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9" r:id="rId4"/>
    <p:sldId id="268" r:id="rId5"/>
    <p:sldId id="259" r:id="rId6"/>
    <p:sldId id="277" r:id="rId7"/>
    <p:sldId id="271" r:id="rId8"/>
    <p:sldId id="276" r:id="rId9"/>
    <p:sldId id="279" r:id="rId10"/>
    <p:sldId id="278" r:id="rId11"/>
    <p:sldId id="280" r:id="rId12"/>
    <p:sldId id="281" r:id="rId13"/>
    <p:sldId id="282" r:id="rId14"/>
    <p:sldId id="283" r:id="rId15"/>
    <p:sldId id="284" r:id="rId16"/>
    <p:sldId id="275" r:id="rId17"/>
    <p:sldId id="274" r:id="rId18"/>
    <p:sldId id="273" r:id="rId19"/>
    <p:sldId id="272" r:id="rId20"/>
    <p:sldId id="285" r:id="rId21"/>
    <p:sldId id="261" r:id="rId22"/>
    <p:sldId id="286" r:id="rId23"/>
    <p:sldId id="287" r:id="rId24"/>
    <p:sldId id="289" r:id="rId25"/>
    <p:sldId id="288" r:id="rId26"/>
    <p:sldId id="290" r:id="rId27"/>
    <p:sldId id="291" r:id="rId28"/>
    <p:sldId id="292" r:id="rId29"/>
    <p:sldId id="293" r:id="rId30"/>
    <p:sldId id="294" r:id="rId31"/>
    <p:sldId id="270" r:id="rId32"/>
    <p:sldId id="26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94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92ABE-F169-463C-AA8A-BF5CB4A72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4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184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P10100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9453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4500570"/>
            <a:ext cx="8572560" cy="235743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F0000"/>
            </a:outerShdw>
          </a:effectLst>
        </p:spPr>
        <p:txBody>
          <a:bodyPr vert="horz" lIns="0" tIns="0" rIns="18288" bIns="0" anchor="b">
            <a:normAutofit fontScale="7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Лекарственные растения </a:t>
            </a: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в жизни человека</a:t>
            </a:r>
            <a:endParaRPr kumimoji="0" lang="ru-RU" sz="8800" b="1" i="0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214290"/>
            <a:ext cx="4217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Составила:</a:t>
            </a:r>
          </a:p>
          <a:p>
            <a:r>
              <a:rPr lang="ru-RU" sz="2000" dirty="0" smtClean="0"/>
              <a:t>учитель биологии и химии</a:t>
            </a:r>
          </a:p>
          <a:p>
            <a:r>
              <a:rPr lang="en-US" sz="2000" dirty="0" smtClean="0"/>
              <a:t>II</a:t>
            </a:r>
            <a:r>
              <a:rPr lang="ru-RU" sz="2000" dirty="0" smtClean="0"/>
              <a:t> квалификационной категории</a:t>
            </a:r>
          </a:p>
          <a:p>
            <a:r>
              <a:rPr lang="ru-RU" sz="2000" dirty="0" smtClean="0"/>
              <a:t>Оготоева Евдокия Павловна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688" y="3356992"/>
            <a:ext cx="5544616" cy="107721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>
                <a:lumMod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</a:rPr>
              <a:t>Урок – конференция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</a:rPr>
              <a:t>6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лекарственные препараты </a:t>
            </a:r>
            <a:br>
              <a:rPr lang="ru-RU" dirty="0" smtClean="0"/>
            </a:br>
            <a:r>
              <a:rPr lang="ru-RU" dirty="0" smtClean="0"/>
              <a:t>кровоостанавливающие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41277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412776"/>
            <a:ext cx="3816425" cy="28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4365104"/>
            <a:ext cx="2592288" cy="236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4365104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/>
              <a:t>лекарственные препараты </a:t>
            </a:r>
            <a:br>
              <a:rPr lang="ru-RU" dirty="0" smtClean="0"/>
            </a:br>
            <a:r>
              <a:rPr lang="ru-RU" dirty="0" smtClean="0"/>
              <a:t>отхаркивающие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56992"/>
            <a:ext cx="3120347" cy="321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3284984"/>
            <a:ext cx="3600400" cy="330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1412776"/>
            <a:ext cx="30679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лекарственные препараты улучшающие аппетит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1628800"/>
            <a:ext cx="2196954" cy="274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4725144"/>
            <a:ext cx="2448272" cy="182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1772816"/>
            <a:ext cx="1390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450912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224" y="1628800"/>
            <a:ext cx="141651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2160" y="4509120"/>
            <a:ext cx="28575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/>
          <a:lstStyle/>
          <a:p>
            <a:r>
              <a:rPr lang="ru-RU" dirty="0" smtClean="0"/>
              <a:t>Лекарственные препараты  при заболеваниях желудка и печени.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2060848"/>
            <a:ext cx="2576686" cy="383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625752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4502646"/>
            <a:ext cx="2880320" cy="235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155679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1556792"/>
            <a:ext cx="26642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968552" cy="1143000"/>
          </a:xfrm>
        </p:spPr>
        <p:txBody>
          <a:bodyPr/>
          <a:lstStyle/>
          <a:p>
            <a:r>
              <a:rPr lang="ru-RU" sz="2800" dirty="0" smtClean="0"/>
              <a:t>Фармацевтическая промышленность (химическое производство)</a:t>
            </a: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3" y="1988840"/>
            <a:ext cx="439248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39544" y="404664"/>
            <a:ext cx="41044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Народные средства (лекарственные растения)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988840"/>
            <a:ext cx="399593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ru-RU" sz="2400" dirty="0" smtClean="0"/>
              <a:t>Участник конференции №2 </a:t>
            </a:r>
            <a:br>
              <a:rPr lang="ru-RU" sz="2400" dirty="0" smtClean="0"/>
            </a:br>
            <a:r>
              <a:rPr lang="ru-RU" dirty="0" smtClean="0"/>
              <a:t>Фармаколог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2276872"/>
            <a:ext cx="45243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r>
              <a:rPr lang="ru-RU" sz="3600" dirty="0" smtClean="0"/>
              <a:t>Фармакология</a:t>
            </a:r>
            <a:r>
              <a:rPr lang="ru-RU" sz="2800" dirty="0" smtClean="0"/>
              <a:t> – </a:t>
            </a:r>
            <a:br>
              <a:rPr lang="ru-RU" sz="2800" dirty="0" smtClean="0"/>
            </a:br>
            <a:r>
              <a:rPr lang="ru-RU" sz="2800" dirty="0" smtClean="0"/>
              <a:t>(от греч. </a:t>
            </a:r>
            <a:r>
              <a:rPr lang="ru-RU" sz="2800" dirty="0" err="1" smtClean="0"/>
              <a:t>pharmacon</a:t>
            </a:r>
            <a:r>
              <a:rPr lang="ru-RU" sz="2800" dirty="0" smtClean="0"/>
              <a:t> лекарство, яд; и </a:t>
            </a:r>
            <a:r>
              <a:rPr lang="ru-RU" sz="2800" dirty="0" err="1" smtClean="0"/>
              <a:t>logos</a:t>
            </a:r>
            <a:r>
              <a:rPr lang="ru-RU" sz="2800" dirty="0" smtClean="0"/>
              <a:t> — учение) наука о взаимодействии лекарственных веществ и организма.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060848"/>
            <a:ext cx="65827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узьминско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5439" cy="6858000"/>
          </a:xfrm>
          <a:prstGeom prst="rect">
            <a:avLst/>
          </a:prstGeom>
          <a:noFill/>
          <a:ln w="38100">
            <a:solidFill>
              <a:srgbClr val="65D7FF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Природа – это кладовая лекарств, кладовая здоровья человека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Использовать кладовую нужно разумно, не принося ущерба или вреда природе</a:t>
            </a:r>
            <a:endParaRPr lang="ru-RU" sz="3200" dirty="0"/>
          </a:p>
        </p:txBody>
      </p:sp>
      <p:pic>
        <p:nvPicPr>
          <p:cNvPr id="4" name="Picture 4" descr="D:\Игры\ФОТОГРАФИЯ\9б\слет поход\DSC04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31640" y="1412776"/>
            <a:ext cx="6396992" cy="479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Ромашка аптечная </a:t>
            </a:r>
            <a:br>
              <a:rPr lang="ru-RU" dirty="0" smtClean="0"/>
            </a:br>
            <a:r>
              <a:rPr lang="ru-RU" dirty="0" smtClean="0"/>
              <a:t>(семейства Сложноцветных)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700808"/>
            <a:ext cx="4676668" cy="350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700808"/>
            <a:ext cx="1950064" cy="130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068960"/>
            <a:ext cx="19442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5301209"/>
            <a:ext cx="18002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600" y="5339832"/>
            <a:ext cx="1944216" cy="151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3848" y="5318829"/>
            <a:ext cx="2736304" cy="153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264" y="2996952"/>
            <a:ext cx="201622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48263" y="1700808"/>
            <a:ext cx="201622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Игры\ФОТОГРАФИЯ\айыл5а\DSC049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8143932" cy="26432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не степью хожу, я хожу по аптеке,</a:t>
            </a:r>
            <a:b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Разбираясь в ее картотеке.</a:t>
            </a:r>
            <a:b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Беспредельная степь, бесконечная степь</a:t>
            </a:r>
            <a:b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 природой расписанный странный рецепт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Подорожник большой (семейства Подорожниковые)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941168"/>
            <a:ext cx="1884373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484784"/>
            <a:ext cx="5089177" cy="333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4941168"/>
            <a:ext cx="2160240" cy="17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20272" y="1484784"/>
            <a:ext cx="1888501" cy="181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20273" y="3356992"/>
            <a:ext cx="1872208" cy="150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504" y="1484784"/>
            <a:ext cx="1656184" cy="146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504" y="2996952"/>
            <a:ext cx="16561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11760" y="4941169"/>
            <a:ext cx="3525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Горец птичий </a:t>
            </a:r>
            <a:br>
              <a:rPr lang="ru-RU" dirty="0" smtClean="0"/>
            </a:br>
            <a:r>
              <a:rPr lang="ru-RU" dirty="0" smtClean="0"/>
              <a:t>(семейство Гречишные)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916832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916832"/>
            <a:ext cx="2088232" cy="156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645024"/>
            <a:ext cx="20882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1916832"/>
            <a:ext cx="22322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/>
          <a:lstStyle/>
          <a:p>
            <a:r>
              <a:rPr lang="ru-RU" sz="3600" dirty="0" smtClean="0"/>
              <a:t>Участник конференции №3 </a:t>
            </a:r>
            <a:br>
              <a:rPr lang="ru-RU" sz="3600" dirty="0" smtClean="0"/>
            </a:br>
            <a:r>
              <a:rPr lang="ru-RU" dirty="0" smtClean="0"/>
              <a:t>Косметолог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564904"/>
            <a:ext cx="5715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ru-RU" sz="4000" dirty="0" smtClean="0"/>
              <a:t>Косметика</a:t>
            </a:r>
            <a:r>
              <a:rPr lang="ru-RU" sz="2800" dirty="0" smtClean="0"/>
              <a:t> (греч. </a:t>
            </a:r>
            <a:r>
              <a:rPr lang="ru-RU" sz="2800" dirty="0" err="1" smtClean="0"/>
              <a:t>κοςμητική </a:t>
            </a:r>
            <a:r>
              <a:rPr lang="ru-RU" sz="2800" dirty="0" smtClean="0"/>
              <a:t>— «имеющий силу приводить в порядок» или «обладающий опытом декорирования») — учение о средствах и методах улучшения внешности человека. Косметикой также называют средства и способы ухода за кожей, волосами и ногтями...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3140968"/>
            <a:ext cx="5184576" cy="345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для ухода за кожей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70080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1700808"/>
            <a:ext cx="428625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dirty="0" smtClean="0"/>
              <a:t>Средства для ухода за зубами и полостью рта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060848"/>
            <a:ext cx="3672408" cy="44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2060848"/>
            <a:ext cx="41044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для ухода за волосами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628800"/>
            <a:ext cx="50405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Декоративная косметика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628800"/>
            <a:ext cx="75247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lang="ru-RU" dirty="0" smtClean="0"/>
              <a:t>Участник конференции №4</a:t>
            </a:r>
            <a:br>
              <a:rPr lang="ru-RU" dirty="0" smtClean="0"/>
            </a:br>
            <a:r>
              <a:rPr lang="ru-RU" dirty="0" smtClean="0"/>
              <a:t>Дерматолог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2996952"/>
            <a:ext cx="34575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“ Кожа – зеркало здоровья”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772816"/>
            <a:ext cx="5571512" cy="392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7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5715040"/>
          </a:xfrm>
        </p:spPr>
        <p:txBody>
          <a:bodyPr/>
          <a:lstStyle/>
          <a:p>
            <a:pPr algn="l"/>
            <a:r>
              <a:rPr lang="ru-RU" sz="4800" u="sng" dirty="0" smtClean="0">
                <a:solidFill>
                  <a:schemeClr val="tx1"/>
                </a:solidFill>
              </a:rPr>
              <a:t>Цели и задачи урока: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- углубить и расширить знания обучающихся о ценности лекарственных трав;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- продолжить формирование бережного отношения и любви к природе, экологической культуре, рационального использования природных ресурсов.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dirty="0" smtClean="0"/>
              <a:t>Дерматология – наука о коже, ее особенностях строения, болезнях и здоровье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420888"/>
            <a:ext cx="6230466" cy="413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Первый день осен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60648"/>
            <a:ext cx="63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Берегите природу!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347864" y="5229200"/>
            <a:ext cx="63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Лекарственные растения – это </a:t>
            </a:r>
            <a:r>
              <a:rPr lang="ru-RU" sz="4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наше здоровье!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Цвет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369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11560" y="16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571504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Участники конференции: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3571900"/>
          </a:xfrm>
        </p:spPr>
        <p:txBody>
          <a:bodyPr/>
          <a:lstStyle/>
          <a:p>
            <a:pPr lvl="0"/>
            <a:r>
              <a:rPr lang="ru-RU" sz="4000" dirty="0" smtClean="0"/>
              <a:t>учитель химии и биологии;</a:t>
            </a:r>
          </a:p>
          <a:p>
            <a:pPr lvl="0"/>
            <a:r>
              <a:rPr lang="ru-RU" sz="4000" dirty="0" smtClean="0"/>
              <a:t>научный сотрудник;</a:t>
            </a:r>
          </a:p>
          <a:p>
            <a:pPr lvl="0"/>
            <a:r>
              <a:rPr lang="ru-RU" sz="4000" dirty="0" smtClean="0"/>
              <a:t>фармаколог;</a:t>
            </a:r>
          </a:p>
          <a:p>
            <a:pPr lvl="0"/>
            <a:r>
              <a:rPr lang="ru-RU" sz="4000" dirty="0" smtClean="0"/>
              <a:t>косметолог;</a:t>
            </a:r>
          </a:p>
          <a:p>
            <a:pPr lvl="0"/>
            <a:r>
              <a:rPr lang="ru-RU" sz="4000" dirty="0" smtClean="0"/>
              <a:t>дерматолог.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Есть в травах и цветах целительная сила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Для всех, умеющих их тайну разгадать”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5" descr="SDC121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714620"/>
            <a:ext cx="5000660" cy="374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/>
          <a:lstStyle/>
          <a:p>
            <a:r>
              <a:rPr lang="ru-RU" sz="2400" dirty="0" smtClean="0"/>
              <a:t>Участник конференции №1 </a:t>
            </a:r>
            <a:br>
              <a:rPr lang="ru-RU" sz="2400" dirty="0" smtClean="0"/>
            </a:br>
            <a:r>
              <a:rPr lang="ru-RU" dirty="0" smtClean="0"/>
              <a:t>Научный Сотрудник института лекарственных растений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3501008"/>
            <a:ext cx="2364854" cy="293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z="3200" dirty="0" smtClean="0"/>
              <a:t>Естественные запасы дикорастущих лекарственных растений – богатейшая кладовая нашей фармацевтической промышленности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276872"/>
            <a:ext cx="5248275" cy="373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Лекарственные препараты от простуды и кашля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2"/>
            <a:ext cx="453072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556792"/>
            <a:ext cx="370097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3717032"/>
            <a:ext cx="25922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Лекарственные препараты от болезней почек и сердца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628800"/>
            <a:ext cx="41044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221088"/>
            <a:ext cx="4093413" cy="217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1628800"/>
            <a:ext cx="3672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4221088"/>
            <a:ext cx="367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0">
      <a:dk1>
        <a:srgbClr val="56925A"/>
      </a:dk1>
      <a:lt1>
        <a:srgbClr val="FFFFFF"/>
      </a:lt1>
      <a:dk2>
        <a:srgbClr val="83F62C"/>
      </a:dk2>
      <a:lt2>
        <a:srgbClr val="FFFFCC"/>
      </a:lt2>
      <a:accent1>
        <a:srgbClr val="2B877C"/>
      </a:accent1>
      <a:accent2>
        <a:srgbClr val="5A9A5F"/>
      </a:accent2>
      <a:accent3>
        <a:srgbClr val="C1FAAC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CCFF99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10">
        <a:dk1>
          <a:srgbClr val="56925A"/>
        </a:dk1>
        <a:lt1>
          <a:srgbClr val="FFFFFF"/>
        </a:lt1>
        <a:dk2>
          <a:srgbClr val="83F62C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C1FAAC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oplodvorenie-razmnozhenie</Template>
  <TotalTime>253</TotalTime>
  <Words>258</Words>
  <Application>Microsoft Office PowerPoint</Application>
  <PresentationFormat>Экран (4:3)</PresentationFormat>
  <Paragraphs>45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Клен</vt:lpstr>
      <vt:lpstr>Слайд 1</vt:lpstr>
      <vt:lpstr>Я не степью хожу, я хожу по аптеке,  Разбираясь в ее картотеке.  Беспредельная степь, бесконечная степь  Ты природой расписанный странный рецепт.</vt:lpstr>
      <vt:lpstr>Цели и задачи урока:  - углубить и расширить знания обучающихся о ценности лекарственных трав;  - продолжить формирование бережного отношения и любви к природе, экологической культуре, рационального использования природных ресурсов.   </vt:lpstr>
      <vt:lpstr>Участники конференции: </vt:lpstr>
      <vt:lpstr>“ Есть в травах и цветах целительная сила   Для всех, умеющих их тайну разгадать” </vt:lpstr>
      <vt:lpstr>Участник конференции №1  Научный Сотрудник института лекарственных растений</vt:lpstr>
      <vt:lpstr>Естественные запасы дикорастущих лекарственных растений – богатейшая кладовая нашей фармацевтической промышленности</vt:lpstr>
      <vt:lpstr>Лекарственные препараты от простуды и кашля</vt:lpstr>
      <vt:lpstr>Лекарственные препараты от болезней почек и сердца</vt:lpstr>
      <vt:lpstr>лекарственные препараты  кровоостанавливающие </vt:lpstr>
      <vt:lpstr>лекарственные препараты  отхаркивающие </vt:lpstr>
      <vt:lpstr>лекарственные препараты улучшающие аппетит</vt:lpstr>
      <vt:lpstr>Лекарственные препараты  при заболеваниях желудка и печени.</vt:lpstr>
      <vt:lpstr>Фармацевтическая промышленность (химическое производство)</vt:lpstr>
      <vt:lpstr>Участник конференции №2  Фармаколог</vt:lpstr>
      <vt:lpstr>Фармакология –  (от греч. pharmacon лекарство, яд; и logos — учение) наука о взаимодействии лекарственных веществ и организма.</vt:lpstr>
      <vt:lpstr>Природа – это кладовая лекарств, кладовая здоровья человека</vt:lpstr>
      <vt:lpstr>Использовать кладовую нужно разумно, не принося ущерба или вреда природе</vt:lpstr>
      <vt:lpstr>Ромашка аптечная  (семейства Сложноцветных) </vt:lpstr>
      <vt:lpstr>Подорожник большой (семейства Подорожниковые)</vt:lpstr>
      <vt:lpstr>Горец птичий  (семейство Гречишные)</vt:lpstr>
      <vt:lpstr>Участник конференции №3  Косметолог </vt:lpstr>
      <vt:lpstr>Косметика (греч. κοςμητική — «имеющий силу приводить в порядок» или «обладающий опытом декорирования») — учение о средствах и методах улучшения внешности человека. Косметикой также называют средства и способы ухода за кожей, волосами и ногтями...</vt:lpstr>
      <vt:lpstr>Средства для ухода за кожей</vt:lpstr>
      <vt:lpstr>Средства для ухода за зубами и полостью рта</vt:lpstr>
      <vt:lpstr>Средства для ухода за волосами</vt:lpstr>
      <vt:lpstr>Декоративная косметика</vt:lpstr>
      <vt:lpstr>Участник конференции №4 Дерматолог</vt:lpstr>
      <vt:lpstr>“ Кожа – зеркало здоровья”</vt:lpstr>
      <vt:lpstr>Дерматология – наука о коже, ее особенностях строения, болезнях и здоровье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Евдокия</dc:creator>
  <cp:lastModifiedBy>Roman</cp:lastModifiedBy>
  <cp:revision>32</cp:revision>
  <dcterms:created xsi:type="dcterms:W3CDTF">2013-01-10T11:13:52Z</dcterms:created>
  <dcterms:modified xsi:type="dcterms:W3CDTF">2013-03-07T12:40:25Z</dcterms:modified>
</cp:coreProperties>
</file>