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9" r:id="rId5"/>
    <p:sldId id="270" r:id="rId6"/>
    <p:sldId id="272" r:id="rId7"/>
    <p:sldId id="259" r:id="rId8"/>
    <p:sldId id="264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6E77-5508-4C3E-9C69-59975FC9A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957D-40DC-4E6E-A50C-F5DE16BE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C1D54-2FF6-44B6-943E-D16C2C77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A9D2-CB8C-4DF7-B88D-21682259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4C22-E875-40F1-B154-74FF80AE5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855C-3B45-40DD-B57C-20D0416A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1BAB-DB6C-43B2-84F7-BA6E46EA9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6CEE-F22C-4153-8B36-2E87F4916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19DF-9CB1-4B54-BE03-02C0BAC31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FEFA-CD0F-4007-900B-99E93B4BA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BC70-1375-4570-A2DC-175149326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CCD1-524D-4E2C-802C-9431B41AB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3504-59E6-414F-B862-30F142885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CCE9-D60B-4C38-9F4F-D36514A0D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EF38-3EB6-403C-9FEE-C1C2C7559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FF2C47-EC9D-4B3A-81A3-6B30FD6D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9900"/>
                </a:solidFill>
              </a:rPr>
              <a:t>ЧУДО-РАСТЕНИЯ</a:t>
            </a:r>
          </a:p>
        </p:txBody>
      </p:sp>
      <p:pic>
        <p:nvPicPr>
          <p:cNvPr id="2051" name="Picture 6" descr="Одноклассники 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516188"/>
            <a:ext cx="4038600" cy="2692400"/>
          </a:xfrm>
        </p:spPr>
      </p:pic>
      <p:pic>
        <p:nvPicPr>
          <p:cNvPr id="2052" name="Picture 7" descr="шиповник иглистый_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4425" y="1600200"/>
            <a:ext cx="34845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9900"/>
                </a:solidFill>
              </a:rPr>
              <a:t>Памятка по сбору лекарственных растений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6553200" cy="4648200"/>
          </a:xfrm>
        </p:spPr>
        <p:txBody>
          <a:bodyPr/>
          <a:lstStyle/>
          <a:p>
            <a:pPr eaLnBrk="1" hangingPunct="1"/>
            <a:r>
              <a:rPr lang="ru-RU" sz="2800" b="1" smtClean="0"/>
              <a:t>Собирают в солнечную сухую солнечную погоду</a:t>
            </a:r>
          </a:p>
          <a:p>
            <a:pPr eaLnBrk="1" hangingPunct="1"/>
            <a:r>
              <a:rPr lang="ru-RU" sz="2800" b="1" smtClean="0"/>
              <a:t>Сушат в хорошо проветриваемом помещении</a:t>
            </a:r>
          </a:p>
          <a:p>
            <a:pPr eaLnBrk="1" hangingPunct="1"/>
            <a:r>
              <a:rPr lang="ru-RU" sz="2800" b="1" smtClean="0"/>
              <a:t>Можно самим выращивать на огороде</a:t>
            </a:r>
          </a:p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Нельзя</a:t>
            </a:r>
            <a:r>
              <a:rPr lang="ru-RU" sz="2800" b="1" smtClean="0"/>
              <a:t> собирать около дорог и заводов!</a:t>
            </a:r>
          </a:p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Нельзя</a:t>
            </a:r>
            <a:r>
              <a:rPr lang="ru-RU" sz="2800" b="1" smtClean="0"/>
              <a:t> рвать, нюхать брать в рот!</a:t>
            </a:r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77000" y="2743200"/>
            <a:ext cx="2438400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ru-RU" sz="4000" b="1" smtClean="0"/>
              <a:t>Лекарственные растения можно самим выращивать на огороде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05400" y="1447800"/>
            <a:ext cx="37338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381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9900"/>
                </a:solidFill>
              </a:rPr>
              <a:t>Аптекарские огороды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Появились для выращивания лекарственных растений. </a:t>
            </a:r>
          </a:p>
          <a:p>
            <a:pPr eaLnBrk="1" hangingPunct="1"/>
            <a:r>
              <a:rPr lang="ru-RU" sz="2800" b="1" smtClean="0"/>
              <a:t>Аптекарский огород в Санкт-Петербурге заложен по указу Петра I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>
          <a:xfrm>
            <a:off x="4648200" y="2362200"/>
            <a:ext cx="40386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038600" cy="4800600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sz="2800" b="1" smtClean="0"/>
              <a:t>Растет вдоль дорог</a:t>
            </a:r>
          </a:p>
          <a:p>
            <a:pPr eaLnBrk="1" hangingPunct="1"/>
            <a:r>
              <a:rPr lang="ru-RU" sz="2800" b="1" smtClean="0"/>
              <a:t>Используют листья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9900"/>
                </a:solidFill>
              </a:rPr>
              <a:t>Подорожник большой</a:t>
            </a:r>
            <a:r>
              <a:rPr lang="ru-RU" sz="6000" smtClean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4100" name="Picture 8" descr="IMG_8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9900"/>
                </a:solidFill>
              </a:rPr>
              <a:t>Подорожник большой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b="1" smtClean="0"/>
              <a:t>На ранку - чистый лист подорожника </a:t>
            </a:r>
          </a:p>
          <a:p>
            <a:pPr eaLnBrk="1" hangingPunct="1"/>
            <a:r>
              <a:rPr lang="ru-RU" sz="2800" b="1" smtClean="0"/>
              <a:t>Настой из листьев - при сильном кашле. </a:t>
            </a:r>
          </a:p>
          <a:p>
            <a:pPr eaLnBrk="1" hangingPunct="1"/>
            <a:r>
              <a:rPr lang="ru-RU" sz="2800" b="1" smtClean="0"/>
              <a:t>Сок подорожника лечит желудок </a:t>
            </a:r>
          </a:p>
          <a:p>
            <a:pPr eaLnBrk="1" hangingPunct="1"/>
            <a:endParaRPr lang="ru-RU" sz="2800" b="1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1978025"/>
            <a:ext cx="2590800" cy="1943100"/>
          </a:xfrm>
        </p:spPr>
      </p:pic>
      <p:pic>
        <p:nvPicPr>
          <p:cNvPr id="5125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62600" y="4038600"/>
            <a:ext cx="3124200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9900"/>
                </a:solidFill>
              </a:rPr>
              <a:t>Ромашка аптечная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Растет вдоль дорог, на  огороде, в поле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Собирают соцветия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10200" y="2057400"/>
            <a:ext cx="299085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9900"/>
                </a:solidFill>
              </a:rPr>
              <a:t>Ромашка аптечная </a:t>
            </a:r>
            <a:endParaRPr lang="ru-RU" sz="6600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Настой - желудок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Чай - крепкий сон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Отвар из цветков ромашки - моют голову </a:t>
            </a:r>
          </a:p>
          <a:p>
            <a:pPr eaLnBrk="1" hangingPunct="1"/>
            <a:endParaRPr lang="ru-RU" smtClean="0"/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1524000"/>
            <a:ext cx="4572000" cy="42672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9900"/>
                </a:solidFill>
              </a:rPr>
              <a:t>Одуванчик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600200"/>
            <a:ext cx="3467100" cy="3886200"/>
          </a:xfrm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  Растет на огороде,      в поле, лесу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 Используют:</a:t>
            </a:r>
          </a:p>
          <a:p>
            <a:pPr eaLnBrk="1" hangingPunct="1"/>
            <a:r>
              <a:rPr lang="ru-RU" sz="2800" smtClean="0"/>
              <a:t>траву </a:t>
            </a:r>
          </a:p>
          <a:p>
            <a:pPr eaLnBrk="1" hangingPunct="1"/>
            <a:r>
              <a:rPr lang="ru-RU" sz="2800" smtClean="0"/>
              <a:t>листья </a:t>
            </a:r>
          </a:p>
          <a:p>
            <a:pPr eaLnBrk="1" hangingPunct="1"/>
            <a:r>
              <a:rPr lang="ru-RU" sz="2800" smtClean="0"/>
              <a:t>сок </a:t>
            </a:r>
          </a:p>
          <a:p>
            <a:pPr eaLnBrk="1" hangingPunct="1"/>
            <a:r>
              <a:rPr lang="ru-RU" sz="2800" smtClean="0"/>
              <a:t>корни растения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9900"/>
                </a:solidFill>
              </a:rPr>
              <a:t>Одуванчик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Отвар - при кашле и болях в горле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Порошок из корней - для улучшения аппетита </a:t>
            </a:r>
          </a:p>
          <a:p>
            <a:pPr eaLnBrk="1" hangingPunct="1"/>
            <a:r>
              <a:rPr lang="ru-RU" sz="2400" b="1" smtClean="0"/>
              <a:t>Весной из листьев делают салат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Из цветков одуванчиков варят  варенье, мед.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600200"/>
            <a:ext cx="4038600" cy="2057400"/>
          </a:xfrm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4191000"/>
            <a:ext cx="1971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9900"/>
                </a:solidFill>
              </a:rPr>
              <a:t>Физминутка</a:t>
            </a:r>
            <a:r>
              <a:rPr lang="ru-RU" sz="6000" b="1" smtClean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b="1" smtClean="0"/>
              <a:t>Белый одуванчик </a:t>
            </a:r>
          </a:p>
          <a:p>
            <a:pPr eaLnBrk="1" hangingPunct="1">
              <a:buFontTx/>
              <a:buNone/>
            </a:pPr>
            <a:r>
              <a:rPr lang="ru-RU" sz="5400" b="1" smtClean="0"/>
              <a:t>на солнышке блестит</a:t>
            </a:r>
          </a:p>
          <a:p>
            <a:pPr eaLnBrk="1" hangingPunct="1">
              <a:buFontTx/>
              <a:buNone/>
            </a:pPr>
            <a:r>
              <a:rPr lang="ru-RU" sz="5400" b="1" smtClean="0"/>
              <a:t>И легкою пушинкой </a:t>
            </a:r>
          </a:p>
          <a:p>
            <a:pPr eaLnBrk="1" hangingPunct="1">
              <a:buFontTx/>
              <a:buNone/>
            </a:pPr>
            <a:r>
              <a:rPr lang="ru-RU" sz="5400" b="1" smtClean="0"/>
              <a:t>по воздуху летит.</a:t>
            </a:r>
          </a:p>
        </p:txBody>
      </p:sp>
      <p:pic>
        <p:nvPicPr>
          <p:cNvPr id="10244" name="Picture 5" descr="2316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457200"/>
            <a:ext cx="1771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4687888"/>
            <a:ext cx="21336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177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Оформление по умолчанию</vt:lpstr>
      <vt:lpstr>ЧУДО-РАСТЕНИЯ</vt:lpstr>
      <vt:lpstr>Аптекарские огороды</vt:lpstr>
      <vt:lpstr>Подорожник большой </vt:lpstr>
      <vt:lpstr>Подорожник большой </vt:lpstr>
      <vt:lpstr>Ромашка аптечная </vt:lpstr>
      <vt:lpstr>Ромашка аптечная </vt:lpstr>
      <vt:lpstr>Одуванчик </vt:lpstr>
      <vt:lpstr>Одуванчик</vt:lpstr>
      <vt:lpstr>Физминутка </vt:lpstr>
      <vt:lpstr>Памятка по сбору лекарственных растений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11</cp:revision>
  <cp:lastPrinted>1601-01-01T00:00:00Z</cp:lastPrinted>
  <dcterms:created xsi:type="dcterms:W3CDTF">1601-01-01T00:00:00Z</dcterms:created>
  <dcterms:modified xsi:type="dcterms:W3CDTF">2013-04-02T15:36:19Z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