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67" r:id="rId3"/>
    <p:sldId id="275" r:id="rId4"/>
    <p:sldId id="258" r:id="rId5"/>
    <p:sldId id="257" r:id="rId6"/>
    <p:sldId id="259" r:id="rId7"/>
    <p:sldId id="270" r:id="rId8"/>
    <p:sldId id="260" r:id="rId9"/>
    <p:sldId id="261" r:id="rId10"/>
    <p:sldId id="262" r:id="rId11"/>
    <p:sldId id="271" r:id="rId12"/>
    <p:sldId id="263" r:id="rId13"/>
    <p:sldId id="264" r:id="rId14"/>
    <p:sldId id="265" r:id="rId15"/>
    <p:sldId id="266" r:id="rId16"/>
    <p:sldId id="272" r:id="rId17"/>
    <p:sldId id="273" r:id="rId18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2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8F2AC9-9966-4BAD-A18D-1B8B09B312C5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81C8C1-0896-4EA2-A6AC-AB97167E1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704E1-4B9B-44E4-8A0D-D942ACEB8772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37C5-BDA9-4632-9FDA-BCAC72A32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B82F2-8286-445F-93B8-319E1C2CA5B0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7CDAA-C223-4A04-841D-13E7F55F8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934E9-E7FB-44ED-990B-D3DC92261B89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0388D-3DF8-4C4C-BE07-492382797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3D439F-D7FA-4E39-AA00-2372BCD19E19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94120E-2F06-44B9-9F26-172A34925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33C9A-FD5B-4E1A-87BC-1C0894E15D36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B2919-F945-43BB-8562-8F1132C3F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C5298E-0314-43CC-ADCE-511FC2DD0134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3D6E91-FD8D-477D-9DA0-D92B7A051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64FEA-0A77-47FB-98CD-BEF2459B6561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C763A-42F7-45B6-B42A-09C638C74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452ADE-9E00-4932-8D42-E7B5E1637F40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90422C-4F08-454B-A5C7-1821498D0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A85B1C-3EC2-4632-B56B-613676E7A358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F28E9E-E971-4B12-852A-B92CCBA16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Прямоугольник 7"/>
          <p:cNvGrpSpPr>
            <a:grpSpLocks/>
          </p:cNvGrpSpPr>
          <p:nvPr/>
        </p:nvGrpSpPr>
        <p:grpSpPr bwMode="auto">
          <a:xfrm>
            <a:off x="646113" y="969963"/>
            <a:ext cx="4803775" cy="4802187"/>
            <a:chOff x="407" y="611"/>
            <a:chExt cx="3026" cy="3025"/>
          </a:xfrm>
        </p:grpSpPr>
        <p:pic>
          <p:nvPicPr>
            <p:cNvPr id="6" name="Прямоугольник 7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07" y="611"/>
              <a:ext cx="3026" cy="3025"/>
            </a:xfrm>
            <a:prstGeom prst="rect">
              <a:avLst/>
            </a:prstGeom>
            <a:noFill/>
          </p:spPr>
        </p:pic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480" y="672"/>
              <a:ext cx="2880" cy="2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274320"/>
            <a:lstStyle/>
            <a:p>
              <a:pPr indent="-282575">
                <a:lnSpc>
                  <a:spcPts val="3000"/>
                </a:lnSpc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itchFamily="18" charset="2"/>
                <a:buNone/>
              </a:pPr>
              <a:endParaRPr lang="en-US" sz="3200">
                <a:latin typeface="Gill Sans MT"/>
              </a:endParaRPr>
            </a:p>
          </p:txBody>
        </p:sp>
      </p:grpSp>
      <p:sp>
        <p:nvSpPr>
          <p:cNvPr id="8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5531B9-649F-4117-A1E8-85A1AAFBC4B0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E5C1B2-26C3-4A78-A300-ADA4F4631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2F2FAF3-4653-48A3-B76D-DEB828968D64}" type="datetimeFigureOut">
              <a:rPr lang="ru-RU"/>
              <a:pPr>
                <a:defRPr/>
              </a:pPr>
              <a:t>25.02.2013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BC0860FC-B675-4B4A-801A-AF4E880DB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67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8;&#1072;&#1085;&#1103;\&#1075;&#1080;&#1084;&#1085;&#1072;&#1079;&#1080;&#1103;\&#1074;&#1085;&#1077;&#1082;&#1083;&#1072;&#1089;&#1089;&#1085;&#1072;&#1103;%20&#1088;&#1072;&#1073;&#1086;&#1090;&#1072;\&#1095;&#1077;&#1089;&#1090;&#1085;&#1086;&#1089;&#1090;&#1100;\&#1087;&#1088;&#1086;&#1077;&#1079;&#1076;&#1085;&#1086;&#1092;&#1081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8;&#1072;&#1085;&#1103;\&#1075;&#1080;&#1084;&#1085;&#1072;&#1079;&#1080;&#1103;\&#1074;&#1085;&#1077;&#1082;&#1083;&#1072;&#1089;&#1089;&#1085;&#1072;&#1103;%20&#1088;&#1072;&#1073;&#1086;&#1090;&#1072;\&#1095;&#1077;&#1089;&#1090;&#1085;&#1086;&#1089;&#1090;&#1100;\&#1089;&#1086;&#1083;&#1085;&#1094;&#1077;%20&#1074;%20&#1088;&#1091;&#1082;&#1072;&#1093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95;&#1077;&#1089;&#1090;&#1085;&#1086;&#1089;&#1090;&#1100;\&#1076;&#1077;&#1085;&#1080;&#1089;&#1082;&#1072;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8;&#1072;&#1085;&#1103;\&#1075;&#1080;&#1084;&#1085;&#1072;&#1079;&#1080;&#1103;\&#1074;&#1085;&#1077;&#1082;&#1083;&#1072;&#1089;&#1089;&#1085;&#1072;&#1103;%20&#1088;&#1072;&#1073;&#1086;&#1090;&#1072;\&#1095;&#1077;&#1089;&#1090;&#1085;&#1086;&#1089;&#1090;&#1100;\&#1074;%20&#1094;&#1080;&#1088;&#1082;&#1077;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-487363"/>
            <a:ext cx="9217025" cy="92043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25" y="1143000"/>
            <a:ext cx="8778875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423863" y="0"/>
            <a:ext cx="8720137" cy="10715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«Главные реки»</a:t>
            </a:r>
            <a:endParaRPr lang="ru-RU" sz="48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857232"/>
            <a:ext cx="8358214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Честный поступок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1563" y="0"/>
            <a:ext cx="7786687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400">
                <a:latin typeface="Corbel" pitchFamily="34" charset="0"/>
                <a:ea typeface="Calibri" pitchFamily="34" charset="0"/>
                <a:cs typeface="Arial" charset="0"/>
              </a:rPr>
              <a:t>У Вас дома есть красивая ваза, которой дорожат ваши родители, но Вы случайно разбили её. Как Вы поступите в этом случае?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662"/>
          <a:stretch>
            <a:fillRect/>
          </a:stretch>
        </p:blipFill>
        <p:spPr bwMode="auto">
          <a:xfrm>
            <a:off x="5000625" y="3214688"/>
            <a:ext cx="4143375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1563" y="0"/>
            <a:ext cx="7786687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>
                <a:latin typeface="Corbel" pitchFamily="34" charset="0"/>
              </a:rPr>
              <a:t>Мама разрешила Вам поиграть на компьютере 30 минут, а сама ушла.  Что Вы будете делать, когда 30 минут закончатся?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56" t="8347" r="9892" b="22168"/>
          <a:stretch>
            <a:fillRect/>
          </a:stretch>
        </p:blipFill>
        <p:spPr bwMode="auto">
          <a:xfrm>
            <a:off x="3857625" y="2803525"/>
            <a:ext cx="5214938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71563" y="214313"/>
            <a:ext cx="778668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>
                <a:latin typeface="Corbel" pitchFamily="34" charset="0"/>
              </a:rPr>
              <a:t>Вы нашли в школе чужой сотовый телефон. Он Вам нравится, как Вы поступите?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2089150"/>
            <a:ext cx="5500688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оезднофй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38" y="428625"/>
            <a:ext cx="77152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857232"/>
            <a:ext cx="8358214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Честный поступок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лнце в рука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3000" y="571500"/>
            <a:ext cx="78105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денис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75" y="357188"/>
            <a:ext cx="77152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Таня\гимназия\внеклассная работа\честность\DSCN0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57188"/>
            <a:ext cx="762317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1714500"/>
            <a:ext cx="85264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3" y="0"/>
            <a:ext cx="8720137" cy="141763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2">
                    <a:satMod val="130000"/>
                  </a:schemeClr>
                </a:solidFill>
              </a:rPr>
              <a:t>В. Драгунский </a:t>
            </a:r>
            <a:br>
              <a:rPr lang="ru-RU" sz="4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4800" dirty="0" smtClean="0">
                <a:solidFill>
                  <a:schemeClr val="tx2">
                    <a:satMod val="130000"/>
                  </a:schemeClr>
                </a:solidFill>
              </a:rPr>
              <a:t>«Денискины рассказы»</a:t>
            </a:r>
            <a:endParaRPr lang="ru-RU" sz="4800" dirty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85786" y="4143380"/>
            <a:ext cx="835821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Честный поступок</a:t>
            </a:r>
          </a:p>
        </p:txBody>
      </p:sp>
      <p:pic>
        <p:nvPicPr>
          <p:cNvPr id="23" name="Прямоугольник 2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-207963"/>
            <a:ext cx="8369300" cy="1323976"/>
          </a:xfrm>
          <a:prstGeom prst="rect">
            <a:avLst/>
          </a:prstGeom>
          <a:noFill/>
        </p:spPr>
      </p:pic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357438" y="5143500"/>
            <a:ext cx="650081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orbel" pitchFamily="34" charset="0"/>
              </a:rPr>
              <a:t>искренний, правдивый поступок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5938" y="1214438"/>
            <a:ext cx="6786562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tx1"/>
                </a:solidFill>
              </a:rPr>
              <a:t>избегание обмана в отношениях с другими людьми.         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tx1"/>
                </a:solidFill>
              </a:rPr>
              <a:t>   </a:t>
            </a:r>
            <a:r>
              <a:rPr lang="ru-RU" sz="2800" dirty="0">
                <a:solidFill>
                  <a:schemeClr val="tx1"/>
                </a:solidFill>
              </a:rPr>
              <a:t>Из словаря Ушакова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 цирк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38" y="428625"/>
            <a:ext cx="77152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857232"/>
            <a:ext cx="8358214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Честный поступок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1143000"/>
            <a:ext cx="8348663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423863" y="0"/>
            <a:ext cx="8720137" cy="10715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«Тайное становится явным»</a:t>
            </a:r>
            <a:endParaRPr lang="ru-RU" sz="48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928688"/>
            <a:ext cx="8936037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423863" y="0"/>
            <a:ext cx="8720137" cy="10715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«Дымка и Антон»</a:t>
            </a:r>
            <a:endParaRPr lang="ru-RU" sz="48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aec34575c4d5d88c1c437f859445dff5f3db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422</TotalTime>
  <Words>78</Words>
  <Application>Microsoft Office PowerPoint</Application>
  <PresentationFormat>Экран (4:3)</PresentationFormat>
  <Paragraphs>10</Paragraphs>
  <Slides>17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Corbel</vt:lpstr>
      <vt:lpstr>Arial</vt:lpstr>
      <vt:lpstr>Wingdings 2</vt:lpstr>
      <vt:lpstr>Verdana</vt:lpstr>
      <vt:lpstr>Calibri</vt:lpstr>
      <vt:lpstr>Gill Sans MT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Слайд 1</vt:lpstr>
      <vt:lpstr>Слайд 2</vt:lpstr>
      <vt:lpstr>Слайд 3</vt:lpstr>
      <vt:lpstr>В. Драгунский  «Денискины рассказы»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User</cp:lastModifiedBy>
  <cp:revision>19</cp:revision>
  <dcterms:created xsi:type="dcterms:W3CDTF">2012-12-10T17:44:03Z</dcterms:created>
  <dcterms:modified xsi:type="dcterms:W3CDTF">2013-02-25T19:14:50Z</dcterms:modified>
</cp:coreProperties>
</file>