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56C74-31D1-4310-B80B-6B4AF2219AAB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9878B-B90E-46BD-9E61-555B5130BC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C3B33-C318-4E79-B2B1-DDACD49C986E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7F235-304D-4A98-B549-20833E74B7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3A53B-AE2F-4EDD-8369-87BDC2111513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AD7B5-BE3D-4035-BD8E-C884B27E5D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C501A-C675-4327-BFB0-80B7ABC6730A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256D3-45F0-4F71-A660-883609D848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F399F-B3BB-45DB-9889-88427AE71F78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4664E-AFCE-401F-919A-19494EA1C1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47DDA-F6F8-4EA3-9611-0DB35F719A0C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4DB80-C679-49B8-A775-23C67A1232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517F6-BB23-4BE8-B98D-112DB9805FF3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F1B65-53F7-4EA8-BB8A-7DD8E5F13C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47310-73DE-43AF-917A-30636BBB83B6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D9C7B-8B8F-4297-A26A-3707DD7C7A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A45E1-1435-4455-B205-8EEE93DCBBC6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BB718-4094-4953-BF0C-BABBCA4FF6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2F003-C2D1-4601-B821-A552FD95A81F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60DAB-15EC-4BE5-AC5E-A878EBFD83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0287D-48BE-4734-8EBF-1A1A907AB0ED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CBA7B-064F-4F49-AE5D-438A960611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F2F203B-6CCF-4FE9-AF2B-0BB5909B7BC5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66702C-CAB8-4EEE-A91B-4A10349B8E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zunal.com/webquest.php?w=175242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785813" y="1857375"/>
            <a:ext cx="7772400" cy="1470025"/>
          </a:xfrm>
        </p:spPr>
        <p:txBody>
          <a:bodyPr/>
          <a:lstStyle/>
          <a:p>
            <a:pPr eaLnBrk="1" hangingPunct="1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Данный веб-квест разработан для учащихся 8-11 классов школ с углубленным изучением английского языка или для мотивированных учащихся. Веб-квест рассчитан  на длительную работу по теме «Английская поэзия» и содержит 7 модулей (7 дней работы), включающих: знакомство с биографией и работами В.Шекспира, Р. Бернса,В.Блейка, В.Водсворта, Лорда Байрона, К.Розетти, Р.Киплинга .Доступен по электронному адресу: </a:t>
            </a:r>
            <a:r>
              <a:rPr lang="en-US" sz="2400" u="sng" smtClean="0">
                <a:hlinkClick r:id="rId3"/>
              </a:rPr>
              <a:t>http</a:t>
            </a:r>
            <a:r>
              <a:rPr lang="ru-RU" sz="2400" u="sng" smtClean="0">
                <a:hlinkClick r:id="rId3"/>
              </a:rPr>
              <a:t>://</a:t>
            </a:r>
            <a:r>
              <a:rPr lang="en-US" sz="2400" u="sng" smtClean="0">
                <a:hlinkClick r:id="rId3"/>
              </a:rPr>
              <a:t>zunal</a:t>
            </a:r>
            <a:r>
              <a:rPr lang="ru-RU" sz="2400" u="sng" smtClean="0">
                <a:hlinkClick r:id="rId3"/>
              </a:rPr>
              <a:t>.</a:t>
            </a:r>
            <a:r>
              <a:rPr lang="en-US" sz="2400" u="sng" smtClean="0">
                <a:hlinkClick r:id="rId3"/>
              </a:rPr>
              <a:t>com</a:t>
            </a:r>
            <a:r>
              <a:rPr lang="ru-RU" sz="2400" u="sng" smtClean="0">
                <a:hlinkClick r:id="rId3"/>
              </a:rPr>
              <a:t>/</a:t>
            </a:r>
            <a:r>
              <a:rPr lang="en-US" sz="2400" u="sng" smtClean="0">
                <a:hlinkClick r:id="rId3"/>
              </a:rPr>
              <a:t>webquest</a:t>
            </a:r>
            <a:r>
              <a:rPr lang="ru-RU" sz="2400" u="sng" smtClean="0">
                <a:hlinkClick r:id="rId3"/>
              </a:rPr>
              <a:t>.</a:t>
            </a:r>
            <a:r>
              <a:rPr lang="en-US" sz="2400" u="sng" smtClean="0">
                <a:hlinkClick r:id="rId3"/>
              </a:rPr>
              <a:t>php</a:t>
            </a:r>
            <a:r>
              <a:rPr lang="ru-RU" sz="2400" u="sng" smtClean="0">
                <a:hlinkClick r:id="rId3"/>
              </a:rPr>
              <a:t>?</a:t>
            </a:r>
            <a:r>
              <a:rPr lang="en-US" sz="2400" u="sng" smtClean="0">
                <a:hlinkClick r:id="rId3"/>
              </a:rPr>
              <a:t>w</a:t>
            </a:r>
            <a:r>
              <a:rPr lang="ru-RU" sz="2400" u="sng" smtClean="0">
                <a:hlinkClick r:id="rId3"/>
              </a:rPr>
              <a:t>=175242</a:t>
            </a:r>
            <a:r>
              <a:rPr lang="ru-RU" sz="1800" smtClean="0"/>
              <a:t/>
            </a:r>
            <a:br>
              <a:rPr lang="ru-RU" sz="1800" smtClean="0"/>
            </a:br>
            <a:endParaRPr lang="ru-RU" sz="180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568450" y="3082925"/>
            <a:ext cx="185738" cy="92392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14480" y="0"/>
            <a:ext cx="5373522" cy="138499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WebQuest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“Seven days of English poetry”     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 By </a:t>
            </a:r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M.A.Zatolokina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pic>
        <p:nvPicPr>
          <p:cNvPr id="2054" name="Picture 2" descr="E:\2012-2013\первое сентября 2013\затолокина\Безымянный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57250" y="3571875"/>
            <a:ext cx="781050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88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Данный веб-квест разработан для учащихся 8-11 классов школ с углубленным изучением английского языка или для мотивированных учащихся. Веб-квест рассчитан  на длительную работу по теме «Английская поэзия» и содержит 7 модулей (7 дней работы), включающих: знакомство с биографией и работами В.Шекспира, Р. Бернса,В.Блейка, В.Водсворта, Лорда Байрона, К.Розетти, Р.Киплинга .Доступен по электронному адресу: http://zunal.com/webquest.php?w=175242 </vt:lpstr>
    </vt:vector>
  </TitlesOfParts>
  <Company>ЮВАО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Данный веб-квест разработан для учащихся 8-11 классов школ с углубленным изучением английского языка или для мотивированных учащихся. Веб-квест рассчитан  на длительную работу по теме «Английская поэзия» и содержит 7 модулей (7 дней работы), включающих: знакомство с биографией и работами В.Шекспира, Р. Бернса,В.Блейка, В.Водсворта, Лорда Байрона, К.Розетти, Р.Киплинга .Доступен по электронному адресу: http://zunal.com/webquest.php?w=175242 </dc:title>
  <dc:creator>1363</dc:creator>
  <cp:lastModifiedBy>revaz</cp:lastModifiedBy>
  <cp:revision>2</cp:revision>
  <dcterms:created xsi:type="dcterms:W3CDTF">2013-01-18T12:59:30Z</dcterms:created>
  <dcterms:modified xsi:type="dcterms:W3CDTF">2013-03-28T18:20:33Z</dcterms:modified>
</cp:coreProperties>
</file>