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81" r:id="rId3"/>
    <p:sldId id="282" r:id="rId4"/>
    <p:sldId id="257" r:id="rId5"/>
    <p:sldId id="259" r:id="rId6"/>
    <p:sldId id="268" r:id="rId7"/>
    <p:sldId id="260" r:id="rId8"/>
    <p:sldId id="263" r:id="rId9"/>
    <p:sldId id="261" r:id="rId10"/>
    <p:sldId id="262" r:id="rId11"/>
    <p:sldId id="264" r:id="rId12"/>
    <p:sldId id="266" r:id="rId13"/>
    <p:sldId id="265" r:id="rId14"/>
    <p:sldId id="25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5" autoAdjust="0"/>
    <p:restoredTop sz="96984" autoAdjust="0"/>
  </p:normalViewPr>
  <p:slideViewPr>
    <p:cSldViewPr>
      <p:cViewPr>
        <p:scale>
          <a:sx n="106" d="100"/>
          <a:sy n="106" d="100"/>
        </p:scale>
        <p:origin x="-78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9BB0D-BBBF-422D-BD6F-4CCC3CFC6C29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AF412-C3BD-4067-9677-220D6956D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F412-C3BD-4067-9677-220D6956D0A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F412-C3BD-4067-9677-220D6956D0A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AF412-C3BD-4067-9677-220D6956D0A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20B365-F4DD-4315-8EB3-08705A40BD6F}" type="datetimeFigureOut">
              <a:rPr lang="ru-RU" smtClean="0"/>
              <a:pPr/>
              <a:t>20.04.2013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02A588-C8E1-4577-9F5C-42BB632717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7929618" cy="928694"/>
          </a:xfrm>
        </p:spPr>
        <p:txBody>
          <a:bodyPr/>
          <a:lstStyle/>
          <a:p>
            <a:pPr algn="ctr"/>
            <a:r>
              <a:rPr lang="ru-RU" dirty="0" smtClean="0"/>
              <a:t>Развитие творческих способностей обучающихся через проектную  деятельность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МКОУ «</a:t>
            </a:r>
            <a:r>
              <a:rPr lang="ru-RU" dirty="0" err="1" smtClean="0"/>
              <a:t>Любино-Малоросская</a:t>
            </a:r>
            <a:r>
              <a:rPr lang="ru-RU" dirty="0" smtClean="0"/>
              <a:t> средняя общеобразовательная школа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14942" y="5429264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технологии </a:t>
            </a:r>
            <a:r>
              <a:rPr lang="ru-RU" dirty="0" err="1" smtClean="0"/>
              <a:t>Жакиянов</a:t>
            </a:r>
            <a:r>
              <a:rPr lang="ru-RU" dirty="0" smtClean="0"/>
              <a:t> </a:t>
            </a:r>
            <a:r>
              <a:rPr lang="ru-RU" dirty="0" err="1" smtClean="0"/>
              <a:t>Серик</a:t>
            </a:r>
            <a:r>
              <a:rPr lang="ru-RU" dirty="0" smtClean="0"/>
              <a:t> </a:t>
            </a:r>
            <a:r>
              <a:rPr lang="ru-RU" dirty="0" err="1" smtClean="0"/>
              <a:t>Саттарович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14480" y="5857892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Батурин Сергей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«Реквизиты для театра»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Рабочий стол\изделия\IMG_3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14290"/>
            <a:ext cx="7286676" cy="5599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2500307"/>
            <a:ext cx="4286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Хасеинов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Кайрат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«Подставка для цветов»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Рабочий стол\изделия\IMG_32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14290"/>
            <a:ext cx="4071934" cy="6337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86578" y="3143248"/>
            <a:ext cx="2357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Евтин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Сергей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«Зеркало»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I:\изделия\Изделия 2\IMG_32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650419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I:\изделия\Изделия 2\100_1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19" y="0"/>
            <a:ext cx="57435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00760" y="2786059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Трофимов Сергей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«Лиса и виноград»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I:\изделия\IMG_32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51435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3429000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Лавров Сергей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«Подставка для цветов»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I:\изделия\Изделия 2\IMG_327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0"/>
            <a:ext cx="6500858" cy="57673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786454"/>
            <a:ext cx="5500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Волгин Данил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«Кухонный набор»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I:\изделия\IMG_32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0"/>
            <a:ext cx="4572032" cy="70003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2428868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Малахов Анатолий </a:t>
            </a:r>
          </a:p>
          <a:p>
            <a:pPr algn="ctr"/>
            <a:r>
              <a:rPr lang="ru-RU" sz="2800" dirty="0" smtClean="0"/>
              <a:t>«Подставка для цветов»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I:\изделия\IMG_32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0"/>
            <a:ext cx="39556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2786058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Трофимов Сергей</a:t>
            </a:r>
          </a:p>
          <a:p>
            <a:pPr algn="ctr"/>
            <a:r>
              <a:rPr lang="ru-RU" sz="2800" dirty="0" smtClean="0"/>
              <a:t>«Столик»</a:t>
            </a:r>
            <a:endParaRPr lang="ru-RU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I:\изделия\IMG_32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14290"/>
            <a:ext cx="6407669" cy="64293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2786058"/>
            <a:ext cx="228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Абсалямов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Аслан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«Табуретка»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I:\изделия\киргинцев игорь никулин владислав степанов станисла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08"/>
            <a:ext cx="9144000" cy="36060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71488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Киргинцев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Игорь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Никулин Владислав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Степанов Станислав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Карандашница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Образовательная –</a:t>
            </a:r>
            <a:r>
              <a:rPr lang="ru-RU" dirty="0" smtClean="0"/>
              <a:t> </a:t>
            </a:r>
            <a:r>
              <a:rPr lang="ru-RU" sz="1800" dirty="0" smtClean="0"/>
              <a:t>организовать индивидуальную и групповую деятельность учащихся; знакомство с основными технологическими знаниями, умениями и терминологией.</a:t>
            </a:r>
          </a:p>
          <a:p>
            <a:r>
              <a:rPr lang="ru-RU" sz="2400" dirty="0" smtClean="0"/>
              <a:t>Воспитательная –</a:t>
            </a:r>
            <a:r>
              <a:rPr lang="ru-RU" sz="1800" dirty="0" smtClean="0"/>
              <a:t>воспитывать деловитость, предприимчивость, разумный риск, терпимость к чужому мнению, внимательное, доброжелательное отношение к деятельности одноклассников; воспитывать личную ответственность  за выполнение выбранной работы</a:t>
            </a:r>
            <a:r>
              <a:rPr lang="ru-RU" sz="1600" dirty="0" smtClean="0"/>
              <a:t>. </a:t>
            </a:r>
          </a:p>
          <a:p>
            <a:r>
              <a:rPr lang="ru-RU" sz="2400" dirty="0" smtClean="0"/>
              <a:t>Развивающая – </a:t>
            </a:r>
            <a:r>
              <a:rPr lang="ru-RU" sz="1800" dirty="0" smtClean="0"/>
              <a:t>развивать навыки выбора одного решения из множества альтернативных, воображение, умение самостоятельной работы с литературой и с другими источниками информации, расширять кругозор, эрудицию, развивать навыки публичных выступлений.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7410" name="Picture 2" descr="I:\изделия\волгин данил шулицкий паш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4290"/>
            <a:ext cx="7858180" cy="57150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929330"/>
            <a:ext cx="650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Спирин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Никита,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Лущиков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Витя, Ермаков Миша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I:\изделия\IMG_32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0"/>
            <a:ext cx="7715304" cy="6023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903893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Харлов Игорь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«Подсвечники»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Documents and Settings\Admin\Рабочий стол\изделияю\Фото-00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4786346" cy="63817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2071678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Гунько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Виктория</a:t>
            </a:r>
          </a:p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«Медвежонок на рыбалке»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изделияю\Фото-0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85728"/>
            <a:ext cx="7643866" cy="57328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600076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Волгина Яна 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Бэмби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зайчик»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SAM_12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14290"/>
            <a:ext cx="7572428" cy="5800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607220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Мосеевский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Максим «Табуретка»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Трофимов С\Трофимов С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526933" y="-884048"/>
            <a:ext cx="6215106" cy="8554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Мосеевский\техн Мосеевский.jpg"/>
          <p:cNvPicPr>
            <a:picLocks noChangeAspect="1" noChangeArrowheads="1"/>
          </p:cNvPicPr>
          <p:nvPr/>
        </p:nvPicPr>
        <p:blipFill>
          <a:blip r:embed="rId2" cstate="email"/>
          <a:srcRect t="-54"/>
          <a:stretch>
            <a:fillRect/>
          </a:stretch>
        </p:blipFill>
        <p:spPr bwMode="auto">
          <a:xfrm>
            <a:off x="500034" y="176954"/>
            <a:ext cx="4786346" cy="6681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9001156" cy="457203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000" dirty="0" smtClean="0"/>
              <a:t>2006 г. Волков Игорь – </a:t>
            </a:r>
            <a:r>
              <a:rPr lang="en-US" sz="2000" dirty="0" smtClean="0"/>
              <a:t>II </a:t>
            </a:r>
            <a:r>
              <a:rPr lang="ru-RU" sz="2000" dirty="0" smtClean="0"/>
              <a:t>место в конкурсе проектов на Районном слете ученических производственных бригад.</a:t>
            </a:r>
          </a:p>
          <a:p>
            <a:r>
              <a:rPr lang="ru-RU" sz="2000" dirty="0" smtClean="0"/>
              <a:t>2007 г. </a:t>
            </a:r>
            <a:r>
              <a:rPr lang="ru-RU" sz="2000" dirty="0" err="1" smtClean="0"/>
              <a:t>Гердюков</a:t>
            </a:r>
            <a:r>
              <a:rPr lang="ru-RU" sz="2000" dirty="0" smtClean="0"/>
              <a:t> Павел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– </a:t>
            </a:r>
            <a:r>
              <a:rPr lang="en-US" sz="2000" dirty="0" smtClean="0"/>
              <a:t>I </a:t>
            </a:r>
            <a:r>
              <a:rPr lang="ru-RU" sz="2000" dirty="0" smtClean="0"/>
              <a:t>место, Малахов Анатолий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– </a:t>
            </a:r>
            <a:r>
              <a:rPr lang="en-US" sz="2000" dirty="0" smtClean="0"/>
              <a:t>III</a:t>
            </a:r>
            <a:r>
              <a:rPr lang="ru-RU" sz="2000" dirty="0" smtClean="0"/>
              <a:t> место, </a:t>
            </a:r>
            <a:r>
              <a:rPr lang="ru-RU" sz="2000" dirty="0" err="1" smtClean="0"/>
              <a:t>Евтин</a:t>
            </a:r>
            <a:r>
              <a:rPr lang="ru-RU" sz="2000" dirty="0" smtClean="0"/>
              <a:t> Сергей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– </a:t>
            </a:r>
            <a:r>
              <a:rPr lang="en-US" sz="2000" dirty="0" smtClean="0"/>
              <a:t>I </a:t>
            </a:r>
            <a:r>
              <a:rPr lang="ru-RU" sz="2000" dirty="0" smtClean="0"/>
              <a:t>место, </a:t>
            </a:r>
            <a:r>
              <a:rPr lang="ru-RU" sz="2000" dirty="0" err="1" smtClean="0"/>
              <a:t>Киргинцев</a:t>
            </a:r>
            <a:r>
              <a:rPr lang="ru-RU" sz="2000" dirty="0" smtClean="0"/>
              <a:t> Дмитрий (11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– </a:t>
            </a:r>
            <a:r>
              <a:rPr lang="en-US" sz="2000" dirty="0" smtClean="0"/>
              <a:t>I </a:t>
            </a:r>
            <a:r>
              <a:rPr lang="ru-RU" sz="2000" dirty="0" smtClean="0"/>
              <a:t>место на районной олимпиаде по технологии.</a:t>
            </a:r>
          </a:p>
          <a:p>
            <a:r>
              <a:rPr lang="ru-RU" sz="2000" dirty="0" smtClean="0"/>
              <a:t>2008 г. </a:t>
            </a:r>
            <a:r>
              <a:rPr lang="ru-RU" sz="2000" dirty="0" err="1" smtClean="0"/>
              <a:t>Евтин</a:t>
            </a:r>
            <a:r>
              <a:rPr lang="ru-RU" sz="2000" dirty="0" smtClean="0"/>
              <a:t> Сергей (9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победитель в номинации «За лучшую творческую работу </a:t>
            </a:r>
            <a:r>
              <a:rPr lang="en-US" sz="2000" dirty="0" smtClean="0"/>
              <a:t>III</a:t>
            </a:r>
            <a:r>
              <a:rPr lang="ru-RU" sz="2000" dirty="0" smtClean="0"/>
              <a:t> тура Всероссийской олимпиады школьников по технологии.</a:t>
            </a:r>
          </a:p>
          <a:p>
            <a:r>
              <a:rPr lang="ru-RU" sz="2000" dirty="0" smtClean="0"/>
              <a:t>2009 г. Липко Дмитрий (11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–</a:t>
            </a:r>
            <a:r>
              <a:rPr lang="en-US" sz="2000" dirty="0" smtClean="0"/>
              <a:t>I</a:t>
            </a:r>
            <a:r>
              <a:rPr lang="ru-RU" sz="2000" dirty="0" smtClean="0"/>
              <a:t> место, </a:t>
            </a:r>
            <a:r>
              <a:rPr lang="ru-RU" sz="2000" dirty="0" err="1" smtClean="0"/>
              <a:t>Евтин</a:t>
            </a:r>
            <a:r>
              <a:rPr lang="ru-RU" sz="2000" dirty="0" smtClean="0"/>
              <a:t> Сергей (10кл.) – </a:t>
            </a:r>
            <a:r>
              <a:rPr lang="en-US" sz="2000" dirty="0" smtClean="0"/>
              <a:t>I</a:t>
            </a:r>
            <a:r>
              <a:rPr lang="ru-RU" sz="2000" dirty="0" smtClean="0"/>
              <a:t> место</a:t>
            </a:r>
          </a:p>
          <a:p>
            <a:r>
              <a:rPr lang="ru-RU" sz="2000" dirty="0" smtClean="0"/>
              <a:t>Липко Дмитрий и </a:t>
            </a:r>
            <a:r>
              <a:rPr lang="ru-RU" sz="2000" dirty="0" err="1" smtClean="0"/>
              <a:t>Евтин</a:t>
            </a:r>
            <a:r>
              <a:rPr lang="ru-RU" sz="2000" dirty="0" smtClean="0"/>
              <a:t> Сергей – участники региональной олимпиады.</a:t>
            </a:r>
          </a:p>
          <a:p>
            <a:r>
              <a:rPr lang="ru-RU" sz="2000" dirty="0" smtClean="0"/>
              <a:t>2011 г. Трофимов Сергей (10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призер, </a:t>
            </a:r>
            <a:r>
              <a:rPr lang="ru-RU" sz="2000" dirty="0" err="1" smtClean="0"/>
              <a:t>Мосеевский</a:t>
            </a:r>
            <a:r>
              <a:rPr lang="ru-RU" sz="2000" dirty="0" smtClean="0"/>
              <a:t> Максим (8 </a:t>
            </a:r>
            <a:r>
              <a:rPr lang="ru-RU" sz="2000" dirty="0" err="1" smtClean="0"/>
              <a:t>кл</a:t>
            </a:r>
            <a:r>
              <a:rPr lang="ru-RU" sz="2000" dirty="0" smtClean="0"/>
              <a:t>.) – победитель районной олимпиады по технологии.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Находить и исследовать проблему, определять объект исследования, выдвигать идеи и выделять главную идею, делать выводы.</a:t>
            </a:r>
          </a:p>
          <a:p>
            <a:r>
              <a:rPr lang="ru-RU" sz="2000" dirty="0" smtClean="0"/>
              <a:t>Планировать, организовывать, контролировать и оценивать собственную деятельность.</a:t>
            </a:r>
          </a:p>
          <a:p>
            <a:r>
              <a:rPr lang="ru-RU" sz="2000" dirty="0" smtClean="0"/>
              <a:t>Самому добывать и обрабатывать информацию, критически осмысливать получаемую информацию.</a:t>
            </a:r>
          </a:p>
          <a:p>
            <a:r>
              <a:rPr lang="ru-RU" sz="2000" dirty="0" smtClean="0"/>
              <a:t>Понимать необходимость и готовность учиться и переучиваться самостоятельно всю жизнь.</a:t>
            </a:r>
          </a:p>
          <a:p>
            <a:r>
              <a:rPr lang="ru-RU" sz="2000" dirty="0" smtClean="0"/>
              <a:t>Формировать навыки публичного выступления и отстаивания своих идей и результатов творческой деятельности</a:t>
            </a:r>
          </a:p>
          <a:p>
            <a:r>
              <a:rPr lang="ru-RU" sz="2000" dirty="0" smtClean="0"/>
              <a:t>Самоопределиться и самоутвердиться, найти себя.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изделия\IMG_32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-5335"/>
            <a:ext cx="3357554" cy="68633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2357431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Волков Игорь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«Подставка для цветов»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I:\изделия\IMG_3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571531" y="857245"/>
            <a:ext cx="6858005" cy="5143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228599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Сайб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Эдуард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Липко Дмитрий</a:t>
            </a:r>
          </a:p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Резанов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Николай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«Домик»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I:\изделия\Изделия 2\кигинцев дмитр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34385" cy="5429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5857892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Киргинцев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Дмитрий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«Полочка»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I:\изделия\резанов никола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212800" y="1355641"/>
            <a:ext cx="6858002" cy="41467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2071678"/>
            <a:ext cx="5000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Резанов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Николай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«Подставка для сувениров»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I:\изделия\IMG_3228.jpg"/>
          <p:cNvPicPr>
            <a:picLocks noChangeAspect="1" noChangeArrowheads="1"/>
          </p:cNvPicPr>
          <p:nvPr/>
        </p:nvPicPr>
        <p:blipFill>
          <a:blip r:embed="rId2" cstate="email"/>
          <a:srcRect r="-263"/>
          <a:stretch>
            <a:fillRect/>
          </a:stretch>
        </p:blipFill>
        <p:spPr bwMode="auto">
          <a:xfrm rot="5400000">
            <a:off x="-232508" y="1375484"/>
            <a:ext cx="6858002" cy="41070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2500306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Клишев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Иван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«Подсвечник»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изделия\быков игор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0"/>
            <a:ext cx="4071966" cy="68714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6314" y="2000241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Быков Игорь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«Подставка для цветов»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462</Words>
  <Application>Microsoft Office PowerPoint</Application>
  <PresentationFormat>Экран (4:3)</PresentationFormat>
  <Paragraphs>66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ЦЕЛИ: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Tata</cp:lastModifiedBy>
  <cp:revision>22</cp:revision>
  <dcterms:created xsi:type="dcterms:W3CDTF">2012-02-14T12:09:22Z</dcterms:created>
  <dcterms:modified xsi:type="dcterms:W3CDTF">2013-04-19T22:55:37Z</dcterms:modified>
</cp:coreProperties>
</file>