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48" r:id="rId1"/>
  </p:sldMasterIdLst>
  <p:sldIdLst>
    <p:sldId id="256" r:id="rId2"/>
    <p:sldId id="275" r:id="rId3"/>
    <p:sldId id="276" r:id="rId4"/>
    <p:sldId id="277" r:id="rId5"/>
    <p:sldId id="279" r:id="rId6"/>
    <p:sldId id="278" r:id="rId7"/>
    <p:sldId id="280" r:id="rId8"/>
    <p:sldId id="281" r:id="rId9"/>
    <p:sldId id="282" r:id="rId10"/>
    <p:sldId id="283" r:id="rId11"/>
    <p:sldId id="285" r:id="rId12"/>
    <p:sldId id="286" r:id="rId13"/>
    <p:sldId id="287" r:id="rId14"/>
    <p:sldId id="288" r:id="rId15"/>
    <p:sldId id="289" r:id="rId16"/>
    <p:sldId id="290" r:id="rId17"/>
    <p:sldId id="291" r:id="rId18"/>
    <p:sldId id="292" r:id="rId19"/>
    <p:sldId id="293" r:id="rId20"/>
    <p:sldId id="295" r:id="rId21"/>
    <p:sldId id="296" r:id="rId22"/>
    <p:sldId id="297" r:id="rId23"/>
    <p:sldId id="298" r:id="rId24"/>
    <p:sldId id="299" r:id="rId25"/>
    <p:sldId id="294" r:id="rId26"/>
    <p:sldId id="300" r:id="rId27"/>
    <p:sldId id="301" r:id="rId28"/>
    <p:sldId id="302" r:id="rId29"/>
    <p:sldId id="303" r:id="rId30"/>
    <p:sldId id="304" r:id="rId31"/>
    <p:sldId id="306" r:id="rId32"/>
    <p:sldId id="307" r:id="rId33"/>
    <p:sldId id="308" r:id="rId34"/>
    <p:sldId id="309" r:id="rId35"/>
    <p:sldId id="310" r:id="rId36"/>
    <p:sldId id="311" r:id="rId37"/>
    <p:sldId id="312" r:id="rId38"/>
    <p:sldId id="305" r:id="rId39"/>
    <p:sldId id="274" r:id="rId40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588" autoAdjust="0"/>
    <p:restoredTop sz="97312" autoAdjust="0"/>
  </p:normalViewPr>
  <p:slideViewPr>
    <p:cSldViewPr>
      <p:cViewPr varScale="1">
        <p:scale>
          <a:sx n="82" d="100"/>
          <a:sy n="82" d="100"/>
        </p:scale>
        <p:origin x="-84" y="-33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534E1E-43DA-4045-8ACF-EAEC470075FC}" type="datetimeFigureOut">
              <a:rPr lang="ru-RU"/>
              <a:pPr>
                <a:defRPr/>
              </a:pPr>
              <a:t>17.02.2013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C35EF1-3043-4827-AD18-0EF78BBE08F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34A46B-8404-4475-B23F-8EDFEA4DE6FD}" type="datetimeFigureOut">
              <a:rPr lang="ru-RU"/>
              <a:pPr>
                <a:defRPr/>
              </a:pPr>
              <a:t>17.02.2013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B96F8A-F2CC-41C1-AF5B-2F503B4091F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473F06-86DF-48ED-B194-79DC221C0CEE}" type="datetimeFigureOut">
              <a:rPr lang="ru-RU"/>
              <a:pPr>
                <a:defRPr/>
              </a:pPr>
              <a:t>17.02.2013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6F1243-F882-426A-8FC3-B7FD5390442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0778C4-3D0F-4C71-A7CC-D8D9124DDB4F}" type="datetimeFigureOut">
              <a:rPr lang="ru-RU"/>
              <a:pPr>
                <a:defRPr/>
              </a:pPr>
              <a:t>17.02.2013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5779F8-64AD-43E6-824C-F212A4A4E01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48FC97-3242-4AC7-AFCA-98F0A0C6AD19}" type="datetimeFigureOut">
              <a:rPr lang="ru-RU"/>
              <a:pPr>
                <a:defRPr/>
              </a:pPr>
              <a:t>17.02.2013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765952-16D1-4F3B-B17F-107843E5C1E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2C6C87-E406-4FF7-8CED-F99E69A7E373}" type="datetimeFigureOut">
              <a:rPr lang="ru-RU"/>
              <a:pPr>
                <a:defRPr/>
              </a:pPr>
              <a:t>17.02.2013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49EAD8-68F0-490A-8BBC-5593FFBC12B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EA8720-69B6-4C9F-B02E-3D16DEB80761}" type="datetimeFigureOut">
              <a:rPr lang="ru-RU"/>
              <a:pPr>
                <a:defRPr/>
              </a:pPr>
              <a:t>17.02.2013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26622C-BDD6-46E4-B2AC-B2F5F4E3374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4829AC-F79A-479D-A286-1CA6CEBA0B66}" type="datetimeFigureOut">
              <a:rPr lang="ru-RU"/>
              <a:pPr>
                <a:defRPr/>
              </a:pPr>
              <a:t>17.02.2013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663D1F-8E05-4599-BBA1-8D8696EA538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90B247-CE17-4A82-97C4-469F7713FFA9}" type="datetimeFigureOut">
              <a:rPr lang="ru-RU"/>
              <a:pPr>
                <a:defRPr/>
              </a:pPr>
              <a:t>17.02.2013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B2C658-909A-491B-AC79-E41B3DC3C28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159629-6159-4771-B317-E5F1B3AC25C4}" type="datetimeFigureOut">
              <a:rPr lang="ru-RU"/>
              <a:pPr>
                <a:defRPr/>
              </a:pPr>
              <a:t>17.02.2013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236685-C2E6-45A9-BA71-5963419FE95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A71E15-30BC-4D5B-9B31-EAFB1C3A26C4}" type="datetimeFigureOut">
              <a:rPr lang="ru-RU"/>
              <a:pPr>
                <a:defRPr/>
              </a:pPr>
              <a:t>17.02.2013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D15E41-767E-4512-B7DC-0C2DD737934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2DFCBFCB-55AF-4AC5-9AF1-A3C34782E079}" type="datetimeFigureOut">
              <a:rPr lang="ru-RU"/>
              <a:pPr>
                <a:defRPr/>
              </a:pPr>
              <a:t>17.02.2013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9FC2FAB8-3EEF-4F76-833D-97136F86F41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59" r:id="rId1"/>
    <p:sldLayoutId id="2147483958" r:id="rId2"/>
    <p:sldLayoutId id="2147483957" r:id="rId3"/>
    <p:sldLayoutId id="2147483956" r:id="rId4"/>
    <p:sldLayoutId id="2147483955" r:id="rId5"/>
    <p:sldLayoutId id="2147483954" r:id="rId6"/>
    <p:sldLayoutId id="2147483953" r:id="rId7"/>
    <p:sldLayoutId id="2147483952" r:id="rId8"/>
    <p:sldLayoutId id="2147483951" r:id="rId9"/>
    <p:sldLayoutId id="2147483950" r:id="rId10"/>
    <p:sldLayoutId id="214748394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24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9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9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8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hyperlink" Target="http://museum-music.narod.ru/" TargetMode="External"/><Relationship Id="rId3" Type="http://schemas.openxmlformats.org/officeDocument/2006/relationships/hyperlink" Target="http://teacherjournal.com.ua/" TargetMode="External"/><Relationship Id="rId7" Type="http://schemas.openxmlformats.org/officeDocument/2006/relationships/hyperlink" Target="http://story-skripka.narod.ru/" TargetMode="External"/><Relationship Id="rId2" Type="http://schemas.openxmlformats.org/officeDocument/2006/relationships/hyperlink" Target="http://piccolosolo.ru/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forum.na-svyazi.ru/?showtopic=1202768" TargetMode="External"/><Relationship Id="rId11" Type="http://schemas.openxmlformats.org/officeDocument/2006/relationships/hyperlink" Target="http://www.proznanie.ru/" TargetMode="External"/><Relationship Id="rId5" Type="http://schemas.openxmlformats.org/officeDocument/2006/relationships/hyperlink" Target="http://nsportal.ru/" TargetMode="External"/><Relationship Id="rId10" Type="http://schemas.openxmlformats.org/officeDocument/2006/relationships/hyperlink" Target="http://www.gusli.su/" TargetMode="External"/><Relationship Id="rId4" Type="http://schemas.openxmlformats.org/officeDocument/2006/relationships/hyperlink" Target="http://studyplay.ru/" TargetMode="External"/><Relationship Id="rId9" Type="http://schemas.openxmlformats.org/officeDocument/2006/relationships/hyperlink" Target="http://cotilina.livejournal.com/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Заголовок 1"/>
          <p:cNvSpPr>
            <a:spLocks noGrp="1"/>
          </p:cNvSpPr>
          <p:nvPr>
            <p:ph type="ctrTitle"/>
          </p:nvPr>
        </p:nvSpPr>
        <p:spPr>
          <a:xfrm>
            <a:off x="422275" y="260350"/>
            <a:ext cx="8229600" cy="865188"/>
          </a:xfrm>
        </p:spPr>
        <p:txBody>
          <a:bodyPr/>
          <a:lstStyle/>
          <a:p>
            <a:r>
              <a:rPr lang="ru-RU" sz="360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Классный   час  на  тему: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11188" y="1125538"/>
            <a:ext cx="7921625" cy="5472112"/>
          </a:xfrm>
        </p:spPr>
        <p:txBody>
          <a:bodyPr rtlCol="0">
            <a:normAutofit fontScale="92500" lnSpcReduction="1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 sz="4000" dirty="0" smtClean="0">
              <a:solidFill>
                <a:srgbClr val="002060"/>
              </a:solidFill>
            </a:endParaRP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86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Её  величество  скрипка</a:t>
            </a:r>
          </a:p>
          <a:p>
            <a:pPr algn="r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  </a:t>
            </a:r>
          </a:p>
          <a:p>
            <a:pPr algn="r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r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Автор: преподаватель первой категории Бокова Я.П.</a:t>
            </a:r>
          </a:p>
          <a:p>
            <a:pPr algn="r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МАУДОД «Детская школа искусств»</a:t>
            </a:r>
          </a:p>
          <a:p>
            <a:pPr algn="r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г. Старая Русса Новгородской области</a:t>
            </a:r>
            <a:endParaRPr lang="ru-RU" sz="22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22530" name="Рисунок 4" descr="50666.jpg"/>
          <p:cNvPicPr>
            <a:picLocks noGrp="1" noChangeAspect="1"/>
          </p:cNvPicPr>
          <p:nvPr>
            <p:ph type="pic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539750" y="260350"/>
            <a:ext cx="8112125" cy="6337300"/>
          </a:xfrm>
        </p:spPr>
      </p:pic>
      <p:sp>
        <p:nvSpPr>
          <p:cNvPr id="22531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 smtClean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23554" name="Содержимое 3" descr="0_54aaf_b8e734a0_XL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539750" y="404813"/>
            <a:ext cx="7967663" cy="5975350"/>
          </a:xfrm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24578" name="Содержимое 3" descr="4e02c4e9f368t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25602" name="Содержимое 3" descr="32_1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755650" y="476250"/>
            <a:ext cx="7823200" cy="5868988"/>
          </a:xfrm>
        </p:spPr>
      </p:pic>
    </p:spTree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26626" name="Содержимое 3" descr="1183693729_00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755650" y="549275"/>
            <a:ext cx="7727950" cy="5795963"/>
          </a:xfrm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16463" y="274638"/>
            <a:ext cx="3970337" cy="2867025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27650" name="Содержимое 4" descr="250px-Violinshoppe1.jpg"/>
          <p:cNvPicPr>
            <a:picLocks noGrp="1" noChangeAspect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323850" y="260350"/>
            <a:ext cx="4370388" cy="3276600"/>
          </a:xfrm>
        </p:spPr>
      </p:pic>
      <p:pic>
        <p:nvPicPr>
          <p:cNvPr id="27651" name="Содержимое 5" descr="stradivari.jpg"/>
          <p:cNvPicPr>
            <a:picLocks noGrp="1" noChangeAspect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4787900" y="3284538"/>
            <a:ext cx="4038600" cy="3230562"/>
          </a:xfr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28674" name="Содержимое 3" descr="3D-graphics_Neon_Violin_006983_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29698" name="Содержимое 3" descr="844074_7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30722" name="Содержимое 3" descr="126dc15fc7c5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468313" y="476250"/>
            <a:ext cx="8275637" cy="5832475"/>
          </a:xfrm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Заголовок 3"/>
          <p:cNvSpPr>
            <a:spLocks noGrp="1"/>
          </p:cNvSpPr>
          <p:nvPr>
            <p:ph type="title"/>
          </p:nvPr>
        </p:nvSpPr>
        <p:spPr>
          <a:xfrm>
            <a:off x="457200" y="273050"/>
            <a:ext cx="4619625" cy="2508250"/>
          </a:xfrm>
        </p:spPr>
        <p:txBody>
          <a:bodyPr/>
          <a:lstStyle/>
          <a:p>
            <a:endParaRPr lang="ru-RU" smtClean="0"/>
          </a:p>
        </p:txBody>
      </p:sp>
      <p:sp>
        <p:nvSpPr>
          <p:cNvPr id="31746" name="Текст 5"/>
          <p:cNvSpPr>
            <a:spLocks noGrp="1"/>
          </p:cNvSpPr>
          <p:nvPr>
            <p:ph type="body" sz="half" idx="2"/>
          </p:nvPr>
        </p:nvSpPr>
        <p:spPr>
          <a:xfrm>
            <a:off x="457200" y="2492375"/>
            <a:ext cx="3008313" cy="3633788"/>
          </a:xfrm>
        </p:spPr>
        <p:txBody>
          <a:bodyPr/>
          <a:lstStyle/>
          <a:p>
            <a:endParaRPr lang="ru-RU" smtClean="0"/>
          </a:p>
        </p:txBody>
      </p:sp>
      <p:pic>
        <p:nvPicPr>
          <p:cNvPr id="31747" name="Содержимое 10" descr="violonchelist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4284663" y="981075"/>
            <a:ext cx="5362575" cy="5364163"/>
          </a:xfrm>
        </p:spPr>
      </p:pic>
      <p:pic>
        <p:nvPicPr>
          <p:cNvPr id="31748" name="Picture 2" descr="D:\картинки\99px_ru_wallpaper_23261_1024x600x0x38.jpe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5003800" cy="2960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49" name="Picture 3" descr="D:\картинки\46202510_1247302746_1241628431_violin_1_03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042988" y="2997200"/>
            <a:ext cx="3000375" cy="386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14338" name="Рисунок 4" descr="16.gif"/>
          <p:cNvPicPr>
            <a:picLocks noGrp="1" noChangeAspect="1"/>
          </p:cNvPicPr>
          <p:nvPr>
            <p:ph type="pic" idx="1"/>
          </p:nvPr>
        </p:nvPicPr>
        <p:blipFill>
          <a:blip r:embed="rId2"/>
          <a:srcRect t="2831" b="2831"/>
          <a:stretch>
            <a:fillRect/>
          </a:stretch>
        </p:blipFill>
        <p:spPr>
          <a:xfrm>
            <a:off x="971550" y="612775"/>
            <a:ext cx="7272338" cy="5553075"/>
          </a:xfrm>
        </p:spPr>
      </p:pic>
      <p:sp>
        <p:nvSpPr>
          <p:cNvPr id="14339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 smtClean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32770" name="Содержимое 3" descr="250px-Violinshoppe1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684213" y="476250"/>
            <a:ext cx="8031162" cy="5976938"/>
          </a:xfrm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33794" name="Содержимое 3" descr="7133523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827088" y="188913"/>
            <a:ext cx="7489825" cy="6480175"/>
          </a:xfr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7" name="Picture 2" descr="D:\картинки\Amati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19250" y="188913"/>
            <a:ext cx="5545138" cy="2303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818" name="Заголовок 5"/>
          <p:cNvSpPr>
            <a:spLocks noGrp="1"/>
          </p:cNvSpPr>
          <p:nvPr>
            <p:ph type="title"/>
          </p:nvPr>
        </p:nvSpPr>
        <p:spPr>
          <a:xfrm>
            <a:off x="1187450" y="0"/>
            <a:ext cx="6480175" cy="1844675"/>
          </a:xfrm>
        </p:spPr>
        <p:txBody>
          <a:bodyPr/>
          <a:lstStyle/>
          <a:p>
            <a:endParaRPr lang="ru-RU" smtClean="0"/>
          </a:p>
        </p:txBody>
      </p:sp>
      <p:sp>
        <p:nvSpPr>
          <p:cNvPr id="34819" name="Текст 6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34820" name="Содержимое 10" descr="Amati-1.jpg"/>
          <p:cNvPicPr>
            <a:picLocks noGrp="1" noChangeAspect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0" y="2214563"/>
            <a:ext cx="3932238" cy="4643437"/>
          </a:xfrm>
        </p:spPr>
      </p:pic>
      <p:sp>
        <p:nvSpPr>
          <p:cNvPr id="34821" name="Текст 8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34822" name="Содержимое 11" descr="Amati-2.jpg"/>
          <p:cNvPicPr>
            <a:picLocks noGrp="1" noChangeAspect="1"/>
          </p:cNvPicPr>
          <p:nvPr>
            <p:ph sz="quarter" idx="4"/>
          </p:nvPr>
        </p:nvPicPr>
        <p:blipFill>
          <a:blip r:embed="rId4"/>
          <a:srcRect/>
          <a:stretch>
            <a:fillRect/>
          </a:stretch>
        </p:blipFill>
        <p:spPr>
          <a:xfrm>
            <a:off x="4283075" y="3222625"/>
            <a:ext cx="4860925" cy="3635375"/>
          </a:xfrm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35842" name="Содержимое 8" descr="1283321330_0001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250825" y="476250"/>
            <a:ext cx="8707438" cy="5795963"/>
          </a:xfrm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36866" name="Содержимое 3" descr="Down-House.ru_1283356856_1283355383_how_violins_are_made_32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37890" name="Содержимое 9" descr="1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755650" y="549275"/>
            <a:ext cx="7727950" cy="5795963"/>
          </a:xfrm>
        </p:spPr>
      </p:pic>
    </p:spTree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38914" name="Содержимое 3" descr="36a015f30372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39938" name="Содержимое 3" descr="4884f9112aba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755650" y="476250"/>
            <a:ext cx="7759700" cy="5868988"/>
          </a:xfr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40962" name="Содержимое 3" descr="583280_flowers_pic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6600" b="1" i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СМЫЧОК</a:t>
            </a:r>
          </a:p>
        </p:txBody>
      </p:sp>
      <p:pic>
        <p:nvPicPr>
          <p:cNvPr id="41986" name="Содержимое 3" descr="20587-500x400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619250" y="1628775"/>
            <a:ext cx="6030913" cy="4824413"/>
          </a:xfrm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924175"/>
            <a:ext cx="4402138" cy="1081088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4800" i="1" dirty="0" smtClean="0">
                <a:solidFill>
                  <a:srgbClr val="FF0000"/>
                </a:solidFill>
                <a:latin typeface="+mn-lt"/>
              </a:rPr>
              <a:t>     </a:t>
            </a:r>
            <a:r>
              <a:rPr lang="ru-RU" sz="80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ВИОЛА</a:t>
            </a:r>
            <a:endParaRPr lang="ru-RU" sz="8000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5362" name="Содержимое 4" descr="homefiddle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5140325" y="188913"/>
            <a:ext cx="2527300" cy="6264275"/>
          </a:xfrm>
        </p:spPr>
      </p:pic>
      <p:sp>
        <p:nvSpPr>
          <p:cNvPr id="15363" name="Текст 2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 smtClean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6600" b="1" i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КАНИФОЛЬ</a:t>
            </a:r>
          </a:p>
        </p:txBody>
      </p:sp>
      <p:pic>
        <p:nvPicPr>
          <p:cNvPr id="43010" name="Содержимое 4" descr="Gum_Rosin___WW_Grade__.jpg"/>
          <p:cNvPicPr>
            <a:picLocks noGrp="1" noChangeAspect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79388" y="2970213"/>
            <a:ext cx="3887787" cy="3887787"/>
          </a:xfrm>
        </p:spPr>
      </p:pic>
      <p:pic>
        <p:nvPicPr>
          <p:cNvPr id="43011" name="Содержимое 5" descr="i1.jpeg"/>
          <p:cNvPicPr>
            <a:picLocks noGrp="1" noChangeAspect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3851275" y="1484313"/>
            <a:ext cx="4699000" cy="3132137"/>
          </a:xfrm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44034" name="Содержимое 3" descr="8aca30b5747c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2124075" y="0"/>
            <a:ext cx="4824413" cy="6858000"/>
          </a:xfrm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45058" name="Содержимое 3" descr="1293107317_0-14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619250" y="0"/>
            <a:ext cx="6121400" cy="6858000"/>
          </a:xfr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46082" name="Содержимое 3" descr="Creative_Wallpaper_Girl_violin_water_022231_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274175" cy="6858000"/>
          </a:xfrm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47106" name="Содержимое 3" descr="Violinclose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48130" name="Содержимое 3" descr="62a750f99418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755650" y="1052513"/>
            <a:ext cx="7585075" cy="4824412"/>
          </a:xfrm>
        </p:spPr>
      </p:pic>
    </p:spTree>
  </p:cSld>
  <p:clrMapOvr>
    <a:masterClrMapping/>
  </p:clrMapOvr>
  <p:transition>
    <p:wipe dir="u"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49154" name="Содержимое 3" descr="9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827088" y="620713"/>
            <a:ext cx="7489825" cy="5508625"/>
          </a:xfrm>
        </p:spPr>
      </p:pic>
    </p:spTree>
  </p:cSld>
  <p:clrMapOvr>
    <a:masterClrMapping/>
  </p:clrMapOvr>
  <p:transition>
    <p:wedge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7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50178" name="Содержимое 3" descr="20136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755650" y="692150"/>
            <a:ext cx="7561263" cy="5508625"/>
          </a:xfrm>
        </p:spPr>
      </p:pic>
    </p:spTree>
  </p:cSld>
  <p:clrMapOvr>
    <a:masterClrMapping/>
  </p:clrMapOvr>
  <p:transition>
    <p:dissolve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1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6600" b="1" i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До новых встреч</a:t>
            </a:r>
          </a:p>
        </p:txBody>
      </p:sp>
      <p:pic>
        <p:nvPicPr>
          <p:cNvPr id="51202" name="Содержимое 3" descr="1242212595_x_f22f3b5a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476375" y="1557338"/>
            <a:ext cx="5984875" cy="5075237"/>
          </a:xfrm>
        </p:spPr>
      </p:pic>
    </p:spTree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188" y="260350"/>
            <a:ext cx="8075612" cy="1008063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5400" dirty="0" smtClean="0">
                <a:solidFill>
                  <a:srgbClr val="FF0000"/>
                </a:solidFill>
              </a:rPr>
              <a:t>Интернет  ресурсы:</a:t>
            </a:r>
            <a:endParaRPr lang="ru-RU" sz="5400" dirty="0">
              <a:solidFill>
                <a:srgbClr val="FF000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8313" y="1052513"/>
            <a:ext cx="8218487" cy="5472112"/>
          </a:xfrm>
        </p:spPr>
        <p:txBody>
          <a:bodyPr rtlCol="0">
            <a:normAutofit fontScale="25000" lnSpcReduction="2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11200" dirty="0" smtClean="0"/>
              <a:t>1. </a:t>
            </a:r>
            <a:r>
              <a:rPr lang="ru-RU" sz="11200" u="sng" dirty="0" smtClean="0">
                <a:hlinkClick r:id="rId2"/>
              </a:rPr>
              <a:t>http://piccolosolo.ru/</a:t>
            </a:r>
            <a:endParaRPr lang="ru-RU" sz="11200" dirty="0" smtClean="0"/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11200" dirty="0" smtClean="0"/>
              <a:t>2.</a:t>
            </a:r>
            <a:r>
              <a:rPr lang="ru-RU" sz="11200" u="sng" dirty="0" smtClean="0">
                <a:hlinkClick r:id="rId3"/>
              </a:rPr>
              <a:t>http://teacherjournal.com.ua/</a:t>
            </a:r>
            <a:endParaRPr lang="ru-RU" sz="11200" dirty="0" smtClean="0"/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11200" dirty="0" smtClean="0"/>
              <a:t>3. </a:t>
            </a:r>
            <a:r>
              <a:rPr lang="ru-RU" sz="11200" u="sng" dirty="0" smtClean="0">
                <a:hlinkClick r:id="rId4"/>
              </a:rPr>
              <a:t>http://studyplay.ru/</a:t>
            </a:r>
            <a:endParaRPr lang="ru-RU" sz="11200" dirty="0" smtClean="0"/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11200" dirty="0" smtClean="0"/>
              <a:t>4. </a:t>
            </a:r>
            <a:r>
              <a:rPr lang="ru-RU" sz="11200" u="sng" dirty="0" smtClean="0">
                <a:hlinkClick r:id="rId5"/>
              </a:rPr>
              <a:t>http://nsportal.ru/</a:t>
            </a:r>
            <a:endParaRPr lang="ru-RU" sz="11200" dirty="0" smtClean="0"/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11200" dirty="0" smtClean="0"/>
              <a:t>5. </a:t>
            </a:r>
            <a:r>
              <a:rPr lang="ru-RU" sz="11200" u="sng" dirty="0" smtClean="0">
                <a:hlinkClick r:id="rId6"/>
              </a:rPr>
              <a:t>http://forum.na-svyazi.ru/?showtopic=1202768</a:t>
            </a:r>
            <a:endParaRPr lang="ru-RU" sz="11200" dirty="0" smtClean="0"/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11200" dirty="0" smtClean="0"/>
              <a:t>6. </a:t>
            </a:r>
            <a:r>
              <a:rPr lang="ru-RU" sz="11200" u="sng" dirty="0" smtClean="0">
                <a:hlinkClick r:id="rId7"/>
              </a:rPr>
              <a:t>http://story-skripka.narod.ru/</a:t>
            </a:r>
            <a:endParaRPr lang="ru-RU" sz="11200" u="sng" dirty="0" smtClean="0"/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11200" u="sng" dirty="0" smtClean="0"/>
              <a:t>7. </a:t>
            </a:r>
            <a:r>
              <a:rPr lang="ru-RU" sz="800" u="sng" dirty="0" smtClean="0">
                <a:hlinkClick r:id="rId8"/>
              </a:rPr>
              <a:t> </a:t>
            </a:r>
            <a:r>
              <a:rPr lang="ru-RU" sz="11100" u="sng" dirty="0" smtClean="0">
                <a:hlinkClick r:id="rId8"/>
              </a:rPr>
              <a:t>http://museum-music.narod.ru/</a:t>
            </a:r>
            <a:endParaRPr lang="ru-RU" sz="11100" dirty="0" smtClean="0"/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11200" dirty="0" smtClean="0"/>
              <a:t>8.</a:t>
            </a:r>
            <a:r>
              <a:rPr lang="ru-RU" sz="800" u="sng" dirty="0">
                <a:hlinkClick r:id="rId9"/>
              </a:rPr>
              <a:t> </a:t>
            </a:r>
            <a:r>
              <a:rPr lang="ru-RU" sz="11200" u="sng" dirty="0">
                <a:hlinkClick r:id="rId9"/>
              </a:rPr>
              <a:t>http://cotilina.livejournal.com</a:t>
            </a:r>
            <a:r>
              <a:rPr lang="ru-RU" sz="11200" u="sng" dirty="0" smtClean="0">
                <a:hlinkClick r:id="rId9"/>
              </a:rPr>
              <a:t>/</a:t>
            </a:r>
            <a:endParaRPr lang="ru-RU" sz="11200" u="sng" dirty="0" smtClean="0"/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11200" dirty="0" smtClean="0"/>
              <a:t>9. </a:t>
            </a:r>
            <a:r>
              <a:rPr lang="ru-RU" sz="11200" u="sng" dirty="0">
                <a:hlinkClick r:id="rId10"/>
              </a:rPr>
              <a:t>http://www.gusli.su</a:t>
            </a:r>
            <a:r>
              <a:rPr lang="ru-RU" sz="11200" u="sng" dirty="0" smtClean="0">
                <a:hlinkClick r:id="rId10"/>
              </a:rPr>
              <a:t>/</a:t>
            </a:r>
            <a:endParaRPr lang="ru-RU" sz="11200" u="sng" dirty="0" smtClean="0"/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11200" dirty="0" smtClean="0"/>
              <a:t>10. </a:t>
            </a:r>
            <a:r>
              <a:rPr lang="ru-RU" sz="11200" u="sng" dirty="0">
                <a:hlinkClick r:id="rId11"/>
              </a:rPr>
              <a:t>http://www.proznanie.ru/</a:t>
            </a:r>
            <a:endParaRPr lang="ru-RU" sz="11200" dirty="0" smtClean="0"/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65175"/>
            <a:ext cx="8229600" cy="215900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endParaRPr lang="ru-RU" dirty="0"/>
          </a:p>
        </p:txBody>
      </p:sp>
      <p:pic>
        <p:nvPicPr>
          <p:cNvPr id="16386" name="Содержимое 4" descr="0_76f58_b4fd01ce_XL.jpg"/>
          <p:cNvPicPr>
            <a:picLocks noGrp="1" noChangeAspect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539750" y="908050"/>
            <a:ext cx="3714750" cy="4525963"/>
          </a:xfrm>
        </p:spPr>
      </p:pic>
      <p:pic>
        <p:nvPicPr>
          <p:cNvPr id="16387" name="Содержимое 5" descr="220px-San_Zaccaria.jpg"/>
          <p:cNvPicPr>
            <a:picLocks noGrp="1" noChangeAspect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4716463" y="908050"/>
            <a:ext cx="3959225" cy="4465638"/>
          </a:xfrm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506662"/>
          </a:xfrm>
        </p:spPr>
        <p:txBody>
          <a:bodyPr/>
          <a:lstStyle/>
          <a:p>
            <a:pPr algn="l"/>
            <a:r>
              <a:rPr lang="ru-RU" sz="6000" b="1" i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САРАНГИ</a:t>
            </a:r>
          </a:p>
        </p:txBody>
      </p:sp>
      <p:pic>
        <p:nvPicPr>
          <p:cNvPr id="17410" name="Содержимое 4" descr="i.jpeg"/>
          <p:cNvPicPr>
            <a:picLocks noGrp="1" noChangeAspect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684213" y="2997200"/>
            <a:ext cx="4362450" cy="3635375"/>
          </a:xfrm>
        </p:spPr>
      </p:pic>
      <p:pic>
        <p:nvPicPr>
          <p:cNvPr id="17411" name="Содержимое 5" descr="aslam_khan.jpg"/>
          <p:cNvPicPr>
            <a:picLocks noGrp="1" noChangeAspect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5435600" y="1412875"/>
            <a:ext cx="3222625" cy="4932363"/>
          </a:xfrm>
          <a:noFill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Содержимое 7" descr="Teniers, David (1610-1690) - Drei musizierende Bauern.jpeg"/>
          <p:cNvPicPr>
            <a:picLocks noGrp="1" noChangeAspect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>
          <a:xfrm>
            <a:off x="3552825" y="2933700"/>
            <a:ext cx="5591175" cy="3924300"/>
          </a:xfrm>
        </p:spPr>
      </p:pic>
      <p:sp>
        <p:nvSpPr>
          <p:cNvPr id="1843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18435" name="Содержимое 6" descr="0_76437_fdd775bc_XL.jpg"/>
          <p:cNvPicPr>
            <a:picLocks noGrp="1" noChangeAspect="1"/>
          </p:cNvPicPr>
          <p:nvPr>
            <p:ph sz="half"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250825" y="188913"/>
            <a:ext cx="3609975" cy="4525962"/>
          </a:xfrm>
        </p:spPr>
      </p:pic>
    </p:spTree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19458" name="Рисунок 4" descr="0_7643a_c8ec17ff_XL.jpg"/>
          <p:cNvPicPr>
            <a:picLocks noGrp="1" noChangeAspect="1"/>
          </p:cNvPicPr>
          <p:nvPr>
            <p:ph type="pic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539750" y="612775"/>
            <a:ext cx="8208963" cy="5624513"/>
          </a:xfrm>
        </p:spPr>
      </p:pic>
      <p:sp>
        <p:nvSpPr>
          <p:cNvPr id="19459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 smtClean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20482" name="Рисунок 4" descr="292383335.gif"/>
          <p:cNvPicPr>
            <a:picLocks noGrp="1" noChangeAspect="1"/>
          </p:cNvPicPr>
          <p:nvPr>
            <p:ph type="pic" idx="1"/>
          </p:nvPr>
        </p:nvPicPr>
        <p:blipFill>
          <a:blip r:embed="rId2"/>
          <a:srcRect l="400" r="400"/>
          <a:stretch>
            <a:fillRect/>
          </a:stretch>
        </p:blipFill>
        <p:spPr>
          <a:xfrm>
            <a:off x="684213" y="476250"/>
            <a:ext cx="7920037" cy="5940425"/>
          </a:xfrm>
        </p:spPr>
      </p:pic>
      <p:sp>
        <p:nvSpPr>
          <p:cNvPr id="20483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 smtClean="0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21506" name="Рисунок 4" descr="x_361a0922.jpg"/>
          <p:cNvPicPr>
            <a:picLocks noGrp="1" noChangeAspect="1"/>
          </p:cNvPicPr>
          <p:nvPr>
            <p:ph type="pic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042988" y="692150"/>
            <a:ext cx="7296150" cy="5472113"/>
          </a:xfrm>
        </p:spPr>
      </p:pic>
      <p:sp>
        <p:nvSpPr>
          <p:cNvPr id="21507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 smtClean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764</TotalTime>
  <Words>61</Words>
  <Application>Microsoft Office PowerPoint</Application>
  <PresentationFormat>Экран (4:3)</PresentationFormat>
  <Paragraphs>26</Paragraphs>
  <Slides>39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Шаблон оформления</vt:lpstr>
      </vt:variant>
      <vt:variant>
        <vt:i4>1</vt:i4>
      </vt:variant>
      <vt:variant>
        <vt:lpstr>Заголовки слайдов</vt:lpstr>
      </vt:variant>
      <vt:variant>
        <vt:i4>39</vt:i4>
      </vt:variant>
    </vt:vector>
  </HeadingPairs>
  <TitlesOfParts>
    <vt:vector size="43" baseType="lpstr">
      <vt:lpstr>Calibri</vt:lpstr>
      <vt:lpstr>Arial</vt:lpstr>
      <vt:lpstr>Times New Roman</vt:lpstr>
      <vt:lpstr>Тема Office</vt:lpstr>
      <vt:lpstr>Классный   час  на  тему:</vt:lpstr>
      <vt:lpstr>Слайд 2</vt:lpstr>
      <vt:lpstr>     ВИОЛА</vt:lpstr>
      <vt:lpstr>Слайд 4</vt:lpstr>
      <vt:lpstr>САРАНГИ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          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          </vt:lpstr>
      <vt:lpstr>Слайд 26</vt:lpstr>
      <vt:lpstr>Слайд 27</vt:lpstr>
      <vt:lpstr>Слайд 28</vt:lpstr>
      <vt:lpstr>СМЫЧОК</vt:lpstr>
      <vt:lpstr>КАНИФОЛЬ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До новых встреч</vt:lpstr>
      <vt:lpstr>ИНТЕРНЕТ  РЕСУРСЫ: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ЕЁ величество скрипка</dc:title>
  <dc:creator>123</dc:creator>
  <cp:lastModifiedBy>User</cp:lastModifiedBy>
  <cp:revision>81</cp:revision>
  <dcterms:created xsi:type="dcterms:W3CDTF">2012-11-16T05:02:43Z</dcterms:created>
  <dcterms:modified xsi:type="dcterms:W3CDTF">2013-02-17T13:15:00Z</dcterms:modified>
</cp:coreProperties>
</file>