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3"/>
  </p:notesMasterIdLst>
  <p:sldIdLst>
    <p:sldId id="256" r:id="rId2"/>
    <p:sldId id="257" r:id="rId3"/>
    <p:sldId id="263" r:id="rId4"/>
    <p:sldId id="258" r:id="rId5"/>
    <p:sldId id="260" r:id="rId6"/>
    <p:sldId id="259" r:id="rId7"/>
    <p:sldId id="295" r:id="rId8"/>
    <p:sldId id="261" r:id="rId9"/>
    <p:sldId id="280" r:id="rId10"/>
    <p:sldId id="262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96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1" r:id="rId29"/>
    <p:sldId id="282" r:id="rId30"/>
    <p:sldId id="283" r:id="rId31"/>
    <p:sldId id="288" r:id="rId32"/>
    <p:sldId id="284" r:id="rId33"/>
    <p:sldId id="285" r:id="rId34"/>
    <p:sldId id="286" r:id="rId35"/>
    <p:sldId id="287" r:id="rId36"/>
    <p:sldId id="289" r:id="rId37"/>
    <p:sldId id="294" r:id="rId38"/>
    <p:sldId id="290" r:id="rId39"/>
    <p:sldId id="291" r:id="rId40"/>
    <p:sldId id="292" r:id="rId41"/>
    <p:sldId id="293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FF99"/>
    <a:srgbClr val="99CC00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34" autoAdjust="0"/>
    <p:restoredTop sz="94598" autoAdjust="0"/>
  </p:normalViewPr>
  <p:slideViewPr>
    <p:cSldViewPr>
      <p:cViewPr varScale="1">
        <p:scale>
          <a:sx n="78" d="100"/>
          <a:sy n="78" d="100"/>
        </p:scale>
        <p:origin x="-2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56B395-3DEE-42B5-8020-A18601435E47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C62D1-BCFC-449E-B179-F678DDA56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C62D1-BCFC-449E-B179-F678DDA56E59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F9297-2ABB-482C-B308-07B735DBDCFB}" type="datetimeFigureOut">
              <a:rPr lang="ru-RU" smtClean="0"/>
              <a:pPr/>
              <a:t>06.05.2013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22C50-4386-46B4-8EF9-1D5F6C4853D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F9297-2ABB-482C-B308-07B735DBDCFB}" type="datetimeFigureOut">
              <a:rPr lang="ru-RU" smtClean="0"/>
              <a:pPr/>
              <a:t>06.05.2013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22C50-4386-46B4-8EF9-1D5F6C4853D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F9297-2ABB-482C-B308-07B735DBDCFB}" type="datetimeFigureOut">
              <a:rPr lang="ru-RU" smtClean="0"/>
              <a:pPr/>
              <a:t>06.05.2013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22C50-4386-46B4-8EF9-1D5F6C4853D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F9297-2ABB-482C-B308-07B735DBDCFB}" type="datetimeFigureOut">
              <a:rPr lang="ru-RU" smtClean="0"/>
              <a:pPr/>
              <a:t>06.05.2013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22C50-4386-46B4-8EF9-1D5F6C4853D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F9297-2ABB-482C-B308-07B735DBDCFB}" type="datetimeFigureOut">
              <a:rPr lang="ru-RU" smtClean="0"/>
              <a:pPr/>
              <a:t>06.05.2013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22C50-4386-46B4-8EF9-1D5F6C4853D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F9297-2ABB-482C-B308-07B735DBDCFB}" type="datetimeFigureOut">
              <a:rPr lang="ru-RU" smtClean="0"/>
              <a:pPr/>
              <a:t>06.05.2013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22C50-4386-46B4-8EF9-1D5F6C4853D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F9297-2ABB-482C-B308-07B735DBDCFB}" type="datetimeFigureOut">
              <a:rPr lang="ru-RU" smtClean="0"/>
              <a:pPr/>
              <a:t>06.05.2013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22C50-4386-46B4-8EF9-1D5F6C4853D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F9297-2ABB-482C-B308-07B735DBDCFB}" type="datetimeFigureOut">
              <a:rPr lang="ru-RU" smtClean="0"/>
              <a:pPr/>
              <a:t>06.05.2013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22C50-4386-46B4-8EF9-1D5F6C4853D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F9297-2ABB-482C-B308-07B735DBDCFB}" type="datetimeFigureOut">
              <a:rPr lang="ru-RU" smtClean="0"/>
              <a:pPr/>
              <a:t>06.05.2013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22C50-4386-46B4-8EF9-1D5F6C4853D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F9297-2ABB-482C-B308-07B735DBDCFB}" type="datetimeFigureOut">
              <a:rPr lang="ru-RU" smtClean="0"/>
              <a:pPr/>
              <a:t>06.05.2013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22C50-4386-46B4-8EF9-1D5F6C4853D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F9297-2ABB-482C-B308-07B735DBDCFB}" type="datetimeFigureOut">
              <a:rPr lang="ru-RU" smtClean="0"/>
              <a:pPr/>
              <a:t>06.05.2013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22C50-4386-46B4-8EF9-1D5F6C4853D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F9297-2ABB-482C-B308-07B735DBDCFB}" type="datetimeFigureOut">
              <a:rPr lang="ru-RU" smtClean="0"/>
              <a:pPr/>
              <a:t>06.05.2013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22C50-4386-46B4-8EF9-1D5F6C4853D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3.jpeg"/><Relationship Id="rId7" Type="http://schemas.openxmlformats.org/officeDocument/2006/relationships/image" Target="../media/image25.jpeg"/><Relationship Id="rId2" Type="http://schemas.openxmlformats.org/officeDocument/2006/relationships/hyperlink" Target="http://loskutiki.ru/images/stories/loskutki/Igolnica-ris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g-fotki.yandex.ru/get/4100/mamagala66.f/0_47d04_cccbc9e3_L" TargetMode="External"/><Relationship Id="rId5" Type="http://schemas.openxmlformats.org/officeDocument/2006/relationships/image" Target="../media/image24.jpeg"/><Relationship Id="rId10" Type="http://schemas.openxmlformats.org/officeDocument/2006/relationships/image" Target="../media/image27.jpeg"/><Relationship Id="rId4" Type="http://schemas.openxmlformats.org/officeDocument/2006/relationships/hyperlink" Target="http://www.cross-stitch-club.ru/forum/uploads/1230631732/gallery_2179_434_10419.jpg" TargetMode="External"/><Relationship Id="rId9" Type="http://schemas.openxmlformats.org/officeDocument/2006/relationships/hyperlink" Target="http://img1.liveinternet.ru/images/attach/c/2/71/882/71882183_p1110986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s001.radikal.ru/i194/1012/60/930dfa9bf469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img0.liveinternet.ru/images/attach/c/3/76/799/76799450_1743763_svoimirukamishkatulkaserdechko1.jpg" TargetMode="External"/><Relationship Id="rId3" Type="http://schemas.openxmlformats.org/officeDocument/2006/relationships/image" Target="../media/image29.jpeg"/><Relationship Id="rId7" Type="http://schemas.openxmlformats.org/officeDocument/2006/relationships/image" Target="../media/image31.jpeg"/><Relationship Id="rId2" Type="http://schemas.openxmlformats.org/officeDocument/2006/relationships/hyperlink" Target="http://old.rto-mos.ru/products_pictures/rt-2076b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oi-podelki.ru/wp-content/uploads/2010/01/PlushIgolnitsa_Big.jpg" TargetMode="External"/><Relationship Id="rId5" Type="http://schemas.openxmlformats.org/officeDocument/2006/relationships/image" Target="../media/image30.jpeg"/><Relationship Id="rId4" Type="http://schemas.openxmlformats.org/officeDocument/2006/relationships/hyperlink" Target="http://vip-samodelki.ru/uploads/posts/2010-01/1264012984_heard.jpg" TargetMode="External"/><Relationship Id="rId9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www.detpodelki.ru/_fr/1/1193133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jpeg"/><Relationship Id="rId4" Type="http://schemas.openxmlformats.org/officeDocument/2006/relationships/hyperlink" Target="http://happyhpeppi.ru/wp-content/uploads/2012/03/strana-kup-kup-41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img1.liveinternet.ru/images/attach/c/3/76/720/76720231_3782947_582613172_616aa41954_b.jpg" TargetMode="External"/><Relationship Id="rId3" Type="http://schemas.openxmlformats.org/officeDocument/2006/relationships/image" Target="../media/image38.jpeg"/><Relationship Id="rId7" Type="http://schemas.openxmlformats.org/officeDocument/2006/relationships/image" Target="../media/image40.jpeg"/><Relationship Id="rId2" Type="http://schemas.openxmlformats.org/officeDocument/2006/relationships/hyperlink" Target="http://img0.liveinternet.ru/images/attach/c/1/62/417/62417668_1281127919_5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h.files.7ja.ru/7ya-photo/2009/4/12/1239525121181.jpg" TargetMode="External"/><Relationship Id="rId11" Type="http://schemas.openxmlformats.org/officeDocument/2006/relationships/image" Target="../media/image43.jpeg"/><Relationship Id="rId5" Type="http://schemas.openxmlformats.org/officeDocument/2006/relationships/image" Target="../media/image39.jpeg"/><Relationship Id="rId10" Type="http://schemas.openxmlformats.org/officeDocument/2006/relationships/image" Target="../media/image42.jpeg"/><Relationship Id="rId4" Type="http://schemas.openxmlformats.org/officeDocument/2006/relationships/hyperlink" Target="http://img1.liveinternet.ru/images/attach/c/3/76/720/76720431_3782947_ResinHandCraftBox040012.jpg" TargetMode="External"/><Relationship Id="rId9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img0.liveinternet.ru/images/attach/c/3/76/720/76720198_3782947_54449600_1264729140_pincushionforad.jpg" TargetMode="External"/><Relationship Id="rId3" Type="http://schemas.openxmlformats.org/officeDocument/2006/relationships/image" Target="../media/image45.jpeg"/><Relationship Id="rId7" Type="http://schemas.openxmlformats.org/officeDocument/2006/relationships/image" Target="../media/image47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livemaster.ru/item/mfoto2047991.jpg" TargetMode="External"/><Relationship Id="rId5" Type="http://schemas.openxmlformats.org/officeDocument/2006/relationships/image" Target="../media/image46.jpeg"/><Relationship Id="rId4" Type="http://schemas.openxmlformats.org/officeDocument/2006/relationships/hyperlink" Target="http://www.myjulia.ru/data/cache/2010/11/05/566342_8915-550x500.jpg" TargetMode="External"/><Relationship Id="rId9" Type="http://schemas.openxmlformats.org/officeDocument/2006/relationships/image" Target="../media/image4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hyperlink" Target="http://knitta.ru/wp-content/uploads/2012/08/33706697180710922_VcaUDDYX_c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arcozeleste.altervista.org/index/Offerta.gif" TargetMode="Externa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stranamasterov.ru/files/imagecache/orig_with_logo/i2010/11/16/1111111111111111111.jpg" TargetMode="External"/><Relationship Id="rId13" Type="http://schemas.openxmlformats.org/officeDocument/2006/relationships/image" Target="../media/image58.jpeg"/><Relationship Id="rId3" Type="http://schemas.openxmlformats.org/officeDocument/2006/relationships/hyperlink" Target="http://img1.liveinternet.ru/images/foto/b/2/apps/1/781/1781735_631004f7efd4.jpg" TargetMode="External"/><Relationship Id="rId7" Type="http://schemas.openxmlformats.org/officeDocument/2006/relationships/image" Target="../media/image55.jpeg"/><Relationship Id="rId12" Type="http://schemas.openxmlformats.org/officeDocument/2006/relationships/hyperlink" Target="http://cs2.livemaster.ru/foto/large/d661916543.jpg" TargetMode="External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jpeg"/><Relationship Id="rId11" Type="http://schemas.openxmlformats.org/officeDocument/2006/relationships/image" Target="../media/image57.jpeg"/><Relationship Id="rId5" Type="http://schemas.openxmlformats.org/officeDocument/2006/relationships/hyperlink" Target="http://img-fotki.yandex.ru/get/3412/nina-fokeeva2009.3/0_808d_a73b8239_XL" TargetMode="External"/><Relationship Id="rId10" Type="http://schemas.openxmlformats.org/officeDocument/2006/relationships/hyperlink" Target="http://img0.liveinternet.ru/images/attach/c/4/79/628/79628866_large_0.jpg" TargetMode="External"/><Relationship Id="rId4" Type="http://schemas.openxmlformats.org/officeDocument/2006/relationships/image" Target="../media/image53.jpeg"/><Relationship Id="rId9" Type="http://schemas.openxmlformats.org/officeDocument/2006/relationships/image" Target="../media/image56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s07.radikal.ru/i180/1005/ff/323d44ff3bd7.jpg" TargetMode="External"/><Relationship Id="rId13" Type="http://schemas.openxmlformats.org/officeDocument/2006/relationships/image" Target="../media/image65.jpeg"/><Relationship Id="rId3" Type="http://schemas.openxmlformats.org/officeDocument/2006/relationships/image" Target="../media/image59.jpeg"/><Relationship Id="rId7" Type="http://schemas.openxmlformats.org/officeDocument/2006/relationships/image" Target="../media/image61.jpeg"/><Relationship Id="rId12" Type="http://schemas.openxmlformats.org/officeDocument/2006/relationships/image" Target="../media/image64.jpeg"/><Relationship Id="rId2" Type="http://schemas.openxmlformats.org/officeDocument/2006/relationships/hyperlink" Target="http://img0.liveinternet.ru/images/attach/c/1/56/579/56579756_4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g0.liveinternet.ru/images/attach/c/3/76/720/76720428_3782947_R_sapo_troquinha.jpg" TargetMode="External"/><Relationship Id="rId11" Type="http://schemas.openxmlformats.org/officeDocument/2006/relationships/image" Target="../media/image63.jpeg"/><Relationship Id="rId5" Type="http://schemas.openxmlformats.org/officeDocument/2006/relationships/image" Target="../media/image60.jpeg"/><Relationship Id="rId10" Type="http://schemas.openxmlformats.org/officeDocument/2006/relationships/hyperlink" Target="http://img0.liveinternet.ru/images/attach/c/0/45/287/45287393_borbo1a.jpg" TargetMode="External"/><Relationship Id="rId4" Type="http://schemas.openxmlformats.org/officeDocument/2006/relationships/hyperlink" Target="http://www.magok.ru/img/preview/big/4/44446.jpg" TargetMode="External"/><Relationship Id="rId9" Type="http://schemas.openxmlformats.org/officeDocument/2006/relationships/image" Target="../media/image62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s40.radikal.ru/i089/1102/bd/9f3b6940e6f3.jpg" TargetMode="External"/><Relationship Id="rId3" Type="http://schemas.openxmlformats.org/officeDocument/2006/relationships/image" Target="../media/image67.jpeg"/><Relationship Id="rId7" Type="http://schemas.openxmlformats.org/officeDocument/2006/relationships/image" Target="../media/image70.jpeg"/><Relationship Id="rId2" Type="http://schemas.openxmlformats.org/officeDocument/2006/relationships/image" Target="../media/image66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stik.ucoz.ru/_ph/2/2/407413013.jpg" TargetMode="External"/><Relationship Id="rId11" Type="http://schemas.openxmlformats.org/officeDocument/2006/relationships/image" Target="../media/image72.jpeg"/><Relationship Id="rId5" Type="http://schemas.openxmlformats.org/officeDocument/2006/relationships/image" Target="../media/image69.jpeg"/><Relationship Id="rId10" Type="http://schemas.openxmlformats.org/officeDocument/2006/relationships/hyperlink" Target="http://www.loopylace.com/anniescrazyworld/wp-images/thumbpincushion02.jpg" TargetMode="External"/><Relationship Id="rId4" Type="http://schemas.openxmlformats.org/officeDocument/2006/relationships/image" Target="../media/image68.jpeg"/><Relationship Id="rId9" Type="http://schemas.openxmlformats.org/officeDocument/2006/relationships/image" Target="../media/image71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image" Target="../media/image73.jpeg"/><Relationship Id="rId7" Type="http://schemas.openxmlformats.org/officeDocument/2006/relationships/image" Target="../media/image75.jpeg"/><Relationship Id="rId2" Type="http://schemas.openxmlformats.org/officeDocument/2006/relationships/hyperlink" Target="http://www.rabota66.ru/images/newsPhoto/0/14/1414w300h300.jpg?r=132482345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1.i.ua/prikol/pic/6/4/498146_481097.jpg" TargetMode="External"/><Relationship Id="rId5" Type="http://schemas.openxmlformats.org/officeDocument/2006/relationships/image" Target="../media/image74.jpeg"/><Relationship Id="rId4" Type="http://schemas.openxmlformats.org/officeDocument/2006/relationships/hyperlink" Target="http://img1.liveinternet.ru/images/attach/c/2/71/880/71880670_1381944.jpg" TargetMode="External"/><Relationship Id="rId9" Type="http://schemas.openxmlformats.org/officeDocument/2006/relationships/image" Target="../media/image77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eg"/><Relationship Id="rId3" Type="http://schemas.openxmlformats.org/officeDocument/2006/relationships/hyperlink" Target="http://img0.liveinternet.ru/images/attach/c/2/68/334/68334452_1293305818_865817028362741023.jpg" TargetMode="External"/><Relationship Id="rId7" Type="http://schemas.openxmlformats.org/officeDocument/2006/relationships/hyperlink" Target="http://www.mastera-rukodeliya.ru/images/stories/raznoe/korzinka-igolnica-iz-bulavok/35.jpg" TargetMode="External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jpeg"/><Relationship Id="rId5" Type="http://schemas.openxmlformats.org/officeDocument/2006/relationships/hyperlink" Target="http://data11.gallery.ru/albums/gallery/271467--30288930-m750x740-u6b7dc.jpg" TargetMode="External"/><Relationship Id="rId10" Type="http://schemas.openxmlformats.org/officeDocument/2006/relationships/image" Target="../media/image82.jpeg"/><Relationship Id="rId4" Type="http://schemas.openxmlformats.org/officeDocument/2006/relationships/image" Target="../media/image79.jpeg"/><Relationship Id="rId9" Type="http://schemas.openxmlformats.org/officeDocument/2006/relationships/hyperlink" Target="http://rukodelie-sama.ru/v/images/stories/igolnica-foto.jpg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5.jpeg"/><Relationship Id="rId4" Type="http://schemas.openxmlformats.org/officeDocument/2006/relationships/hyperlink" Target="http://www.bochkavpechatleniy.com/data/photo/38661/dsc00083_original.jpg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jpeg"/><Relationship Id="rId3" Type="http://schemas.openxmlformats.org/officeDocument/2006/relationships/image" Target="../media/image86.jpeg"/><Relationship Id="rId7" Type="http://schemas.openxmlformats.org/officeDocument/2006/relationships/hyperlink" Target="http://www.katjushik.ru/4stitchcraft/%D0%B7%D0%B8%D0%B3%D1%83%D0%B3%D1%83.html" TargetMode="External"/><Relationship Id="rId2" Type="http://schemas.openxmlformats.org/officeDocument/2006/relationships/hyperlink" Target="http://www.by-hand.ru/all_image/recipes/9/9142/r9142_large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8.jpeg"/><Relationship Id="rId11" Type="http://schemas.openxmlformats.org/officeDocument/2006/relationships/image" Target="../media/image91.jpeg"/><Relationship Id="rId5" Type="http://schemas.openxmlformats.org/officeDocument/2006/relationships/image" Target="../media/image87.jpeg"/><Relationship Id="rId10" Type="http://schemas.openxmlformats.org/officeDocument/2006/relationships/image" Target="../media/image90.jpeg"/><Relationship Id="rId4" Type="http://schemas.openxmlformats.org/officeDocument/2006/relationships/hyperlink" Target="http://vishivalochka.com.ua/publ/sobiraem_zigugu_francuzskuju_krivulku/36-1-0-89" TargetMode="External"/><Relationship Id="rId9" Type="http://schemas.openxmlformats.org/officeDocument/2006/relationships/hyperlink" Target="http://svetonka.livejournal.com/1087.html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hyperlink" Target="http://www.karlson-hats.ru/paste/men-hats12119.jp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5.gif"/><Relationship Id="rId4" Type="http://schemas.openxmlformats.org/officeDocument/2006/relationships/hyperlink" Target="http://s10.rimg.info/5af88b037f509eecf4b19f0c36399d96.gif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74202s009.edusite.ru/images/p70_topil-skayakatya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hyperlink" Target="http://www.scarletscarab.com/accoutrements6/needles-sewing.jpg" TargetMode="Externa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://cs305305.userapi.com/u91312925/a_cfc86ba7.jpg" TargetMode="External"/><Relationship Id="rId13" Type="http://schemas.openxmlformats.org/officeDocument/2006/relationships/image" Target="../media/image102.jpeg"/><Relationship Id="rId3" Type="http://schemas.openxmlformats.org/officeDocument/2006/relationships/image" Target="../media/image97.jpeg"/><Relationship Id="rId7" Type="http://schemas.openxmlformats.org/officeDocument/2006/relationships/image" Target="../media/image99.jpeg"/><Relationship Id="rId12" Type="http://schemas.openxmlformats.org/officeDocument/2006/relationships/hyperlink" Target="http://img.babyblog.ru/d/5/9/d593561989b94a64db0194e19c77eadd.jpg" TargetMode="External"/><Relationship Id="rId2" Type="http://schemas.openxmlformats.org/officeDocument/2006/relationships/hyperlink" Target="http://www.market.mk.ua/files/upload/002000/002033/8b209841467b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g1.liveinternet.ru/images/attach/c/4/80/830/80830369_10.jpg" TargetMode="External"/><Relationship Id="rId11" Type="http://schemas.openxmlformats.org/officeDocument/2006/relationships/image" Target="../media/image101.jpeg"/><Relationship Id="rId5" Type="http://schemas.openxmlformats.org/officeDocument/2006/relationships/image" Target="../media/image98.jpeg"/><Relationship Id="rId10" Type="http://schemas.openxmlformats.org/officeDocument/2006/relationships/hyperlink" Target="http://img-fotki.yandex.ru/get/5605/mrs-kogan.2/0_4a4e6_9e28e3f9_XL.jpg" TargetMode="External"/><Relationship Id="rId4" Type="http://schemas.openxmlformats.org/officeDocument/2006/relationships/hyperlink" Target="http://img-fotki.yandex.ru/get/4514/mrs-kogan.1/0_4a4e4_c6ffcf6f_XL.jpg" TargetMode="External"/><Relationship Id="rId9" Type="http://schemas.openxmlformats.org/officeDocument/2006/relationships/image" Target="../media/image10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cs3.livemaster.ru/zhurnalfoto/8/5/6/120222165620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hyperlink" Target="http://s49.radikal.ru/i125/1005/5c/99d719bd4cb1.jpg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hyperlink" Target="http://simsvip.com/wp-content/uploads/2011/03/Paper-Hat-Princess.jpg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img0.liveinternet.ru/images/foto/c/0/284/4012284/f_20130215.jpg" TargetMode="External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7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kar.info/pictures_ckfinder/images/shlyapa_6.jpg" TargetMode="External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hyperlink" Target="http://img1.liveinternet.ru/images/attach/c/5/88/23/88023173_large_46f280648n9040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bankreceptov.ru/pic/skazki-0078.jp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hyperlink" Target="http://s46.radikal.ru/i111/0909/b9/52e6d10f5467t.jpg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jpeg"/><Relationship Id="rId3" Type="http://schemas.openxmlformats.org/officeDocument/2006/relationships/image" Target="../media/image114.jpeg"/><Relationship Id="rId7" Type="http://schemas.openxmlformats.org/officeDocument/2006/relationships/image" Target="../media/image116.jpeg"/><Relationship Id="rId12" Type="http://schemas.openxmlformats.org/officeDocument/2006/relationships/image" Target="../media/image119.jpeg"/><Relationship Id="rId2" Type="http://schemas.openxmlformats.org/officeDocument/2006/relationships/hyperlink" Target="http://stranamasterov.ru/files/u53199/img_1563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stranamasterov.ru/files/u7365/_DSC06419_0.jpg" TargetMode="External"/><Relationship Id="rId11" Type="http://schemas.openxmlformats.org/officeDocument/2006/relationships/hyperlink" Target="http://stranamasterov.ru/files/imagecache/orig_with_logo/i2011/11/29/shlyapka22.jpg" TargetMode="External"/><Relationship Id="rId5" Type="http://schemas.openxmlformats.org/officeDocument/2006/relationships/image" Target="../media/image115.jpeg"/><Relationship Id="rId10" Type="http://schemas.openxmlformats.org/officeDocument/2006/relationships/image" Target="../media/image118.jpeg"/><Relationship Id="rId4" Type="http://schemas.openxmlformats.org/officeDocument/2006/relationships/hyperlink" Target="http://old.rto-mos.ru/products_pictures/RT-2073.jpg" TargetMode="External"/><Relationship Id="rId9" Type="http://schemas.openxmlformats.org/officeDocument/2006/relationships/hyperlink" Target="http://darudar.org/var/files/img/70/ce/70cecf1c061de1b54733dcbad1f5a965_600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thimble-collection.com/www/thimble.nsf/0/F1566AA6EAFEEF55C32577C6003812E7/$FILE/Dsc_1918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darki78.ru/upload/iblock/2ce/pc071197.jpg" TargetMode="External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hyperlink" Target="http://www.thimble-collection.com/www/thimble.nsf/0/3B38F538A8800390C3257761006AC1D2/$FILE/Dsc_1598.jpg" TargetMode="Externa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aduga-hobby.ru/UserFiles/Image/img2711_15813_big.jpg" TargetMode="External"/><Relationship Id="rId13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12" Type="http://schemas.openxmlformats.org/officeDocument/2006/relationships/hyperlink" Target="http://www.hozport.ru/images/news/ig1.jpg" TargetMode="External"/><Relationship Id="rId2" Type="http://schemas.openxmlformats.org/officeDocument/2006/relationships/hyperlink" Target="http://www.bpsnico.ru/upload/iblock/b2d/8905x400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psnico.ru/upload/iblock/d06/williams-pewter-8643.jpg" TargetMode="External"/><Relationship Id="rId11" Type="http://schemas.openxmlformats.org/officeDocument/2006/relationships/image" Target="../media/image16.jpeg"/><Relationship Id="rId5" Type="http://schemas.openxmlformats.org/officeDocument/2006/relationships/image" Target="../media/image13.jpeg"/><Relationship Id="rId15" Type="http://schemas.openxmlformats.org/officeDocument/2006/relationships/image" Target="../media/image18.jpeg"/><Relationship Id="rId10" Type="http://schemas.openxmlformats.org/officeDocument/2006/relationships/hyperlink" Target="http://tormashki.net/uploads/posts/2011-03/1299144851_46.jpg" TargetMode="External"/><Relationship Id="rId4" Type="http://schemas.openxmlformats.org/officeDocument/2006/relationships/hyperlink" Target="http://stezhok.ru/published/publicdata/STEZHOKID/attachments/SC/products_pictures/aew-8742.jpg" TargetMode="External"/><Relationship Id="rId9" Type="http://schemas.openxmlformats.org/officeDocument/2006/relationships/image" Target="../media/image15.jpeg"/><Relationship Id="rId14" Type="http://schemas.openxmlformats.org/officeDocument/2006/relationships/hyperlink" Target="http://www.thimblesociety.com/asp4/images/V196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forums.drom.ru/attachment.php?attachmentid=2151842&amp;d=1323538100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601785"/>
            <a:ext cx="7772400" cy="1470025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Изготовление игольницы-шляпки</a:t>
            </a:r>
            <a:endParaRPr lang="ru-RU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3214686"/>
            <a:ext cx="7858180" cy="1752600"/>
          </a:xfrm>
        </p:spPr>
        <p:txBody>
          <a:bodyPr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Учитель технологии МБОУ СОШ №9</a:t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Севастьянова Светлана Александровна</a:t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город Вилючинск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Камчатский край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http://s10.rimg.info/f7f299e09839b2d3cf1d65dd60dbc79b.gif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0409656">
            <a:off x="2127366" y="1253695"/>
            <a:ext cx="1166490" cy="532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 сейчас каждая хозяйка в доме обязательно имеет эту удивительную вещицу 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http://img0.liveinternet.ru/images/attach/c/6/91/302/91302574_28632642c7733850469m750x740u8f590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285992"/>
            <a:ext cx="4071966" cy="43577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1371778"/>
            <a:ext cx="8072494" cy="341454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800" b="1" dirty="0" smtClean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Игольницы могут быть простой формы</a:t>
            </a:r>
            <a:endParaRPr lang="ru-RU" sz="4800" b="1" dirty="0">
              <a:ln w="17780" cmpd="sng">
                <a:solidFill>
                  <a:srgbClr val="7030A0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ttp://loskutiki.ru/images/stories/loskutki/Igolnica-ris.jpg">
            <a:hlinkClick r:id="rId2" tgtFrame="_blank"/>
          </p:cNvPr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72198" y="357166"/>
            <a:ext cx="2857520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Квадрат</a:t>
            </a:r>
            <a:endParaRPr lang="ru-RU" sz="4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i-main-pic" descr="Картинка 176 из 38551">
            <a:hlinkClick r:id="rId4" tgtFrame="_blank"/>
          </p:cNvPr>
          <p:cNvPicPr>
            <a:picLocks noGrp="1"/>
          </p:cNvPicPr>
          <p:nvPr>
            <p:ph idx="1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2844" y="3429000"/>
            <a:ext cx="3143272" cy="3143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://img-fotki.yandex.ru/get/4100/mamagala66.f/0_47d04_cccbc9e3_L">
            <a:hlinkClick r:id="rId6" tgtFrame="_blank"/>
          </p:cNvPr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357554" y="1714488"/>
            <a:ext cx="2500330" cy="45720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http://img-fotki.yandex.ru/get/6411/81454286.7c1/0_b1bed_2d66fb56_XL.jpg"/>
          <p:cNvPicPr/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072198" y="3643314"/>
            <a:ext cx="2857552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http://img1.liveinternet.ru/images/attach/c/2/71/882/71882183_p1110986.jpg">
            <a:hlinkClick r:id="rId9" tgtFrame="_blank"/>
          </p:cNvPr>
          <p:cNvPicPr/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00034" y="385741"/>
            <a:ext cx="2571768" cy="28289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Круг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s001.radikal.ru/i194/1012/60/930dfa9bf469.jpg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1428729" y="1600200"/>
            <a:ext cx="6286544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gradFill>
              <a:gsLst>
                <a:gs pos="0">
                  <a:srgbClr val="CCCCFF"/>
                </a:gs>
                <a:gs pos="17999">
                  <a:srgbClr val="99CCFF"/>
                </a:gs>
                <a:gs pos="36000">
                  <a:srgbClr val="9966FF"/>
                </a:gs>
                <a:gs pos="61000">
                  <a:srgbClr val="CC99FF"/>
                </a:gs>
                <a:gs pos="82001">
                  <a:srgbClr val="99CCFF"/>
                </a:gs>
                <a:gs pos="100000">
                  <a:srgbClr val="CCCCFF"/>
                </a:gs>
              </a:gsLst>
              <a:lin ang="5400000" scaled="0"/>
            </a:gra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old.rto-mos.ru/products_pictures/rt-2076b.jpg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9190" y="928670"/>
            <a:ext cx="364333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vip-samodelki.ru/uploads/posts/2010-01/1264012984_heard.jpg">
            <a:hlinkClick r:id="rId4" tgtFrame="_blank"/>
          </p:cNvPr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071934" y="3857628"/>
            <a:ext cx="4762500" cy="27813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http://moi-podelki.ru/wp-content/uploads/2010/01/PlushIgolnitsa_Big.jpg">
            <a:hlinkClick r:id="rId6" tgtFrame="_blank"/>
          </p:cNvPr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000100" y="619591"/>
            <a:ext cx="3214710" cy="2952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Сердечко</a:t>
            </a:r>
            <a:endParaRPr lang="ru-RU" sz="4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://img0.liveinternet.ru/images/attach/c/3/76/799/76799450_1743763_svoimirukamishkatulkaserdechko1.jpg">
            <a:hlinkClick r:id="rId8" tgtFrame="_blank"/>
          </p:cNvPr>
          <p:cNvPicPr/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57158" y="4000504"/>
            <a:ext cx="3429000" cy="2476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43008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или сложной формы</a:t>
            </a:r>
            <a:endParaRPr lang="ru-RU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www.detpodelki.ru/_fr/1/1193133.jpg">
            <a:hlinkClick r:id="rId2" tgtFrame="_blank"/>
          </p:cNvPr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91067" y="2143116"/>
            <a:ext cx="4295775" cy="39290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http://happyhpeppi.ru/wp-content/uploads/2012/03/strana-kup-kup-41.jpg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2143116"/>
            <a:ext cx="3500462" cy="39290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00">
            <a:alpha val="6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B05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Игольница-сумочка</a:t>
            </a:r>
            <a:endParaRPr lang="ru-RU" sz="4800" b="1" dirty="0">
              <a:solidFill>
                <a:srgbClr val="00B05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img1.liveinternet.ru/images/attach/c/6/91/302/91302611_51527724_95f9fa15b865.jpg"/>
          <p:cNvPicPr/>
          <p:nvPr/>
        </p:nvPicPr>
        <p:blipFill>
          <a:blip r:embed="rId2"/>
          <a:srcRect l="3571" t="2820" b="6954"/>
          <a:stretch>
            <a:fillRect/>
          </a:stretch>
        </p:blipFill>
        <p:spPr bwMode="auto">
          <a:xfrm>
            <a:off x="214282" y="1285860"/>
            <a:ext cx="3857656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://img1.liveinternet.ru/images/attach/c/6/91/302/91302563_1843917855d42789322m750x740u9c74d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43372" y="1571612"/>
            <a:ext cx="4863864" cy="457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foto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34" y="3643314"/>
            <a:ext cx="3376622" cy="3095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Игольницы-фигурки животных</a:t>
            </a:r>
            <a:endParaRPr lang="ru-RU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img0.liveinternet.ru/images/attach/c/1/62/417/62417668_1281127919_5.jpg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32384" y="1366766"/>
            <a:ext cx="2197334" cy="28480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http://img1.liveinternet.ru/images/attach/c/3/76/720/76720431_3782947_ResinHandCraftBox040012.jpg">
            <a:hlinkClick r:id="rId4" tgtFrame="_blank"/>
          </p:cNvPr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2844" y="1344002"/>
            <a:ext cx="3286148" cy="29803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http://ph.files.7ja.ru/7ya-photo/2009/4/12/1239525121181.jpg">
            <a:hlinkClick r:id="rId6" tgtFrame="_blank"/>
          </p:cNvPr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786050" y="4357694"/>
            <a:ext cx="3357586" cy="2286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http://img1.liveinternet.ru/images/attach/c/3/76/720/76720231_3782947_582613172_616aa41954_b.jpg">
            <a:hlinkClick r:id="rId8" tgtFrame="_blank"/>
          </p:cNvPr>
          <p:cNvPicPr/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643306" y="1357298"/>
            <a:ext cx="2857520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http://mtdata.ru/u21/photo5843/20855697759-0/big.jpeg#20855697759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42844" y="4429133"/>
            <a:ext cx="2372778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http://mtdata.ru/u28/photo36A2/20971062004-0/big.jpeg#20971062004"/>
          <p:cNvPicPr/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6429388" y="4357694"/>
            <a:ext cx="2500330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img1.liveinternet.ru/images/attach/c/6/91/302/91302565_184391af2d642789324m750x740uba691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4143380"/>
            <a:ext cx="271464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g0.liveinternet.ru/images/attach/c/6/91/302/91302592_286326fa86833850845m750x740u1c63f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338321"/>
            <a:ext cx="3071802" cy="6233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242" y="274638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Игольница-цветок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://www.myjulia.ru/data/cache/2010/11/05/566342_8915-550x500.jpg">
            <a:hlinkClick r:id="rId4" tgtFrame="_blank"/>
          </p:cNvPr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71802" y="2714620"/>
            <a:ext cx="3145033" cy="3755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http://www.livemaster.ru/item/mfoto2047991.jpg">
            <a:hlinkClick r:id="rId6" tgtFrame="_blank"/>
          </p:cNvPr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14282" y="1433515"/>
            <a:ext cx="2571768" cy="26384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 descr="http://img0.liveinternet.ru/images/attach/c/3/76/720/76720198_3782947_54449600_1264729140_pincushionforad.jpg">
            <a:hlinkClick r:id="rId8" tgtFrame="_blank"/>
          </p:cNvPr>
          <p:cNvPicPr/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428728" y="428604"/>
            <a:ext cx="857256" cy="830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Игольница-кактус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http://mtdata.ru/u23/photoB937/20163512289-0/big.jpeg#20163512289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286116" y="2220908"/>
            <a:ext cx="2500330" cy="32797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http://mtdata.ru/u9/photo20F9/20732677873-0/big.jpeg#2073267787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857364"/>
            <a:ext cx="2786082" cy="4000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http://knitta.ru/wp-content/uploads/2012/08/33706697180710922_VcaUDDYX_c.jpg">
            <a:hlinkClick r:id="rId4" tgtFrame="_blank"/>
          </p:cNvPr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72198" y="1857364"/>
            <a:ext cx="2857520" cy="4000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8" name="Прямая со стрелкой 7"/>
          <p:cNvCxnSpPr/>
          <p:nvPr/>
        </p:nvCxnSpPr>
        <p:spPr>
          <a:xfrm rot="5400000">
            <a:off x="1321571" y="1178703"/>
            <a:ext cx="642942" cy="5715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6200000" flipH="1">
            <a:off x="7072331" y="1142984"/>
            <a:ext cx="714381" cy="57150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>
            <a:off x="4142578" y="1643050"/>
            <a:ext cx="858050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Загадка: доскажи словечко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14282" y="1760557"/>
            <a:ext cx="4572032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ней хранятся мелочи –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Те, что очень колкие;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одних - на гвоздике,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меня – на полке же.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Мастерят умелые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Школьники и школьницы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маминому празднику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Мягкие ………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http://arcozeleste.altervista.org/index/Offerta.gif">
            <a:hlinkClick r:id="rId2" tgtFrame="_blank"/>
          </p:cNvPr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643050"/>
            <a:ext cx="4000528" cy="4000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Стрелка вправо 5"/>
          <p:cNvSpPr/>
          <p:nvPr/>
        </p:nvSpPr>
        <p:spPr>
          <a:xfrm>
            <a:off x="1857356" y="4714884"/>
            <a:ext cx="2786082" cy="642942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игольницы</a:t>
            </a:r>
            <a:endParaRPr lang="ru-RU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Администратор\Рабочий стол\фоны для презентаций\bv10089[1]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Игольница-шкатулка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img1.liveinternet.ru/images/foto/b/2/apps/1/781/1781735_631004f7efd4.jpg">
            <a:hlinkClick r:id="rId3" tgtFrame="_blank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1285860"/>
            <a:ext cx="264320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img-fotki.yandex.ru/get/3412/nina-fokeeva2009.3/0_808d_a73b8239_XL">
            <a:hlinkClick r:id="rId5" tgtFrame="_blank"/>
          </p:cNvPr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643702" y="4643446"/>
            <a:ext cx="192882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uploads/forum/37829/000_1848.jpg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28596" y="4286256"/>
            <a:ext cx="192882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stranamasterov.ru/files/imagecache/orig_with_logo/i2010/11/16/1111111111111111111.jpg">
            <a:hlinkClick r:id="rId8" tgtFrame="_blank"/>
          </p:cNvPr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357554" y="1357298"/>
            <a:ext cx="235745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0 (319x425, 52Kb)">
            <a:hlinkClick r:id="rId10" tgtFrame="_blank"/>
          </p:cNvPr>
          <p:cNvPicPr/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428596" y="1285860"/>
            <a:ext cx="2357454" cy="2790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 descr="http://cs2.livemaster.ru/foto/large/d661916543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2857488" y="4286256"/>
            <a:ext cx="3143272" cy="235745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img0.liveinternet.ru/images/attach/c/1/56/579/56579756_4.jpg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85752"/>
            <a:ext cx="2262174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www.magok.ru/img/preview/big/4/44446.jpg">
            <a:hlinkClick r:id="rId4" tgtFrame="_blank"/>
          </p:cNvPr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215206" y="357190"/>
            <a:ext cx="1714512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80" y="274638"/>
            <a:ext cx="8229600" cy="1143000"/>
          </a:xfrm>
        </p:spPr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Игольница-игрушка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img0.liveinternet.ru/images/attach/c/3/76/720/76720428_3782947_R_sapo_troquinha.jpg">
            <a:hlinkClick r:id="rId6" tgtFrame="_blank"/>
          </p:cNvPr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786578" y="3000372"/>
            <a:ext cx="2214578" cy="3643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http://s07.radikal.ru/i180/1005/ff/323d44ff3bd7.jpg">
            <a:hlinkClick r:id="rId8" tgtFrame="_blank"/>
          </p:cNvPr>
          <p:cNvPicPr/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929190" y="4357694"/>
            <a:ext cx="1714512" cy="22859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 descr="http://img0.liveinternet.ru/images/attach/c/0/45/287/45287393_borbo1a.jpg">
            <a:hlinkClick r:id="rId10" tgtFrame="_blank"/>
          </p:cNvPr>
          <p:cNvPicPr/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2357422" y="1285860"/>
            <a:ext cx="4214842" cy="28098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http://img-fotki.yandex.ru/get/6512/81454286.7c0/0_b1be3_9ddfa29b_XL.jpg"/>
          <p:cNvPicPr/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2500298" y="4357694"/>
            <a:ext cx="1886023" cy="2358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img-fotki.yandex.ru/get/6412/81454286.7c0/0_b1be2_9603f5bf_XL.jpg"/>
          <p:cNvPicPr/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71406" y="3415549"/>
            <a:ext cx="2286016" cy="3085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Администратор\Рабочий стол\фоны для презентаций\master03_background[1]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73"/>
            <a:ext cx="9144000" cy="685372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Игольница на руку</a:t>
            </a:r>
            <a:endParaRPr lang="ru-RU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mtdata.ru/u26/photo1A7E/20640280551-0/big.jpeg#20640280551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1285860"/>
            <a:ext cx="2670456" cy="200026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Рисунок 5" descr="http://mtdata.ru/u27/photo454A/20401896420-0/big.jpeg#20401896420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58" y="3500438"/>
            <a:ext cx="2571768" cy="307181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" name="Рисунок 6" descr="http://mtdata.ru/u9/photo9F2E/20178823571-0/big.jpeg#20178823571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86512" y="4143380"/>
            <a:ext cx="2643206" cy="242889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9" name="Рисунок 8" descr="http://crestik.ucoz.ru/_ph/2/2/407413013.jpg">
            <a:hlinkClick r:id="rId6" tgtFrame="_blank"/>
          </p:cNvPr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143240" y="1357298"/>
            <a:ext cx="2714644" cy="250033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11" name="Рисунок 10" descr="http://s40.radikal.ru/i089/1102/bd/9f3b6940e6f3.jpg">
            <a:hlinkClick r:id="rId8" tgtFrame="_blank"/>
          </p:cNvPr>
          <p:cNvPicPr/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000792" y="1357298"/>
            <a:ext cx="2928926" cy="250033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2" name="Рисунок 11" descr="http://www.loopylace.com/anniescrazyworld/wp-images/thumbpincushion02.jpg">
            <a:hlinkClick r:id="rId10" tgtFrame="_blank"/>
          </p:cNvPr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071802" y="4000504"/>
            <a:ext cx="3071834" cy="257176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www.rabota66.ru/images/newsPhoto/0/14/1414w300h300.jpg?r=1324823459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750075"/>
            <a:ext cx="1785950" cy="267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g1.liveinternet.ru/images/attach/c/2/71/880/71880670_1381944.jpg">
            <a:hlinkClick r:id="rId4" tgtFrame="_blank"/>
          </p:cNvPr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928926" y="3829052"/>
            <a:ext cx="2571768" cy="3028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Вкусная игольница</a:t>
            </a:r>
            <a:endParaRPr lang="ru-RU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i1.i.ua/prikol/pic/6/4/498146_481097.jpg">
            <a:hlinkClick r:id="rId6" tgtFrame="_blank"/>
          </p:cNvPr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857884" y="1285860"/>
            <a:ext cx="3143240" cy="535785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Рисунок 7" descr="http://img-fotki.yandex.ru/get/6510/81454286.7c1/0_b1c02_41b59fd2_XL.jpg"/>
          <p:cNvPicPr/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42844" y="3714752"/>
            <a:ext cx="2367164" cy="295752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Рисунок 6" descr="http://img-fotki.yandex.ru/get/6410/81454286.7c0/0_b1be5_586e40df_L.jpg"/>
          <p:cNvPicPr/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928926" y="1378896"/>
            <a:ext cx="2643206" cy="233585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img0.liveinternet.ru/images/attach/c/2/68/334/68334452_1293305818_865817028362741023.jpg">
            <a:hlinkClick r:id="rId3" tgtFrame="_blank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1357298"/>
            <a:ext cx="3040083" cy="5072098"/>
          </a:xfrm>
          <a:prstGeom prst="rect">
            <a:avLst/>
          </a:prstGeom>
          <a:ln w="127000" cap="rnd">
            <a:gradFill>
              <a:gsLst>
                <a:gs pos="0">
                  <a:srgbClr val="DCEBF5"/>
                </a:gs>
                <a:gs pos="8000">
                  <a:srgbClr val="83A7C3"/>
                </a:gs>
                <a:gs pos="13000">
                  <a:srgbClr val="768FB9"/>
                </a:gs>
                <a:gs pos="21001">
                  <a:srgbClr val="83A7C3"/>
                </a:gs>
                <a:gs pos="52000">
                  <a:srgbClr val="FFFFFF"/>
                </a:gs>
                <a:gs pos="56000">
                  <a:srgbClr val="9C6563"/>
                </a:gs>
                <a:gs pos="58000">
                  <a:srgbClr val="80302D"/>
                </a:gs>
                <a:gs pos="71001">
                  <a:srgbClr val="C0524E"/>
                </a:gs>
                <a:gs pos="94000">
                  <a:srgbClr val="EBDAD4"/>
                </a:gs>
                <a:gs pos="100000">
                  <a:srgbClr val="55261C"/>
                </a:gs>
              </a:gsLst>
              <a:lin ang="5400000" scaled="0"/>
            </a:gra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 descr="http://data11.gallery.ru/albums/gallery/271467--30288930-m750x740-u6b7dc.jpg">
            <a:hlinkClick r:id="rId5" tgtFrame="_blank"/>
          </p:cNvPr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00430" y="4446138"/>
            <a:ext cx="2143140" cy="2197571"/>
          </a:xfrm>
          <a:prstGeom prst="rect">
            <a:avLst/>
          </a:prstGeom>
          <a:ln w="127000" cap="rnd"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 descr="http://www.mastera-rukodeliya.ru/images/stories/raznoe/korzinka-igolnica-iz-bulavok/35.jpg">
            <a:hlinkClick r:id="rId7" tgtFrame="_blank"/>
          </p:cNvPr>
          <p:cNvPicPr/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571868" y="1357298"/>
            <a:ext cx="2000264" cy="2857520"/>
          </a:xfrm>
          <a:prstGeom prst="rect">
            <a:avLst/>
          </a:prstGeom>
          <a:ln w="127000" cap="rnd">
            <a:gradFill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5400000" scaled="0"/>
            </a:gra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Игольница-корзинка</a:t>
            </a:r>
            <a:endParaRPr lang="ru-RU" dirty="0">
              <a:solidFill>
                <a:schemeClr val="tx2">
                  <a:lumMod val="5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rukodelie-sama.ru/v/images/stories/igolnica-foto.jpg">
            <a:hlinkClick r:id="rId9" tgtFrame="_blank"/>
          </p:cNvPr>
          <p:cNvPicPr>
            <a:picLocks noGrp="1"/>
          </p:cNvPicPr>
          <p:nvPr>
            <p:ph idx="1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214314" y="1357298"/>
            <a:ext cx="3071802" cy="5067844"/>
          </a:xfrm>
          <a:prstGeom prst="rect">
            <a:avLst/>
          </a:prstGeom>
          <a:ln w="127000" cap="rnd"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Игольница-туфелька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mtdata.ru/u21/photo1925/20521640788-0/big.jpeg#20521640788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1643050"/>
            <a:ext cx="2500333" cy="48577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4267534_82472179_4267534__3 (699x531, 93Kb)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06" y="1571612"/>
            <a:ext cx="5429288" cy="4986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www.bochkavpechatleniy.com/data/photo/38661/dsc00083_original.jpg">
            <a:hlinkClick r:id="rId4" tgtFrame="_blank"/>
          </p:cNvPr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4876" y="1774588"/>
            <a:ext cx="1643074" cy="1773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http://www.by-hand.ru/all_image/recipes/9/9142/r9142_large.jpg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1714488"/>
            <a:ext cx="1928826" cy="22383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Рисунок 3" descr="вышитая игольница-кривуля зигугу">
            <a:hlinkClick r:id="rId4" tgtFrame="_blank"/>
          </p:cNvPr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643306" y="1714504"/>
            <a:ext cx="1733550" cy="2286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Рисунок 7" descr="Берлинго — четырехугольная кривулька. Источник http://radikal.ru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1857364"/>
            <a:ext cx="2491402" cy="19288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Игольница-кривулечка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вышитая игольница-кривуля зигугу">
            <a:hlinkClick r:id="rId7" tgtFrame="_blank"/>
          </p:cNvPr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71802" y="4286256"/>
            <a:ext cx="2571768" cy="23390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Рисунок 5" descr="вышитая игольница-кривуля зигугу">
            <a:hlinkClick r:id="rId9" tgtFrame="_blank"/>
          </p:cNvPr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00034" y="4143380"/>
            <a:ext cx="2214578" cy="23574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Рисунок 6" descr="Бискорню пятиклинка. Источник http://blogspot.com"/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000760" y="4214818"/>
            <a:ext cx="2895989" cy="23574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314327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Старая, но любимая чашка продолжит свое существование в виде игольницы, украшенная по вкусу лентами, кружевом, фурнитурой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img0.liveinternet.ru/images/attach/c/5/87/999/87999130_large_100_2008_edited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00496" y="3429000"/>
            <a:ext cx="4714908" cy="3143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://cdn.homedit.com/wp-content/uploads/2012/05/cup-creative6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3429000"/>
            <a:ext cx="3286148" cy="31432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Выгнутая вправо стрелка 6"/>
          <p:cNvSpPr/>
          <p:nvPr/>
        </p:nvSpPr>
        <p:spPr>
          <a:xfrm rot="20088331">
            <a:off x="8146627" y="1944933"/>
            <a:ext cx="714380" cy="2857520"/>
          </a:xfrm>
          <a:prstGeom prst="curved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Выгнутая вправо стрелка 7"/>
          <p:cNvSpPr/>
          <p:nvPr/>
        </p:nvSpPr>
        <p:spPr>
          <a:xfrm rot="1360141" flipH="1">
            <a:off x="221141" y="1975543"/>
            <a:ext cx="757635" cy="2857520"/>
          </a:xfrm>
          <a:prstGeom prst="curved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642918"/>
            <a:ext cx="8229600" cy="1143000"/>
          </a:xfr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Отгадайте еще одну загадку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1406" y="2643182"/>
            <a:ext cx="4429156" cy="24288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spc="50" dirty="0" smtClean="0">
                <a:ln w="13500">
                  <a:solidFill>
                    <a:srgbClr val="0070C0">
                      <a:alpha val="65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b="1" spc="50" dirty="0" smtClean="0">
                <a:ln w="13500">
                  <a:solidFill>
                    <a:srgbClr val="0070C0">
                      <a:alpha val="65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Сижу верхом,</a:t>
            </a:r>
            <a:br>
              <a:rPr lang="ru-RU" sz="3200" b="1" spc="50" dirty="0" smtClean="0">
                <a:ln w="13500">
                  <a:solidFill>
                    <a:srgbClr val="0070C0">
                      <a:alpha val="65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spc="50" dirty="0" smtClean="0">
                <a:ln w="13500">
                  <a:solidFill>
                    <a:srgbClr val="0070C0">
                      <a:alpha val="65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Не знаю на ком,</a:t>
            </a:r>
            <a:br>
              <a:rPr lang="ru-RU" sz="3200" b="1" spc="50" dirty="0" smtClean="0">
                <a:ln w="13500">
                  <a:solidFill>
                    <a:srgbClr val="0070C0">
                      <a:alpha val="65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spc="50" dirty="0" smtClean="0">
                <a:ln w="13500">
                  <a:solidFill>
                    <a:srgbClr val="0070C0">
                      <a:alpha val="65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Знакомого встречу – </a:t>
            </a:r>
            <a:br>
              <a:rPr lang="ru-RU" sz="3200" b="1" spc="50" dirty="0" smtClean="0">
                <a:ln w="13500">
                  <a:solidFill>
                    <a:srgbClr val="0070C0">
                      <a:alpha val="65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spc="50" dirty="0" smtClean="0">
                <a:ln w="13500">
                  <a:solidFill>
                    <a:srgbClr val="0070C0">
                      <a:alpha val="65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Соскочу, привечу…</a:t>
            </a:r>
            <a:endParaRPr lang="ru-RU" sz="3200" b="1" spc="50" dirty="0">
              <a:ln w="13500">
                <a:solidFill>
                  <a:srgbClr val="0070C0">
                    <a:alpha val="6500"/>
                  </a:srgbClr>
                </a:solidFill>
                <a:prstDash val="solid"/>
              </a:ln>
              <a:solidFill>
                <a:srgbClr val="0070C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http://www.karlson-hats.ru/paste/men-hats12119.jpg">
            <a:hlinkClick r:id="rId2" tgtFrame="_blank"/>
          </p:cNvPr>
          <p:cNvPicPr>
            <a:picLocks noGrp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2" y="2107798"/>
            <a:ext cx="4038600" cy="41072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Скругленный прямоугольник 7"/>
          <p:cNvSpPr/>
          <p:nvPr/>
        </p:nvSpPr>
        <p:spPr>
          <a:xfrm>
            <a:off x="857224" y="5072074"/>
            <a:ext cx="2928958" cy="7143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ШЛЯПА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http://s10.rimg.info/5af88b037f509eecf4b19f0c36399d96.gif">
            <a:hlinkClick r:id="rId4" tgtFrame="_blank"/>
          </p:cNvPr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143372" y="4000504"/>
            <a:ext cx="50006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Новая папка\12924579961[1]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0"/>
            <a:ext cx="4286248" cy="6791325"/>
          </a:xfrm>
          <a:prstGeom prst="rect">
            <a:avLst/>
          </a:prstGeom>
          <a:noFill/>
        </p:spPr>
      </p:pic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142844" y="517523"/>
            <a:ext cx="6115064" cy="555468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Что означает слово «шляпа»?</a:t>
            </a:r>
          </a:p>
          <a:p>
            <a:r>
              <a:rPr lang="ru-RU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Это головной убор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Какую функцию выполняет этот головной убор?</a:t>
            </a:r>
          </a:p>
          <a:p>
            <a:r>
              <a:rPr lang="ru-RU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Шляпа защищает от холода. </a:t>
            </a:r>
          </a:p>
          <a:p>
            <a:r>
              <a:rPr lang="ru-RU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Шляпка является важной деталью женского костюма на все случаи жизни</a:t>
            </a:r>
            <a:endParaRPr lang="ru-RU" b="1" dirty="0">
              <a:ln w="10541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Игольница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214282" y="2571744"/>
            <a:ext cx="4864677" cy="378621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>Игольница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– это футляр или подушечка для хранения иголок и булавок, используемая в швейном деле, чтобы не было их потери.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214282" y="1285860"/>
            <a:ext cx="4929222" cy="100013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Что означает слово ИГОЛЬНИЦА?</a:t>
            </a:r>
          </a:p>
        </p:txBody>
      </p:sp>
      <p:pic>
        <p:nvPicPr>
          <p:cNvPr id="12" name="i-main-pic" descr="Картинка 289 из 21180">
            <a:hlinkClick r:id="rId3" tgtFrame="_blank"/>
          </p:cNvPr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29256" y="4357694"/>
            <a:ext cx="3500462" cy="22145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 descr="http://www.scarletscarab.com/accoutrements6/needles-sewing.jpg">
            <a:hlinkClick r:id="rId5" tgtFrame="_blank"/>
          </p:cNvPr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715008" y="1357298"/>
            <a:ext cx="285750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4143404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>
                  <a:solidFill>
                    <a:schemeClr val="bg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 функциональных особенностях шляп в стихотворении Галины Бакулиной «Примерка шляп»</a:t>
            </a:r>
            <a:endParaRPr lang="ru-RU" sz="4000" b="1" dirty="0">
              <a:ln w="11430">
                <a:solidFill>
                  <a:schemeClr val="bg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http://www.market.mk.ua/files/upload/002000/002033/8b209841467b.jpg">
            <a:hlinkClick r:id="rId2" tgtFrame="_blank"/>
          </p:cNvPr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15206" y="4071942"/>
            <a:ext cx="1714512" cy="2357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http://img-fotki.yandex.ru/get/4514/mrs-kogan.1/0_4a4e4_c6ffcf6f_XL.jpg">
            <a:hlinkClick r:id="rId4" tgtFrame="_blank"/>
          </p:cNvPr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72132" y="3548090"/>
            <a:ext cx="1643074" cy="24526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http://img1.liveinternet.ru/images/attach/c/4/80/830/80830369_10.jpg">
            <a:hlinkClick r:id="rId6" tgtFrame="_blank"/>
          </p:cNvPr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714744" y="3048024"/>
            <a:ext cx="1857388" cy="28098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http://cs305305.userapi.com/u91312925/a_cfc86ba7.jpg">
            <a:hlinkClick r:id="rId8" tgtFrame="_blank"/>
          </p:cNvPr>
          <p:cNvPicPr/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857356" y="2590813"/>
            <a:ext cx="1905000" cy="26955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8770" y="785794"/>
            <a:ext cx="5329246" cy="1285884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  Вика шляпы примеряет</a:t>
            </a:r>
            <a:br>
              <a:rPr lang="ru-RU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Толк и цену  каждой знает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http://img-fotki.yandex.ru/get/5605/mrs-kogan.2/0_4a4e6_9e28e3f9_XL.jpg">
            <a:hlinkClick r:id="rId10" tgtFrame="_blank"/>
          </p:cNvPr>
          <p:cNvPicPr/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71406" y="2047892"/>
            <a:ext cx="1857356" cy="29527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http://img.babyblog.ru/d/5/9/d593561989b94a64db0194e19c77eadd.jpg">
            <a:hlinkClick r:id="rId12" tgtFrame="_blank"/>
          </p:cNvPr>
          <p:cNvPicPr/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6891363" y="357166"/>
            <a:ext cx="1752603" cy="26193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тепла вот эта шляпа</a:t>
            </a:r>
            <a:b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холод носит ее папа.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cs3.livemaster.ru/zhurnalfoto/8/5/6/120222165620.jpg">
            <a:hlinkClick r:id="rId3" tgtFrame="_blank"/>
          </p:cNvPr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71802" y="2071678"/>
            <a:ext cx="3286148" cy="45005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s49.radikal.ru/i125/1005/5c/99d719bd4cb1.jpg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1643050"/>
            <a:ext cx="4572032" cy="5038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Эта важная из меха – 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достижения успеха.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340369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  А это вот не важная,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Мягкая, бумажная.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Во время ремонта можно надеть, 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Надо ее в каждом доме иметь.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simsvip.com/wp-content/uploads/2011/03/Paper-Hat-Princess.jpg">
            <a:hlinkClick r:id="rId2" tgtFrame="_blank"/>
          </p:cNvPr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5984" y="3000372"/>
            <a:ext cx="4857784" cy="351472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Администратор\Рабочий стол\фоны для презентаций\d1[1]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928694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4000" b="1" dirty="0" smtClean="0">
                <a:ln>
                  <a:solidFill>
                    <a:schemeClr val="tx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Вот нарядная мамина шляпка</a:t>
            </a:r>
            <a:endParaRPr lang="ru-RU" sz="4000" b="1" dirty="0">
              <a:ln>
                <a:solidFill>
                  <a:schemeClr val="tx1"/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img0.liveinternet.ru/images/foto/c/0/284/4012284/f_20130215.jpg">
            <a:hlinkClick r:id="rId3" tgtFrame="_blank"/>
          </p:cNvPr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33587" y="1814527"/>
            <a:ext cx="5076825" cy="36861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40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 это смешная дедулина шапка</a:t>
            </a:r>
            <a:endParaRPr lang="ru-RU" sz="4000" b="1" dirty="0">
              <a:ln w="11430">
                <a:solidFill>
                  <a:schemeClr val="tx1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Documents and Settings\Администратор\Рабочий стол\Новая папка\item_1200_1_3604505[1]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08" y="1500174"/>
            <a:ext cx="4143404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Шляпа такая от солнышка спрячет,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лета она, потому всех и ярче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www.likar.info/pictures_ckfinder/images/shlyapa_6.jpg">
            <a:hlinkClick r:id="rId3" tgtFrame="_blank"/>
          </p:cNvPr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71670" y="2500306"/>
            <a:ext cx="46672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бабулина, очень симпатичная</a:t>
            </a:r>
            <a:endParaRPr lang="ru-RU" sz="36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Администратор\Рабочий стол\Новая папка\0_5dc37_e1c36194_XL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428736"/>
            <a:ext cx="4286280" cy="51054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img1.liveinternet.ru/images/attach/c/5/88/23/88023173_large_46f280648n9040.jpg">
            <a:hlinkClick r:id="rId2" tgtFrame="_blank"/>
          </p:cNvPr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57422" y="2214554"/>
            <a:ext cx="4286250" cy="371477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00034" y="642918"/>
            <a:ext cx="8229600" cy="1214446"/>
          </a:xfrm>
        </p:spPr>
        <p:txBody>
          <a:bodyPr/>
          <a:lstStyle/>
          <a:p>
            <a:pPr algn="ctr">
              <a:buNone/>
            </a:pP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 вот и Викулина шляпка - девичья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Игольница – самая первая и </a:t>
            </a:r>
            <a:br>
              <a:rPr lang="ru-RU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ценная вещь для портного</a:t>
            </a:r>
            <a:endParaRPr lang="ru-RU" dirty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http://www.bankreceptov.ru/pic/skazki-0078.jpg">
            <a:hlinkClick r:id="rId2" tgtFrame="_blank"/>
          </p:cNvPr>
          <p:cNvPicPr>
            <a:picLocks noGrp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 bwMode="auto">
          <a:xfrm>
            <a:off x="930043" y="1600200"/>
            <a:ext cx="3092913" cy="4525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Содержимое 5" descr="http://s46.radikal.ru/i111/0909/b9/52e6d10f5467t.jpg">
            <a:hlinkClick r:id="rId4" tgtFrame="_blank"/>
          </p:cNvPr>
          <p:cNvPicPr>
            <a:picLocks noGrp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 bwMode="auto">
          <a:xfrm>
            <a:off x="5214943" y="1714488"/>
            <a:ext cx="2657470" cy="434858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Администратор\Рабочий стол\фоны для презентаций\716108[1]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FF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Проблемный вопрос</a:t>
            </a:r>
            <a:endParaRPr lang="ru-RU" b="1" dirty="0">
              <a:ln w="12700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rgbClr val="FFFF9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Почему сегодня на уроке мы говорим об игольнице и шляпках?</a:t>
            </a:r>
          </a:p>
          <a:p>
            <a:r>
              <a:rPr lang="ru-RU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Сформулируйте тему урока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ln>
                  <a:solidFill>
                    <a:srgbClr val="FF9900"/>
                  </a:solidFill>
                </a:ln>
                <a:latin typeface="Times New Roman" pitchFamily="18" charset="0"/>
                <a:cs typeface="Times New Roman" pitchFamily="18" charset="0"/>
              </a:rPr>
              <a:t> Тема урока </a:t>
            </a:r>
            <a:br>
              <a:rPr lang="ru-RU" b="1" dirty="0" smtClean="0">
                <a:ln>
                  <a:solidFill>
                    <a:srgbClr val="FF9900"/>
                  </a:solidFill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>
                  <a:solidFill>
                    <a:srgbClr val="FF9900"/>
                  </a:solidFill>
                </a:ln>
                <a:latin typeface="Times New Roman" pitchFamily="18" charset="0"/>
                <a:cs typeface="Times New Roman" pitchFamily="18" charset="0"/>
              </a:rPr>
              <a:t>«Изготовление игольницы-шляпки»</a:t>
            </a:r>
            <a:endParaRPr lang="ru-RU" b="1" dirty="0">
              <a:ln>
                <a:solidFill>
                  <a:srgbClr val="FF9900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http://stranamasterov.ru/files/u53199/img_1563.jpg">
            <a:hlinkClick r:id="rId2" tgtFrame="_blank"/>
          </p:cNvPr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14678" y="4214818"/>
            <a:ext cx="2695581" cy="220504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 descr="http://old.rto-mos.ru/products_pictures/RT-2073.jpg">
            <a:hlinkClick r:id="rId4" tgtFrame="_blank"/>
          </p:cNvPr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282" y="4000504"/>
            <a:ext cx="2838450" cy="2571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http://stranamasterov.ru/files/u7365/_DSC06419_0.jpg">
            <a:hlinkClick r:id="rId6" tgtFrame="_blank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28926" y="1500174"/>
            <a:ext cx="2714644" cy="2390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Образцы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игольниц-шляпок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img4.alimero.ru/uploads/images/00/34/53/2011/12/06/f6c793_wmark.jpg"/>
          <p:cNvPicPr/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85720" y="1428736"/>
            <a:ext cx="2314577" cy="257175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http://darudar.org/var/files/img/70/ce/70cecf1c061de1b54733dcbad1f5a965_600.jpg">
            <a:hlinkClick r:id="rId9" tgtFrame="_blank"/>
          </p:cNvPr>
          <p:cNvPicPr/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948387" y="1214422"/>
            <a:ext cx="2695579" cy="26812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 descr="http://stranamasterov.ru/files/imagecache/orig_with_logo/i2011/11/29/shlyapka22.jpg">
            <a:hlinkClick r:id="rId11" tgtFrame="_blank"/>
          </p:cNvPr>
          <p:cNvPicPr/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6215074" y="4115220"/>
            <a:ext cx="2286016" cy="257610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Из истории</a:t>
            </a:r>
            <a:endParaRPr lang="ru-RU" sz="5400" b="1" dirty="0">
              <a:ln w="1905"/>
              <a:solidFill>
                <a:schemeClr val="accent2">
                  <a:lumMod val="5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3043246"/>
          </a:xfrm>
        </p:spPr>
        <p:txBody>
          <a:bodyPr>
            <a:normAutofit fontScale="925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just">
              <a:buNone/>
            </a:pPr>
            <a:r>
              <a:rPr lang="ru-RU" b="1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</a:t>
            </a:r>
            <a:r>
              <a:rPr lang="ru-RU" b="1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История игольниц уходит в древние века. Игольницы изготавливали из ткани и бумаги, которые привозились из-за границы и были очень-очень дорогими.</a:t>
            </a:r>
            <a:br>
              <a:rPr lang="ru-RU" b="1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Такую роскошь могли позволить себе лишь очень богатые люди.</a:t>
            </a:r>
            <a:endParaRPr lang="ru-RU" b="1" dirty="0">
              <a:ln w="11430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www.thimble-collection.com/www/thimble.nsf/0/F1566AA6EAFEEF55C32577C6003812E7/$FILE/Dsc_1918.jpg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977628"/>
            <a:ext cx="3143272" cy="26089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  <a:alpha val="6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285728"/>
            <a:ext cx="8643998" cy="1285884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14400" dirty="0" smtClean="0">
                <a:ln>
                  <a:solidFill>
                    <a:srgbClr val="00B050"/>
                  </a:solidFill>
                </a:ln>
                <a:latin typeface="Times New Roman" pitchFamily="18" charset="0"/>
                <a:cs typeface="Times New Roman" pitchFamily="18" charset="0"/>
              </a:rPr>
              <a:t>Позже стали изготавливать игольницы из разнообразных  материалов и разной основы – деревянной, слоновой кости.</a:t>
            </a:r>
          </a:p>
          <a:p>
            <a:pPr algn="ctr">
              <a:buNone/>
            </a:pP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14" name="Содержимое 13" descr="http://www.podarki78.ru/upload/iblock/2ce/pc071197.jpg">
            <a:hlinkClick r:id="rId3" tgtFrame="_blank"/>
          </p:cNvPr>
          <p:cNvPicPr>
            <a:picLocks noGrp="1"/>
          </p:cNvPicPr>
          <p:nvPr>
            <p:ph sz="half" idx="2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00760" y="2071678"/>
            <a:ext cx="2928958" cy="32369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Рисунок 14" descr="http://www.thimble-collection.com/www/thimble.nsf/0/3B38F538A8800390C3257761006AC1D2/$FILE/Dsc_1598.jpg">
            <a:hlinkClick r:id="rId5" tgtFrame="_blank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2071678"/>
            <a:ext cx="1725240" cy="3214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http://www.hnh.ru/file/0002/5412.jpg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143107" y="2538412"/>
            <a:ext cx="3599007" cy="23193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214422"/>
            <a:ext cx="8258204" cy="20321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28596" y="357167"/>
            <a:ext cx="8229600" cy="1214445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smtClean="0">
                <a:ln>
                  <a:solidFill>
                    <a:srgbClr val="FF9900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А когда научились плавить металл, то основу игольниц стали делали из олова, меди, серебра и даже золота.</a:t>
            </a:r>
            <a:endParaRPr lang="ru-RU" dirty="0">
              <a:ln>
                <a:solidFill>
                  <a:srgbClr val="FF9900"/>
                </a:solidFill>
              </a:ln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://www.bpsnico.ru/upload/iblock/b2d/8905x400.jpg">
            <a:hlinkClick r:id="rId2" tgtFrame="_blank"/>
          </p:cNvPr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72330" y="2071678"/>
            <a:ext cx="1785950" cy="2262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http://stezhok.ru/published/publicdata/STEZHOKID/attachments/SC/products_pictures/aew-8742.jpg">
            <a:hlinkClick r:id="rId4" tgtFrame="_blank"/>
          </p:cNvPr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285984" y="2143116"/>
            <a:ext cx="2225164" cy="2071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http://www.bpsnico.ru/upload/iblock/d06/williams-pewter-8643.jpg">
            <a:hlinkClick r:id="rId6" tgtFrame="_blank"/>
          </p:cNvPr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57158" y="1928802"/>
            <a:ext cx="1360171" cy="12144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http://www.raduga-hobby.ru/UserFiles/Image/img2711_15813_big.jpg">
            <a:hlinkClick r:id="rId8" tgtFrame="_blank"/>
          </p:cNvPr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72066" y="1785926"/>
            <a:ext cx="1500198" cy="2487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http://tormashki.net/uploads/posts/2011-03/1299144851_46.jpg">
            <a:hlinkClick r:id="rId10" tgtFrame="_blank"/>
          </p:cNvPr>
          <p:cNvPicPr/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1928794" y="4498338"/>
            <a:ext cx="4929222" cy="2002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http://www.hozport.ru/images/news/ig1.jpg">
            <a:hlinkClick r:id="rId12" tgtFrame="_blank"/>
          </p:cNvPr>
          <p:cNvPicPr/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7215206" y="4643446"/>
            <a:ext cx="1643074" cy="17764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http://www.thimblesociety.com/asp4/images/V196.jpg">
            <a:hlinkClick r:id="rId14" tgtFrame="_blank"/>
          </p:cNvPr>
          <p:cNvPicPr/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357158" y="3571876"/>
            <a:ext cx="1285884" cy="29575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Игла</a:t>
            </a:r>
            <a:endParaRPr lang="ru-RU" sz="8000" b="1" dirty="0">
              <a:ln w="18000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  <a:noFill/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214282" y="1714488"/>
            <a:ext cx="4500594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2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Хранили иглу – кормилицу  очень бережно. Она и кормила и одевала.</a:t>
            </a:r>
          </a:p>
          <a:p>
            <a:pPr>
              <a:buNone/>
            </a:pPr>
            <a:endParaRPr lang="ru-RU" sz="3200" dirty="0" smtClean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2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Игла – символ женского начала</a:t>
            </a:r>
            <a:endParaRPr lang="ru-RU" sz="32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8" descr="http://forums.drom.ru/attachment.php?attachmentid=2151842&amp;d=1323538100">
            <a:hlinkClick r:id="rId3" tgtFrame="_blank"/>
          </p:cNvPr>
          <p:cNvPicPr>
            <a:picLocks noGrp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624027"/>
            <a:ext cx="3929062" cy="4162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214282" y="785794"/>
            <a:ext cx="4281518" cy="521497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Одним из основных занятий женщин Древней Руси было рукоделие. А шитье и вышивание были самыми важными из этих занятий. Одной из самых незаменимых вещей-мелочей  для рукоделия и шитья являлась </a:t>
            </a:r>
            <a:r>
              <a:rPr lang="ru-RU" b="1" dirty="0" smtClean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игольница</a:t>
            </a:r>
            <a:r>
              <a:rPr lang="ru-RU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n w="12700">
                <a:solidFill>
                  <a:srgbClr val="0070C0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http://mtdata.ru/u28/photo75AA/20809763913-0/big.jpeg#20809763913"/>
          <p:cNvPicPr>
            <a:picLocks noGrp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8200" y="785795"/>
            <a:ext cx="4038600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1064</TotalTime>
  <Words>334</Words>
  <Application>Microsoft Office PowerPoint</Application>
  <PresentationFormat>Экран (4:3)</PresentationFormat>
  <Paragraphs>64</Paragraphs>
  <Slides>41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Тема Office</vt:lpstr>
      <vt:lpstr> Изготовление игольницы-шляпки</vt:lpstr>
      <vt:lpstr>Загадка: доскажи словечко</vt:lpstr>
      <vt:lpstr>Игольница</vt:lpstr>
      <vt:lpstr>Игольница – самая первая и  ценная вещь для портного</vt:lpstr>
      <vt:lpstr>Из истории</vt:lpstr>
      <vt:lpstr>Слайд 6</vt:lpstr>
      <vt:lpstr>  </vt:lpstr>
      <vt:lpstr>Игла</vt:lpstr>
      <vt:lpstr>Слайд 9</vt:lpstr>
      <vt:lpstr>И сейчас каждая хозяйка в доме обязательно имеет эту удивительную вещицу </vt:lpstr>
      <vt:lpstr>Игольницы могут быть простой формы</vt:lpstr>
      <vt:lpstr>Квадрат</vt:lpstr>
      <vt:lpstr>Круг</vt:lpstr>
      <vt:lpstr>Сердечко</vt:lpstr>
      <vt:lpstr>или сложной формы</vt:lpstr>
      <vt:lpstr>Игольница-сумочка</vt:lpstr>
      <vt:lpstr>Игольницы-фигурки животных</vt:lpstr>
      <vt:lpstr>Игольница-цветок</vt:lpstr>
      <vt:lpstr>Игольница-кактус</vt:lpstr>
      <vt:lpstr>Игольница-шкатулка</vt:lpstr>
      <vt:lpstr>Игольница-игрушка</vt:lpstr>
      <vt:lpstr>Игольница на руку</vt:lpstr>
      <vt:lpstr>Вкусная игольница</vt:lpstr>
      <vt:lpstr>Игольница-корзинка</vt:lpstr>
      <vt:lpstr>Игольница-туфелька</vt:lpstr>
      <vt:lpstr>Игольница-кривулечка</vt:lpstr>
      <vt:lpstr>Старая, но любимая чашка продолжит свое существование в виде игольницы, украшенная по вкусу лентами, кружевом, фурнитурой</vt:lpstr>
      <vt:lpstr>Отгадайте еще одну загадку</vt:lpstr>
      <vt:lpstr>Слайд 29</vt:lpstr>
      <vt:lpstr>О функциональных особенностях шляп в стихотворении Галины Бакулиной «Примерка шляп»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Проблемный вопрос</vt:lpstr>
      <vt:lpstr>Образцы игольниц-шляпок</vt:lpstr>
    </vt:vector>
  </TitlesOfParts>
  <Company>MAXX Soft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Изготовление игольницы-шляпки</dc:title>
  <dc:creator>MAXX</dc:creator>
  <cp:lastModifiedBy>Tata</cp:lastModifiedBy>
  <cp:revision>118</cp:revision>
  <dcterms:created xsi:type="dcterms:W3CDTF">2013-01-11T04:00:16Z</dcterms:created>
  <dcterms:modified xsi:type="dcterms:W3CDTF">2013-05-06T13:03:25Z</dcterms:modified>
</cp:coreProperties>
</file>