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 spd="slow" advClick="0" advTm="8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8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8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 advClick="0" advTm="8000">
    <p:fade thruBlk="1"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 spd="slow" advClick="0" advTm="8000">
    <p:fade thruBlk="1"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Documents%20and%20Settings\&#1085;&#1080;&#1082;&#1080;&#1090;&#1072;\&#1056;&#1072;&#1073;&#1086;&#1095;&#1080;&#1081;%20&#1089;&#1090;&#1086;&#1083;\&#1059;&#1095;&#1080;&#1090;&#1077;&#1083;&#1100;\&#1053;&#1086;&#1074;&#1072;&#1103;%20&#1087;&#1072;&#1087;&#1082;&#1072;\&#1053;&#1086;&#1074;&#1072;&#1103;%20&#1087;&#1072;&#1087;&#1082;&#1072;\&#1055;&#1088;&#1080;&#1083;&#1086;&#1078;&#1077;&#1085;&#1080;&#1077;%203.mp3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gdefon.ru/wallpapers/77294_shishkin_pervyj-sneg_kartina_2061x1300_(www.GdeFon.ru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71480"/>
            <a:ext cx="9144000" cy="57676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plastic"/>
        </p:spPr>
      </p:pic>
      <p:pic>
        <p:nvPicPr>
          <p:cNvPr id="5" name="Приложение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ШИШКИН Иван - Болото. Журавли.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ШИШКИН Иван - Рожь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503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ШИШКИН Иван - Пасека в лесу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0"/>
            <a:ext cx="5521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ШИШКИН Иван - Пейзаж Полесья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821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ШИШКИН Иван - Опушка леса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-12700"/>
            <a:ext cx="4191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Грибники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Мать-и- мачеха. Этюд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9144000" cy="58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ШИШКИН Иван - Дубовая роща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500042"/>
            <a:ext cx="91567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Перед грозой 1884 110х150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6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Цветы на опушке леса 1893 42х67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821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Сосновый бор. Мачтовый лес в Вятской губернии 1872 117х165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ШИШКИН Иван - Корабельная роща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ШИШКИН Иван - «Среди долины ровныя…»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662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http://www.museum-online.ru/include/func/r_pic.php?type=3&amp;id=37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r_picбуковый лес в швейцар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1300"/>
            <a:ext cx="9144000" cy="630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http://www.posterlux.ru/new/5/big/shishkin_ivan_ivanovich_1832_1898/posterlux-shishkin_ivan_ivanovich_1832_1898-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Бурелом 1880 Картон, масло 26. 3х36. 1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44348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Шишкин, Иван - Утро в сосновом бору (1889, ГТГ). Часть 14, гостевая коллекция, картины в высоком разрешен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1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ШИШКИН Иван - Кама близ Елабуги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ШИШКИН Иван - Дорога во ржи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">
  <a:themeElements>
    <a:clrScheme name="Gray Template Template">
      <a:dk1>
        <a:srgbClr val="000000"/>
      </a:dk1>
      <a:lt1>
        <a:srgbClr val="FFFFFF"/>
      </a:lt1>
      <a:dk2>
        <a:srgbClr val="5F5F5F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7DDDFF"/>
      </a:hlink>
      <a:folHlink>
        <a:srgbClr val="F0ED7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33</TotalTime>
  <Words>0</Words>
  <PresentationFormat>Экран (4:3)</PresentationFormat>
  <Paragraphs>0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Тема5</vt:lpstr>
      <vt:lpstr>Белый текст и шрифт Courier для слайдов с кодом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Nikita</cp:lastModifiedBy>
  <cp:revision>9</cp:revision>
  <dcterms:modified xsi:type="dcterms:W3CDTF">2013-01-07T22:38:38Z</dcterms:modified>
</cp:coreProperties>
</file>