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78" r:id="rId3"/>
    <p:sldId id="279" r:id="rId4"/>
    <p:sldId id="298" r:id="rId5"/>
    <p:sldId id="258" r:id="rId6"/>
    <p:sldId id="300" r:id="rId7"/>
    <p:sldId id="292" r:id="rId8"/>
    <p:sldId id="310" r:id="rId9"/>
    <p:sldId id="263" r:id="rId10"/>
    <p:sldId id="268" r:id="rId11"/>
    <p:sldId id="302" r:id="rId12"/>
    <p:sldId id="303" r:id="rId13"/>
    <p:sldId id="277" r:id="rId14"/>
    <p:sldId id="312" r:id="rId15"/>
    <p:sldId id="282" r:id="rId16"/>
    <p:sldId id="275" r:id="rId17"/>
    <p:sldId id="281" r:id="rId18"/>
    <p:sldId id="311" r:id="rId19"/>
    <p:sldId id="306" r:id="rId20"/>
    <p:sldId id="307" r:id="rId21"/>
    <p:sldId id="308" r:id="rId22"/>
    <p:sldId id="309" r:id="rId23"/>
    <p:sldId id="276" r:id="rId24"/>
    <p:sldId id="299" r:id="rId25"/>
    <p:sldId id="301" r:id="rId26"/>
    <p:sldId id="313" r:id="rId27"/>
    <p:sldId id="288" r:id="rId28"/>
    <p:sldId id="314" r:id="rId29"/>
    <p:sldId id="315" r:id="rId30"/>
    <p:sldId id="316" r:id="rId31"/>
    <p:sldId id="317" r:id="rId32"/>
    <p:sldId id="294" r:id="rId33"/>
    <p:sldId id="295" r:id="rId34"/>
    <p:sldId id="296" r:id="rId35"/>
    <p:sldId id="297" r:id="rId36"/>
    <p:sldId id="287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2171"/>
    <a:srgbClr val="36174D"/>
    <a:srgbClr val="9FE78B"/>
    <a:srgbClr val="AAE0CB"/>
    <a:srgbClr val="399D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88A791-6236-4B85-BA7B-5093CC7EAA53}" type="doc">
      <dgm:prSet loTypeId="urn:microsoft.com/office/officeart/2005/8/layout/vList4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7C30A19-DF06-4FCE-BA01-91BC1C5AF244}">
      <dgm:prSet phldrT="[Текст]" custT="1"/>
      <dgm:spPr/>
      <dgm:t>
        <a:bodyPr/>
        <a:lstStyle/>
        <a:p>
          <a:pPr algn="ctr"/>
          <a:r>
            <a: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круг</a:t>
          </a:r>
          <a:endParaRPr lang="ru-RU" sz="32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B93D999-7082-4F5E-A1B1-E83C2245DBB4}" type="parTrans" cxnId="{E1DCD49F-DB43-4714-B82F-FD1C7888DA9A}">
      <dgm:prSet/>
      <dgm:spPr/>
      <dgm:t>
        <a:bodyPr/>
        <a:lstStyle/>
        <a:p>
          <a:endParaRPr lang="ru-RU"/>
        </a:p>
      </dgm:t>
    </dgm:pt>
    <dgm:pt modelId="{EF81A478-EA86-4FDE-9EC1-2549A4740DA9}" type="sibTrans" cxnId="{E1DCD49F-DB43-4714-B82F-FD1C7888DA9A}">
      <dgm:prSet/>
      <dgm:spPr/>
      <dgm:t>
        <a:bodyPr/>
        <a:lstStyle/>
        <a:p>
          <a:endParaRPr lang="ru-RU"/>
        </a:p>
      </dgm:t>
    </dgm:pt>
    <dgm:pt modelId="{0F9DF1F9-2833-421E-B62C-4B3BD67E5648}">
      <dgm:prSet phldrT="[Текст]" custT="1"/>
      <dgm:spPr/>
      <dgm:t>
        <a:bodyPr/>
        <a:lstStyle/>
        <a:p>
          <a:pPr algn="ctr"/>
          <a:r>
            <a: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треугольник</a:t>
          </a:r>
          <a:endParaRPr lang="ru-RU" sz="32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EEB97B-BA82-4071-9CD7-78B2939026DC}" type="parTrans" cxnId="{073D9F50-67AD-4C39-98B4-587EE1A17FB8}">
      <dgm:prSet/>
      <dgm:spPr/>
      <dgm:t>
        <a:bodyPr/>
        <a:lstStyle/>
        <a:p>
          <a:endParaRPr lang="ru-RU"/>
        </a:p>
      </dgm:t>
    </dgm:pt>
    <dgm:pt modelId="{D99CC693-310C-4DEB-955D-174C5DD2E7CD}" type="sibTrans" cxnId="{073D9F50-67AD-4C39-98B4-587EE1A17FB8}">
      <dgm:prSet/>
      <dgm:spPr/>
      <dgm:t>
        <a:bodyPr/>
        <a:lstStyle/>
        <a:p>
          <a:endParaRPr lang="ru-RU"/>
        </a:p>
      </dgm:t>
    </dgm:pt>
    <dgm:pt modelId="{CA2E6E78-2C15-4026-9AB4-CB0DD3C41775}">
      <dgm:prSet phldrT="[Текст]" custT="1"/>
      <dgm:spPr/>
      <dgm:t>
        <a:bodyPr/>
        <a:lstStyle/>
        <a:p>
          <a:pPr algn="ctr"/>
          <a:r>
            <a: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четырехугольник</a:t>
          </a:r>
          <a:endParaRPr lang="ru-RU" sz="32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F6C7EB-F61D-4494-BACE-10BEEDD28D2A}" type="parTrans" cxnId="{923703B6-E83F-4E68-B80D-F27B32659E21}">
      <dgm:prSet/>
      <dgm:spPr/>
      <dgm:t>
        <a:bodyPr/>
        <a:lstStyle/>
        <a:p>
          <a:endParaRPr lang="ru-RU"/>
        </a:p>
      </dgm:t>
    </dgm:pt>
    <dgm:pt modelId="{3753EB6A-C5EE-4642-A887-6310F7E78C60}" type="sibTrans" cxnId="{923703B6-E83F-4E68-B80D-F27B32659E21}">
      <dgm:prSet/>
      <dgm:spPr/>
      <dgm:t>
        <a:bodyPr/>
        <a:lstStyle/>
        <a:p>
          <a:endParaRPr lang="ru-RU"/>
        </a:p>
      </dgm:t>
    </dgm:pt>
    <dgm:pt modelId="{D6A11215-9089-4BF9-8171-79D795295B69}" type="pres">
      <dgm:prSet presAssocID="{2388A791-6236-4B85-BA7B-5093CC7EAA5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B694C9-F1F4-4E05-B04B-C32D341EDE93}" type="pres">
      <dgm:prSet presAssocID="{A7C30A19-DF06-4FCE-BA01-91BC1C5AF244}" presName="comp" presStyleCnt="0"/>
      <dgm:spPr/>
    </dgm:pt>
    <dgm:pt modelId="{5068F34D-AF06-46CD-A54D-7C0487D9C1B2}" type="pres">
      <dgm:prSet presAssocID="{A7C30A19-DF06-4FCE-BA01-91BC1C5AF244}" presName="box" presStyleLbl="node1" presStyleIdx="0" presStyleCnt="3"/>
      <dgm:spPr/>
      <dgm:t>
        <a:bodyPr/>
        <a:lstStyle/>
        <a:p>
          <a:endParaRPr lang="ru-RU"/>
        </a:p>
      </dgm:t>
    </dgm:pt>
    <dgm:pt modelId="{7937BEE8-5B72-4A5D-979A-461EBA133747}" type="pres">
      <dgm:prSet presAssocID="{A7C30A19-DF06-4FCE-BA01-91BC1C5AF244}" presName="img" presStyleLbl="fgImgPlace1" presStyleIdx="0" presStyleCnt="3" custScaleX="73274" custScaleY="5429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2CA7133-442C-40D5-A7DE-56CA2B7B36ED}" type="pres">
      <dgm:prSet presAssocID="{A7C30A19-DF06-4FCE-BA01-91BC1C5AF244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A7239-4693-443C-A982-B5AE024BAB67}" type="pres">
      <dgm:prSet presAssocID="{EF81A478-EA86-4FDE-9EC1-2549A4740DA9}" presName="spacer" presStyleCnt="0"/>
      <dgm:spPr/>
    </dgm:pt>
    <dgm:pt modelId="{71353872-3D4C-4FF7-A22B-A557F8A4F840}" type="pres">
      <dgm:prSet presAssocID="{0F9DF1F9-2833-421E-B62C-4B3BD67E5648}" presName="comp" presStyleCnt="0"/>
      <dgm:spPr/>
    </dgm:pt>
    <dgm:pt modelId="{8058CD8C-A586-4025-8759-676F4ECC00B1}" type="pres">
      <dgm:prSet presAssocID="{0F9DF1F9-2833-421E-B62C-4B3BD67E5648}" presName="box" presStyleLbl="node1" presStyleIdx="1" presStyleCnt="3"/>
      <dgm:spPr/>
      <dgm:t>
        <a:bodyPr/>
        <a:lstStyle/>
        <a:p>
          <a:endParaRPr lang="ru-RU"/>
        </a:p>
      </dgm:t>
    </dgm:pt>
    <dgm:pt modelId="{40C6B058-2330-4613-B217-699F8A072F01}" type="pres">
      <dgm:prSet presAssocID="{0F9DF1F9-2833-421E-B62C-4B3BD67E5648}" presName="img" presStyleLbl="fgImgPlace1" presStyleIdx="1" presStyleCnt="3" custScaleY="7674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2EBAB96-7B0B-42E7-A1A3-B641FA713757}" type="pres">
      <dgm:prSet presAssocID="{0F9DF1F9-2833-421E-B62C-4B3BD67E5648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500CBD-C8F3-498F-8B34-9D2C7D4925F3}" type="pres">
      <dgm:prSet presAssocID="{D99CC693-310C-4DEB-955D-174C5DD2E7CD}" presName="spacer" presStyleCnt="0"/>
      <dgm:spPr/>
    </dgm:pt>
    <dgm:pt modelId="{6CE3B898-7A88-492A-BAAE-F8FB62177808}" type="pres">
      <dgm:prSet presAssocID="{CA2E6E78-2C15-4026-9AB4-CB0DD3C41775}" presName="comp" presStyleCnt="0"/>
      <dgm:spPr/>
    </dgm:pt>
    <dgm:pt modelId="{6BB8AC07-3D9D-493E-902A-CA71B97C49D9}" type="pres">
      <dgm:prSet presAssocID="{CA2E6E78-2C15-4026-9AB4-CB0DD3C41775}" presName="box" presStyleLbl="node1" presStyleIdx="2" presStyleCnt="3" custLinFactNeighborX="-3656" custLinFactNeighborY="47"/>
      <dgm:spPr/>
      <dgm:t>
        <a:bodyPr/>
        <a:lstStyle/>
        <a:p>
          <a:endParaRPr lang="ru-RU"/>
        </a:p>
      </dgm:t>
    </dgm:pt>
    <dgm:pt modelId="{C84F27CF-6F3A-4F02-B26A-EF8A2D8BC137}" type="pres">
      <dgm:prSet presAssocID="{CA2E6E78-2C15-4026-9AB4-CB0DD3C41775}" presName="img" presStyleLbl="fgImgPlace1" presStyleIdx="2" presStyleCnt="3" custScaleY="7394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EA087DF-CCDE-4FB1-A441-B54B65A027A2}" type="pres">
      <dgm:prSet presAssocID="{CA2E6E78-2C15-4026-9AB4-CB0DD3C41775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8966E8-5001-49A8-83F1-07D6B2AC7F68}" type="presOf" srcId="{2388A791-6236-4B85-BA7B-5093CC7EAA53}" destId="{D6A11215-9089-4BF9-8171-79D795295B69}" srcOrd="0" destOrd="0" presId="urn:microsoft.com/office/officeart/2005/8/layout/vList4"/>
    <dgm:cxn modelId="{923703B6-E83F-4E68-B80D-F27B32659E21}" srcId="{2388A791-6236-4B85-BA7B-5093CC7EAA53}" destId="{CA2E6E78-2C15-4026-9AB4-CB0DD3C41775}" srcOrd="2" destOrd="0" parTransId="{CEF6C7EB-F61D-4494-BACE-10BEEDD28D2A}" sibTransId="{3753EB6A-C5EE-4642-A887-6310F7E78C60}"/>
    <dgm:cxn modelId="{6866E36C-E8F0-46CA-A6CC-DD4692801EED}" type="presOf" srcId="{CA2E6E78-2C15-4026-9AB4-CB0DD3C41775}" destId="{3EA087DF-CCDE-4FB1-A441-B54B65A027A2}" srcOrd="1" destOrd="0" presId="urn:microsoft.com/office/officeart/2005/8/layout/vList4"/>
    <dgm:cxn modelId="{073D9F50-67AD-4C39-98B4-587EE1A17FB8}" srcId="{2388A791-6236-4B85-BA7B-5093CC7EAA53}" destId="{0F9DF1F9-2833-421E-B62C-4B3BD67E5648}" srcOrd="1" destOrd="0" parTransId="{B9EEB97B-BA82-4071-9CD7-78B2939026DC}" sibTransId="{D99CC693-310C-4DEB-955D-174C5DD2E7CD}"/>
    <dgm:cxn modelId="{454BA944-1F46-4083-BB16-8E384E31C963}" type="presOf" srcId="{0F9DF1F9-2833-421E-B62C-4B3BD67E5648}" destId="{8058CD8C-A586-4025-8759-676F4ECC00B1}" srcOrd="0" destOrd="0" presId="urn:microsoft.com/office/officeart/2005/8/layout/vList4"/>
    <dgm:cxn modelId="{4827EDB3-211B-4AD7-A1C0-8A7CCCCE6F83}" type="presOf" srcId="{CA2E6E78-2C15-4026-9AB4-CB0DD3C41775}" destId="{6BB8AC07-3D9D-493E-902A-CA71B97C49D9}" srcOrd="0" destOrd="0" presId="urn:microsoft.com/office/officeart/2005/8/layout/vList4"/>
    <dgm:cxn modelId="{06AF39C8-237D-4077-9353-188206A7A21B}" type="presOf" srcId="{0F9DF1F9-2833-421E-B62C-4B3BD67E5648}" destId="{02EBAB96-7B0B-42E7-A1A3-B641FA713757}" srcOrd="1" destOrd="0" presId="urn:microsoft.com/office/officeart/2005/8/layout/vList4"/>
    <dgm:cxn modelId="{EEC04D1A-837A-481E-B482-3C31EDBA60CE}" type="presOf" srcId="{A7C30A19-DF06-4FCE-BA01-91BC1C5AF244}" destId="{A2CA7133-442C-40D5-A7DE-56CA2B7B36ED}" srcOrd="1" destOrd="0" presId="urn:microsoft.com/office/officeart/2005/8/layout/vList4"/>
    <dgm:cxn modelId="{B6AF861B-A9D6-4658-A8BF-B261478A8247}" type="presOf" srcId="{A7C30A19-DF06-4FCE-BA01-91BC1C5AF244}" destId="{5068F34D-AF06-46CD-A54D-7C0487D9C1B2}" srcOrd="0" destOrd="0" presId="urn:microsoft.com/office/officeart/2005/8/layout/vList4"/>
    <dgm:cxn modelId="{E1DCD49F-DB43-4714-B82F-FD1C7888DA9A}" srcId="{2388A791-6236-4B85-BA7B-5093CC7EAA53}" destId="{A7C30A19-DF06-4FCE-BA01-91BC1C5AF244}" srcOrd="0" destOrd="0" parTransId="{FB93D999-7082-4F5E-A1B1-E83C2245DBB4}" sibTransId="{EF81A478-EA86-4FDE-9EC1-2549A4740DA9}"/>
    <dgm:cxn modelId="{14D06CA3-B255-42BC-942E-3F8C58C06C19}" type="presParOf" srcId="{D6A11215-9089-4BF9-8171-79D795295B69}" destId="{E8B694C9-F1F4-4E05-B04B-C32D341EDE93}" srcOrd="0" destOrd="0" presId="urn:microsoft.com/office/officeart/2005/8/layout/vList4"/>
    <dgm:cxn modelId="{BC4FE25A-DAF6-4787-8D70-4122BD90D0DD}" type="presParOf" srcId="{E8B694C9-F1F4-4E05-B04B-C32D341EDE93}" destId="{5068F34D-AF06-46CD-A54D-7C0487D9C1B2}" srcOrd="0" destOrd="0" presId="urn:microsoft.com/office/officeart/2005/8/layout/vList4"/>
    <dgm:cxn modelId="{A0DE986A-9599-4C8B-883E-270059BBA6AB}" type="presParOf" srcId="{E8B694C9-F1F4-4E05-B04B-C32D341EDE93}" destId="{7937BEE8-5B72-4A5D-979A-461EBA133747}" srcOrd="1" destOrd="0" presId="urn:microsoft.com/office/officeart/2005/8/layout/vList4"/>
    <dgm:cxn modelId="{CBC43B27-ED24-48B5-98B0-F5FEA5E6FA3B}" type="presParOf" srcId="{E8B694C9-F1F4-4E05-B04B-C32D341EDE93}" destId="{A2CA7133-442C-40D5-A7DE-56CA2B7B36ED}" srcOrd="2" destOrd="0" presId="urn:microsoft.com/office/officeart/2005/8/layout/vList4"/>
    <dgm:cxn modelId="{4CC99ADE-9A0F-4830-9960-39928F5CA144}" type="presParOf" srcId="{D6A11215-9089-4BF9-8171-79D795295B69}" destId="{69AA7239-4693-443C-A982-B5AE024BAB67}" srcOrd="1" destOrd="0" presId="urn:microsoft.com/office/officeart/2005/8/layout/vList4"/>
    <dgm:cxn modelId="{B1A1657C-6442-4BC5-8EF7-F318C8CE519A}" type="presParOf" srcId="{D6A11215-9089-4BF9-8171-79D795295B69}" destId="{71353872-3D4C-4FF7-A22B-A557F8A4F840}" srcOrd="2" destOrd="0" presId="urn:microsoft.com/office/officeart/2005/8/layout/vList4"/>
    <dgm:cxn modelId="{F6DE79CE-67E1-4875-B8C0-F12B947C135B}" type="presParOf" srcId="{71353872-3D4C-4FF7-A22B-A557F8A4F840}" destId="{8058CD8C-A586-4025-8759-676F4ECC00B1}" srcOrd="0" destOrd="0" presId="urn:microsoft.com/office/officeart/2005/8/layout/vList4"/>
    <dgm:cxn modelId="{74A39682-8A66-442D-B73B-40F1E1DDCFCE}" type="presParOf" srcId="{71353872-3D4C-4FF7-A22B-A557F8A4F840}" destId="{40C6B058-2330-4613-B217-699F8A072F01}" srcOrd="1" destOrd="0" presId="urn:microsoft.com/office/officeart/2005/8/layout/vList4"/>
    <dgm:cxn modelId="{B06691A5-9276-40EE-AA99-FAD2926CBD3B}" type="presParOf" srcId="{71353872-3D4C-4FF7-A22B-A557F8A4F840}" destId="{02EBAB96-7B0B-42E7-A1A3-B641FA713757}" srcOrd="2" destOrd="0" presId="urn:microsoft.com/office/officeart/2005/8/layout/vList4"/>
    <dgm:cxn modelId="{9E5E7358-9638-4D3F-82B6-B7F2F1E040FB}" type="presParOf" srcId="{D6A11215-9089-4BF9-8171-79D795295B69}" destId="{0F500CBD-C8F3-498F-8B34-9D2C7D4925F3}" srcOrd="3" destOrd="0" presId="urn:microsoft.com/office/officeart/2005/8/layout/vList4"/>
    <dgm:cxn modelId="{C6F94755-31E5-452C-A5C3-7BF243574BE7}" type="presParOf" srcId="{D6A11215-9089-4BF9-8171-79D795295B69}" destId="{6CE3B898-7A88-492A-BAAE-F8FB62177808}" srcOrd="4" destOrd="0" presId="urn:microsoft.com/office/officeart/2005/8/layout/vList4"/>
    <dgm:cxn modelId="{8C6696C2-D583-4328-A414-A98791448EE1}" type="presParOf" srcId="{6CE3B898-7A88-492A-BAAE-F8FB62177808}" destId="{6BB8AC07-3D9D-493E-902A-CA71B97C49D9}" srcOrd="0" destOrd="0" presId="urn:microsoft.com/office/officeart/2005/8/layout/vList4"/>
    <dgm:cxn modelId="{37E69C19-4049-4891-8561-1BE4C752DF9A}" type="presParOf" srcId="{6CE3B898-7A88-492A-BAAE-F8FB62177808}" destId="{C84F27CF-6F3A-4F02-B26A-EF8A2D8BC137}" srcOrd="1" destOrd="0" presId="urn:microsoft.com/office/officeart/2005/8/layout/vList4"/>
    <dgm:cxn modelId="{F3B63034-5317-46D6-9335-82F1F34B9828}" type="presParOf" srcId="{6CE3B898-7A88-492A-BAAE-F8FB62177808}" destId="{3EA087DF-CCDE-4FB1-A441-B54B65A027A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8BC937-8149-4FD6-BF77-3F0E464360D6}" type="doc">
      <dgm:prSet loTypeId="urn:microsoft.com/office/officeart/2005/8/layout/orgChart1" loCatId="hierarchy" qsTypeId="urn:microsoft.com/office/officeart/2005/8/quickstyle/simple5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37BBB11-4DB7-4A90-9079-4A3A0F185518}">
      <dgm:prSet phldrT="[Текст]" custT="1"/>
      <dgm:spPr/>
      <dgm:t>
        <a:bodyPr/>
        <a:lstStyle/>
        <a:p>
          <a:r>
            <a:rPr lang="ru-RU" sz="2400" b="1" i="1" dirty="0" smtClean="0"/>
            <a:t>тело</a:t>
          </a:r>
          <a:endParaRPr lang="ru-RU" sz="2400" b="1" i="1" dirty="0"/>
        </a:p>
      </dgm:t>
    </dgm:pt>
    <dgm:pt modelId="{1E7719AC-61F3-4358-9EB1-BC6F941AB2D6}" type="parTrans" cxnId="{E6CE3864-332C-475F-A42A-887CE6BE6E06}">
      <dgm:prSet/>
      <dgm:spPr/>
      <dgm:t>
        <a:bodyPr/>
        <a:lstStyle/>
        <a:p>
          <a:endParaRPr lang="ru-RU"/>
        </a:p>
      </dgm:t>
    </dgm:pt>
    <dgm:pt modelId="{BE5A4DFB-03A8-493B-BDEE-2B93D1A9A386}" type="sibTrans" cxnId="{E6CE3864-332C-475F-A42A-887CE6BE6E06}">
      <dgm:prSet/>
      <dgm:spPr/>
      <dgm:t>
        <a:bodyPr/>
        <a:lstStyle/>
        <a:p>
          <a:endParaRPr lang="ru-RU"/>
        </a:p>
      </dgm:t>
    </dgm:pt>
    <dgm:pt modelId="{9D66432E-618D-46FB-959B-C7BBF6677312}">
      <dgm:prSet phldrT="[Текст]" custT="1"/>
      <dgm:spPr/>
      <dgm:t>
        <a:bodyPr/>
        <a:lstStyle/>
        <a:p>
          <a:r>
            <a:rPr lang="ru-RU" sz="2400" b="1" i="1" dirty="0" smtClean="0"/>
            <a:t>клетка</a:t>
          </a:r>
          <a:endParaRPr lang="ru-RU" sz="2400" b="1" i="1" dirty="0"/>
        </a:p>
      </dgm:t>
    </dgm:pt>
    <dgm:pt modelId="{1E261C7F-2764-4910-A786-82ADF60C553F}" type="parTrans" cxnId="{7D21FF34-1D2F-4298-B58D-CDBC06D58BF0}">
      <dgm:prSet/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C16EBA60-E7BF-429A-AB8A-0EDF879254AA}" type="sibTrans" cxnId="{7D21FF34-1D2F-4298-B58D-CDBC06D58BF0}">
      <dgm:prSet/>
      <dgm:spPr/>
      <dgm:t>
        <a:bodyPr/>
        <a:lstStyle/>
        <a:p>
          <a:endParaRPr lang="ru-RU"/>
        </a:p>
      </dgm:t>
    </dgm:pt>
    <dgm:pt modelId="{175C041A-7BE7-417F-9992-339D2D5C6466}">
      <dgm:prSet phldrT="[Текст]" custT="1"/>
      <dgm:spPr/>
      <dgm:t>
        <a:bodyPr/>
        <a:lstStyle/>
        <a:p>
          <a:r>
            <a:rPr lang="ru-RU" sz="2400" b="1" i="1" dirty="0" smtClean="0"/>
            <a:t>скелет</a:t>
          </a:r>
          <a:endParaRPr lang="ru-RU" sz="2400" b="1" i="1" dirty="0"/>
        </a:p>
      </dgm:t>
    </dgm:pt>
    <dgm:pt modelId="{6BD9788E-55FF-44E6-9F8C-D02CD9E72472}" type="parTrans" cxnId="{B1C95573-10D3-4607-89E4-95BD45529B73}">
      <dgm:prSet/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7A0605DA-AC40-41C4-AABB-59E7BFA72E5F}" type="sibTrans" cxnId="{B1C95573-10D3-4607-89E4-95BD45529B73}">
      <dgm:prSet/>
      <dgm:spPr/>
      <dgm:t>
        <a:bodyPr/>
        <a:lstStyle/>
        <a:p>
          <a:endParaRPr lang="ru-RU"/>
        </a:p>
      </dgm:t>
    </dgm:pt>
    <dgm:pt modelId="{BCB59274-7FD3-4485-9410-A4F5FA9ECB2D}">
      <dgm:prSet custT="1"/>
      <dgm:spPr/>
      <dgm:t>
        <a:bodyPr/>
        <a:lstStyle/>
        <a:p>
          <a:r>
            <a:rPr lang="ru-RU" sz="2400" b="1" i="1" smtClean="0"/>
            <a:t>1.Кремниевая капсула</a:t>
          </a:r>
          <a:endParaRPr lang="ru-RU" sz="2400" b="1" i="1" dirty="0"/>
        </a:p>
      </dgm:t>
    </dgm:pt>
    <dgm:pt modelId="{65E09D12-AF9A-481C-9874-3B535449161C}" type="parTrans" cxnId="{EA351060-86B7-4F6B-9FF8-15F377A94587}">
      <dgm:prSet/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01C6F1C5-FF20-4D37-A3A8-59462C11D7B6}" type="sibTrans" cxnId="{EA351060-86B7-4F6B-9FF8-15F377A94587}">
      <dgm:prSet/>
      <dgm:spPr/>
      <dgm:t>
        <a:bodyPr/>
        <a:lstStyle/>
        <a:p>
          <a:endParaRPr lang="ru-RU"/>
        </a:p>
      </dgm:t>
    </dgm:pt>
    <dgm:pt modelId="{20740A3E-869C-43AF-B3AB-AAF7BD0253D7}">
      <dgm:prSet custT="1"/>
      <dgm:spPr/>
      <dgm:t>
        <a:bodyPr/>
        <a:lstStyle/>
        <a:p>
          <a:r>
            <a:rPr lang="ru-RU" sz="2400" b="1" i="1" dirty="0" smtClean="0"/>
            <a:t> 2.лучи</a:t>
          </a:r>
          <a:endParaRPr lang="ru-RU" sz="2400" b="1" i="1" dirty="0"/>
        </a:p>
      </dgm:t>
    </dgm:pt>
    <dgm:pt modelId="{876AB46D-168B-498D-A990-41701C06A9D5}" type="parTrans" cxnId="{75AA12DC-501F-49BC-B51C-091F5784E611}">
      <dgm:prSet/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8B96ED95-3B60-470C-954C-28A442D6A4C5}" type="sibTrans" cxnId="{75AA12DC-501F-49BC-B51C-091F5784E611}">
      <dgm:prSet/>
      <dgm:spPr/>
      <dgm:t>
        <a:bodyPr/>
        <a:lstStyle/>
        <a:p>
          <a:endParaRPr lang="ru-RU"/>
        </a:p>
      </dgm:t>
    </dgm:pt>
    <dgm:pt modelId="{C90EFD76-A632-41E6-A259-76D414056079}" type="asst">
      <dgm:prSet custT="1"/>
      <dgm:spPr/>
      <dgm:t>
        <a:bodyPr/>
        <a:lstStyle/>
        <a:p>
          <a:r>
            <a:rPr lang="ru-RU" sz="2400" b="1" i="1" dirty="0" smtClean="0"/>
            <a:t>3.отверстия</a:t>
          </a:r>
          <a:endParaRPr lang="ru-RU" sz="2400" b="1" i="1" dirty="0"/>
        </a:p>
      </dgm:t>
    </dgm:pt>
    <dgm:pt modelId="{1E5477A3-F90F-4617-A780-E996BCAFFB3D}" type="parTrans" cxnId="{982B7061-5EBB-4673-B7F6-583F818EF617}">
      <dgm:prSet/>
      <dgm:spPr>
        <a:ln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BDCE1CA6-AC26-437A-9AD4-75D12B97F1ED}" type="sibTrans" cxnId="{982B7061-5EBB-4673-B7F6-583F818EF617}">
      <dgm:prSet/>
      <dgm:spPr/>
      <dgm:t>
        <a:bodyPr/>
        <a:lstStyle/>
        <a:p>
          <a:endParaRPr lang="ru-RU"/>
        </a:p>
      </dgm:t>
    </dgm:pt>
    <dgm:pt modelId="{D7EA7543-9D04-4BEB-A31B-8EF2D74859CD}" type="pres">
      <dgm:prSet presAssocID="{0F8BC937-8149-4FD6-BF77-3F0E464360D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72F27A5-FECD-4F2A-9003-D36BED804640}" type="pres">
      <dgm:prSet presAssocID="{937BBB11-4DB7-4A90-9079-4A3A0F185518}" presName="hierRoot1" presStyleCnt="0">
        <dgm:presLayoutVars>
          <dgm:hierBranch val="init"/>
        </dgm:presLayoutVars>
      </dgm:prSet>
      <dgm:spPr/>
    </dgm:pt>
    <dgm:pt modelId="{4AFF4FD0-C8A4-4963-94A8-D3543D9DFACC}" type="pres">
      <dgm:prSet presAssocID="{937BBB11-4DB7-4A90-9079-4A3A0F185518}" presName="rootComposite1" presStyleCnt="0"/>
      <dgm:spPr/>
    </dgm:pt>
    <dgm:pt modelId="{7EA758A0-FD98-4757-924D-512C3FB8923D}" type="pres">
      <dgm:prSet presAssocID="{937BBB11-4DB7-4A90-9079-4A3A0F18551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277F3E-4A44-4DA4-8BEF-E25936282827}" type="pres">
      <dgm:prSet presAssocID="{937BBB11-4DB7-4A90-9079-4A3A0F18551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571761D-B771-4910-8E29-F0FD68046286}" type="pres">
      <dgm:prSet presAssocID="{937BBB11-4DB7-4A90-9079-4A3A0F185518}" presName="hierChild2" presStyleCnt="0"/>
      <dgm:spPr/>
    </dgm:pt>
    <dgm:pt modelId="{68B42DA0-225E-4385-89AE-8CB2B8C323FD}" type="pres">
      <dgm:prSet presAssocID="{1E261C7F-2764-4910-A786-82ADF60C553F}" presName="Name37" presStyleLbl="parChTrans1D2" presStyleIdx="0" presStyleCnt="2"/>
      <dgm:spPr/>
      <dgm:t>
        <a:bodyPr/>
        <a:lstStyle/>
        <a:p>
          <a:endParaRPr lang="ru-RU"/>
        </a:p>
      </dgm:t>
    </dgm:pt>
    <dgm:pt modelId="{D2B51BE5-CCE5-4268-B4C2-74606BE0506B}" type="pres">
      <dgm:prSet presAssocID="{9D66432E-618D-46FB-959B-C7BBF6677312}" presName="hierRoot2" presStyleCnt="0">
        <dgm:presLayoutVars>
          <dgm:hierBranch val="init"/>
        </dgm:presLayoutVars>
      </dgm:prSet>
      <dgm:spPr/>
    </dgm:pt>
    <dgm:pt modelId="{25F2974C-8BD1-44DB-9EBB-7A663DA24994}" type="pres">
      <dgm:prSet presAssocID="{9D66432E-618D-46FB-959B-C7BBF6677312}" presName="rootComposite" presStyleCnt="0"/>
      <dgm:spPr/>
    </dgm:pt>
    <dgm:pt modelId="{19CF06C1-B5F0-44E7-8616-4119FB463CD9}" type="pres">
      <dgm:prSet presAssocID="{9D66432E-618D-46FB-959B-C7BBF6677312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D48ED2-C2CA-407F-A250-4850AA93B6EF}" type="pres">
      <dgm:prSet presAssocID="{9D66432E-618D-46FB-959B-C7BBF6677312}" presName="rootConnector" presStyleLbl="node2" presStyleIdx="0" presStyleCnt="2"/>
      <dgm:spPr/>
      <dgm:t>
        <a:bodyPr/>
        <a:lstStyle/>
        <a:p>
          <a:endParaRPr lang="ru-RU"/>
        </a:p>
      </dgm:t>
    </dgm:pt>
    <dgm:pt modelId="{EDF8E8FE-20F8-47CC-B313-35092EB9BAC1}" type="pres">
      <dgm:prSet presAssocID="{9D66432E-618D-46FB-959B-C7BBF6677312}" presName="hierChild4" presStyleCnt="0"/>
      <dgm:spPr/>
    </dgm:pt>
    <dgm:pt modelId="{EF94D5C2-D554-4FC4-85A0-554F757D811E}" type="pres">
      <dgm:prSet presAssocID="{9D66432E-618D-46FB-959B-C7BBF6677312}" presName="hierChild5" presStyleCnt="0"/>
      <dgm:spPr/>
    </dgm:pt>
    <dgm:pt modelId="{9344200B-C205-42D4-A3BE-A4C61AE462DE}" type="pres">
      <dgm:prSet presAssocID="{6BD9788E-55FF-44E6-9F8C-D02CD9E72472}" presName="Name37" presStyleLbl="parChTrans1D2" presStyleIdx="1" presStyleCnt="2"/>
      <dgm:spPr/>
      <dgm:t>
        <a:bodyPr/>
        <a:lstStyle/>
        <a:p>
          <a:endParaRPr lang="ru-RU"/>
        </a:p>
      </dgm:t>
    </dgm:pt>
    <dgm:pt modelId="{EBCCA495-3BC0-4788-BBDD-E010C5C4BA1C}" type="pres">
      <dgm:prSet presAssocID="{175C041A-7BE7-417F-9992-339D2D5C6466}" presName="hierRoot2" presStyleCnt="0">
        <dgm:presLayoutVars>
          <dgm:hierBranch val="init"/>
        </dgm:presLayoutVars>
      </dgm:prSet>
      <dgm:spPr/>
    </dgm:pt>
    <dgm:pt modelId="{B968637A-A038-4F4B-9B48-FCB2781CD8D4}" type="pres">
      <dgm:prSet presAssocID="{175C041A-7BE7-417F-9992-339D2D5C6466}" presName="rootComposite" presStyleCnt="0"/>
      <dgm:spPr/>
    </dgm:pt>
    <dgm:pt modelId="{86C35748-0235-4FB0-8DE0-C1F9176FC632}" type="pres">
      <dgm:prSet presAssocID="{175C041A-7BE7-417F-9992-339D2D5C6466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F4A57B-58F2-4F10-8F7D-0CE6ADD9150C}" type="pres">
      <dgm:prSet presAssocID="{175C041A-7BE7-417F-9992-339D2D5C6466}" presName="rootConnector" presStyleLbl="node2" presStyleIdx="1" presStyleCnt="2"/>
      <dgm:spPr/>
      <dgm:t>
        <a:bodyPr/>
        <a:lstStyle/>
        <a:p>
          <a:endParaRPr lang="ru-RU"/>
        </a:p>
      </dgm:t>
    </dgm:pt>
    <dgm:pt modelId="{1DE66C03-58C8-4E34-94BF-F282FE7F824B}" type="pres">
      <dgm:prSet presAssocID="{175C041A-7BE7-417F-9992-339D2D5C6466}" presName="hierChild4" presStyleCnt="0"/>
      <dgm:spPr/>
    </dgm:pt>
    <dgm:pt modelId="{5E72D3A8-6F45-4DD9-9B1E-BB888A773BD8}" type="pres">
      <dgm:prSet presAssocID="{65E09D12-AF9A-481C-9874-3B535449161C}" presName="Name37" presStyleLbl="parChTrans1D3" presStyleIdx="0" presStyleCnt="2"/>
      <dgm:spPr/>
      <dgm:t>
        <a:bodyPr/>
        <a:lstStyle/>
        <a:p>
          <a:endParaRPr lang="ru-RU"/>
        </a:p>
      </dgm:t>
    </dgm:pt>
    <dgm:pt modelId="{1BE3747B-2B2F-4EF1-B23D-4DA09183EDDD}" type="pres">
      <dgm:prSet presAssocID="{BCB59274-7FD3-4485-9410-A4F5FA9ECB2D}" presName="hierRoot2" presStyleCnt="0">
        <dgm:presLayoutVars>
          <dgm:hierBranch val="init"/>
        </dgm:presLayoutVars>
      </dgm:prSet>
      <dgm:spPr/>
    </dgm:pt>
    <dgm:pt modelId="{CAD2524A-0EC2-4289-B3B3-0A83B1015822}" type="pres">
      <dgm:prSet presAssocID="{BCB59274-7FD3-4485-9410-A4F5FA9ECB2D}" presName="rootComposite" presStyleCnt="0"/>
      <dgm:spPr/>
    </dgm:pt>
    <dgm:pt modelId="{2F2B5DB8-E078-4EDD-ACD9-10D316CDD9A5}" type="pres">
      <dgm:prSet presAssocID="{BCB59274-7FD3-4485-9410-A4F5FA9ECB2D}" presName="rootText" presStyleLbl="node3" presStyleIdx="0" presStyleCnt="2" custScaleX="2027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082F2E-4052-44D3-A8D4-02E58D50F6D8}" type="pres">
      <dgm:prSet presAssocID="{BCB59274-7FD3-4485-9410-A4F5FA9ECB2D}" presName="rootConnector" presStyleLbl="node3" presStyleIdx="0" presStyleCnt="2"/>
      <dgm:spPr/>
      <dgm:t>
        <a:bodyPr/>
        <a:lstStyle/>
        <a:p>
          <a:endParaRPr lang="ru-RU"/>
        </a:p>
      </dgm:t>
    </dgm:pt>
    <dgm:pt modelId="{1EC1C2B8-DC80-4BB1-8666-F2D8990A7330}" type="pres">
      <dgm:prSet presAssocID="{BCB59274-7FD3-4485-9410-A4F5FA9ECB2D}" presName="hierChild4" presStyleCnt="0"/>
      <dgm:spPr/>
    </dgm:pt>
    <dgm:pt modelId="{93384A65-5A57-4D5A-9F0B-D96CEEEA6A6E}" type="pres">
      <dgm:prSet presAssocID="{BCB59274-7FD3-4485-9410-A4F5FA9ECB2D}" presName="hierChild5" presStyleCnt="0"/>
      <dgm:spPr/>
    </dgm:pt>
    <dgm:pt modelId="{AB995E9C-2118-48AA-80A5-967D831964A6}" type="pres">
      <dgm:prSet presAssocID="{1E5477A3-F90F-4617-A780-E996BCAFFB3D}" presName="Name111" presStyleLbl="parChTrans1D4" presStyleIdx="0" presStyleCnt="1"/>
      <dgm:spPr/>
      <dgm:t>
        <a:bodyPr/>
        <a:lstStyle/>
        <a:p>
          <a:endParaRPr lang="ru-RU"/>
        </a:p>
      </dgm:t>
    </dgm:pt>
    <dgm:pt modelId="{1C4C7388-A7E7-477F-9A00-FA349D6C7050}" type="pres">
      <dgm:prSet presAssocID="{C90EFD76-A632-41E6-A259-76D414056079}" presName="hierRoot3" presStyleCnt="0">
        <dgm:presLayoutVars>
          <dgm:hierBranch val="init"/>
        </dgm:presLayoutVars>
      </dgm:prSet>
      <dgm:spPr/>
    </dgm:pt>
    <dgm:pt modelId="{72810E50-C93F-42A0-8441-EF30C7BFB5A0}" type="pres">
      <dgm:prSet presAssocID="{C90EFD76-A632-41E6-A259-76D414056079}" presName="rootComposite3" presStyleCnt="0"/>
      <dgm:spPr/>
    </dgm:pt>
    <dgm:pt modelId="{98345CDA-9B0E-485F-B0AF-B7F39D6DFFE1}" type="pres">
      <dgm:prSet presAssocID="{C90EFD76-A632-41E6-A259-76D414056079}" presName="rootText3" presStyleLbl="asst3" presStyleIdx="0" presStyleCnt="1" custScaleX="129044" custLinFactNeighborX="4085" custLinFactNeighborY="-11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9A504E-21B2-4A07-B5E6-74489AFA721D}" type="pres">
      <dgm:prSet presAssocID="{C90EFD76-A632-41E6-A259-76D414056079}" presName="rootConnector3" presStyleLbl="asst3" presStyleIdx="0" presStyleCnt="1"/>
      <dgm:spPr/>
      <dgm:t>
        <a:bodyPr/>
        <a:lstStyle/>
        <a:p>
          <a:endParaRPr lang="ru-RU"/>
        </a:p>
      </dgm:t>
    </dgm:pt>
    <dgm:pt modelId="{3BEB0E5C-CCEC-4DDE-984C-5C450F615443}" type="pres">
      <dgm:prSet presAssocID="{C90EFD76-A632-41E6-A259-76D414056079}" presName="hierChild6" presStyleCnt="0"/>
      <dgm:spPr/>
    </dgm:pt>
    <dgm:pt modelId="{ACF45D96-A4E8-420A-8901-E4DF95292F5A}" type="pres">
      <dgm:prSet presAssocID="{C90EFD76-A632-41E6-A259-76D414056079}" presName="hierChild7" presStyleCnt="0"/>
      <dgm:spPr/>
    </dgm:pt>
    <dgm:pt modelId="{BB902E98-7C3B-4488-9891-DCF486C503A7}" type="pres">
      <dgm:prSet presAssocID="{876AB46D-168B-498D-A990-41701C06A9D5}" presName="Name37" presStyleLbl="parChTrans1D3" presStyleIdx="1" presStyleCnt="2"/>
      <dgm:spPr/>
      <dgm:t>
        <a:bodyPr/>
        <a:lstStyle/>
        <a:p>
          <a:endParaRPr lang="ru-RU"/>
        </a:p>
      </dgm:t>
    </dgm:pt>
    <dgm:pt modelId="{02FC9820-2A0C-43B0-8E33-F4D0F827DDFE}" type="pres">
      <dgm:prSet presAssocID="{20740A3E-869C-43AF-B3AB-AAF7BD0253D7}" presName="hierRoot2" presStyleCnt="0">
        <dgm:presLayoutVars>
          <dgm:hierBranch val="init"/>
        </dgm:presLayoutVars>
      </dgm:prSet>
      <dgm:spPr/>
    </dgm:pt>
    <dgm:pt modelId="{4AA1FFA3-A965-4FB9-B2AC-3F4FE34D1FCB}" type="pres">
      <dgm:prSet presAssocID="{20740A3E-869C-43AF-B3AB-AAF7BD0253D7}" presName="rootComposite" presStyleCnt="0"/>
      <dgm:spPr/>
    </dgm:pt>
    <dgm:pt modelId="{7550DBB3-6437-484A-84CA-C93EC23E206E}" type="pres">
      <dgm:prSet presAssocID="{20740A3E-869C-43AF-B3AB-AAF7BD0253D7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0F8276-AC3D-4936-A275-D1025F9F9E05}" type="pres">
      <dgm:prSet presAssocID="{20740A3E-869C-43AF-B3AB-AAF7BD0253D7}" presName="rootConnector" presStyleLbl="node3" presStyleIdx="1" presStyleCnt="2"/>
      <dgm:spPr/>
      <dgm:t>
        <a:bodyPr/>
        <a:lstStyle/>
        <a:p>
          <a:endParaRPr lang="ru-RU"/>
        </a:p>
      </dgm:t>
    </dgm:pt>
    <dgm:pt modelId="{A6E861D1-91A6-46B8-AAC1-E88217ADCF4F}" type="pres">
      <dgm:prSet presAssocID="{20740A3E-869C-43AF-B3AB-AAF7BD0253D7}" presName="hierChild4" presStyleCnt="0"/>
      <dgm:spPr/>
    </dgm:pt>
    <dgm:pt modelId="{F9396ADD-3FD7-4DC2-A0F1-B8933270ADF6}" type="pres">
      <dgm:prSet presAssocID="{20740A3E-869C-43AF-B3AB-AAF7BD0253D7}" presName="hierChild5" presStyleCnt="0"/>
      <dgm:spPr/>
    </dgm:pt>
    <dgm:pt modelId="{80A9A468-12DF-4531-BDC1-C948C47E9BC8}" type="pres">
      <dgm:prSet presAssocID="{175C041A-7BE7-417F-9992-339D2D5C6466}" presName="hierChild5" presStyleCnt="0"/>
      <dgm:spPr/>
    </dgm:pt>
    <dgm:pt modelId="{371DE9BC-F471-44DB-89FF-72F58D05ECEF}" type="pres">
      <dgm:prSet presAssocID="{937BBB11-4DB7-4A90-9079-4A3A0F185518}" presName="hierChild3" presStyleCnt="0"/>
      <dgm:spPr/>
    </dgm:pt>
  </dgm:ptLst>
  <dgm:cxnLst>
    <dgm:cxn modelId="{D494B858-2FAB-4671-9596-C41A28BE8C8F}" type="presOf" srcId="{20740A3E-869C-43AF-B3AB-AAF7BD0253D7}" destId="{BD0F8276-AC3D-4936-A275-D1025F9F9E05}" srcOrd="1" destOrd="0" presId="urn:microsoft.com/office/officeart/2005/8/layout/orgChart1"/>
    <dgm:cxn modelId="{518ED153-D7D9-46E1-A60F-0EFD7904F0F4}" type="presOf" srcId="{20740A3E-869C-43AF-B3AB-AAF7BD0253D7}" destId="{7550DBB3-6437-484A-84CA-C93EC23E206E}" srcOrd="0" destOrd="0" presId="urn:microsoft.com/office/officeart/2005/8/layout/orgChart1"/>
    <dgm:cxn modelId="{292B567A-AB07-4291-9E37-122A47B936EF}" type="presOf" srcId="{65E09D12-AF9A-481C-9874-3B535449161C}" destId="{5E72D3A8-6F45-4DD9-9B1E-BB888A773BD8}" srcOrd="0" destOrd="0" presId="urn:microsoft.com/office/officeart/2005/8/layout/orgChart1"/>
    <dgm:cxn modelId="{57EAFB73-5FB8-45FB-9639-9FF8B8A9A9F5}" type="presOf" srcId="{9D66432E-618D-46FB-959B-C7BBF6677312}" destId="{19CF06C1-B5F0-44E7-8616-4119FB463CD9}" srcOrd="0" destOrd="0" presId="urn:microsoft.com/office/officeart/2005/8/layout/orgChart1"/>
    <dgm:cxn modelId="{35AB56BD-11F0-4A20-B975-956A601D4496}" type="presOf" srcId="{937BBB11-4DB7-4A90-9079-4A3A0F185518}" destId="{7EA758A0-FD98-4757-924D-512C3FB8923D}" srcOrd="0" destOrd="0" presId="urn:microsoft.com/office/officeart/2005/8/layout/orgChart1"/>
    <dgm:cxn modelId="{EA351060-86B7-4F6B-9FF8-15F377A94587}" srcId="{175C041A-7BE7-417F-9992-339D2D5C6466}" destId="{BCB59274-7FD3-4485-9410-A4F5FA9ECB2D}" srcOrd="0" destOrd="0" parTransId="{65E09D12-AF9A-481C-9874-3B535449161C}" sibTransId="{01C6F1C5-FF20-4D37-A3A8-59462C11D7B6}"/>
    <dgm:cxn modelId="{7D21FF34-1D2F-4298-B58D-CDBC06D58BF0}" srcId="{937BBB11-4DB7-4A90-9079-4A3A0F185518}" destId="{9D66432E-618D-46FB-959B-C7BBF6677312}" srcOrd="0" destOrd="0" parTransId="{1E261C7F-2764-4910-A786-82ADF60C553F}" sibTransId="{C16EBA60-E7BF-429A-AB8A-0EDF879254AA}"/>
    <dgm:cxn modelId="{6B0D12CE-FA85-4D21-8651-AD75680897D9}" type="presOf" srcId="{C90EFD76-A632-41E6-A259-76D414056079}" destId="{089A504E-21B2-4A07-B5E6-74489AFA721D}" srcOrd="1" destOrd="0" presId="urn:microsoft.com/office/officeart/2005/8/layout/orgChart1"/>
    <dgm:cxn modelId="{7FA62024-5DE6-4688-A048-8ECA7139D984}" type="presOf" srcId="{1E261C7F-2764-4910-A786-82ADF60C553F}" destId="{68B42DA0-225E-4385-89AE-8CB2B8C323FD}" srcOrd="0" destOrd="0" presId="urn:microsoft.com/office/officeart/2005/8/layout/orgChart1"/>
    <dgm:cxn modelId="{982B7061-5EBB-4673-B7F6-583F818EF617}" srcId="{BCB59274-7FD3-4485-9410-A4F5FA9ECB2D}" destId="{C90EFD76-A632-41E6-A259-76D414056079}" srcOrd="0" destOrd="0" parTransId="{1E5477A3-F90F-4617-A780-E996BCAFFB3D}" sibTransId="{BDCE1CA6-AC26-437A-9AD4-75D12B97F1ED}"/>
    <dgm:cxn modelId="{AF426B2E-5F63-4656-8372-17B4D1B618F2}" type="presOf" srcId="{937BBB11-4DB7-4A90-9079-4A3A0F185518}" destId="{02277F3E-4A44-4DA4-8BEF-E25936282827}" srcOrd="1" destOrd="0" presId="urn:microsoft.com/office/officeart/2005/8/layout/orgChart1"/>
    <dgm:cxn modelId="{F6D0C680-5F27-4D78-BF6E-32F6F92B4550}" type="presOf" srcId="{9D66432E-618D-46FB-959B-C7BBF6677312}" destId="{BDD48ED2-C2CA-407F-A250-4850AA93B6EF}" srcOrd="1" destOrd="0" presId="urn:microsoft.com/office/officeart/2005/8/layout/orgChart1"/>
    <dgm:cxn modelId="{BBDB027D-F99E-4AE4-9283-188727C1594C}" type="presOf" srcId="{BCB59274-7FD3-4485-9410-A4F5FA9ECB2D}" destId="{66082F2E-4052-44D3-A8D4-02E58D50F6D8}" srcOrd="1" destOrd="0" presId="urn:microsoft.com/office/officeart/2005/8/layout/orgChart1"/>
    <dgm:cxn modelId="{B1C95573-10D3-4607-89E4-95BD45529B73}" srcId="{937BBB11-4DB7-4A90-9079-4A3A0F185518}" destId="{175C041A-7BE7-417F-9992-339D2D5C6466}" srcOrd="1" destOrd="0" parTransId="{6BD9788E-55FF-44E6-9F8C-D02CD9E72472}" sibTransId="{7A0605DA-AC40-41C4-AABB-59E7BFA72E5F}"/>
    <dgm:cxn modelId="{587CEB05-313A-47F3-9A58-292BB1B890AE}" type="presOf" srcId="{1E5477A3-F90F-4617-A780-E996BCAFFB3D}" destId="{AB995E9C-2118-48AA-80A5-967D831964A6}" srcOrd="0" destOrd="0" presId="urn:microsoft.com/office/officeart/2005/8/layout/orgChart1"/>
    <dgm:cxn modelId="{E6CE3864-332C-475F-A42A-887CE6BE6E06}" srcId="{0F8BC937-8149-4FD6-BF77-3F0E464360D6}" destId="{937BBB11-4DB7-4A90-9079-4A3A0F185518}" srcOrd="0" destOrd="0" parTransId="{1E7719AC-61F3-4358-9EB1-BC6F941AB2D6}" sibTransId="{BE5A4DFB-03A8-493B-BDEE-2B93D1A9A386}"/>
    <dgm:cxn modelId="{D7F9F6DA-0548-4B9D-A5A1-06190B5B7691}" type="presOf" srcId="{0F8BC937-8149-4FD6-BF77-3F0E464360D6}" destId="{D7EA7543-9D04-4BEB-A31B-8EF2D74859CD}" srcOrd="0" destOrd="0" presId="urn:microsoft.com/office/officeart/2005/8/layout/orgChart1"/>
    <dgm:cxn modelId="{75AA12DC-501F-49BC-B51C-091F5784E611}" srcId="{175C041A-7BE7-417F-9992-339D2D5C6466}" destId="{20740A3E-869C-43AF-B3AB-AAF7BD0253D7}" srcOrd="1" destOrd="0" parTransId="{876AB46D-168B-498D-A990-41701C06A9D5}" sibTransId="{8B96ED95-3B60-470C-954C-28A442D6A4C5}"/>
    <dgm:cxn modelId="{8FF1EA2D-1085-4AEB-B910-D22823667865}" type="presOf" srcId="{6BD9788E-55FF-44E6-9F8C-D02CD9E72472}" destId="{9344200B-C205-42D4-A3BE-A4C61AE462DE}" srcOrd="0" destOrd="0" presId="urn:microsoft.com/office/officeart/2005/8/layout/orgChart1"/>
    <dgm:cxn modelId="{8B3C58DE-3F78-4818-AB69-C1934011753E}" type="presOf" srcId="{175C041A-7BE7-417F-9992-339D2D5C6466}" destId="{86C35748-0235-4FB0-8DE0-C1F9176FC632}" srcOrd="0" destOrd="0" presId="urn:microsoft.com/office/officeart/2005/8/layout/orgChart1"/>
    <dgm:cxn modelId="{4AC4A5F8-279D-4D26-8C69-32145D64F79B}" type="presOf" srcId="{C90EFD76-A632-41E6-A259-76D414056079}" destId="{98345CDA-9B0E-485F-B0AF-B7F39D6DFFE1}" srcOrd="0" destOrd="0" presId="urn:microsoft.com/office/officeart/2005/8/layout/orgChart1"/>
    <dgm:cxn modelId="{F081CB43-5905-4284-8CBC-2C8A0D7C2565}" type="presOf" srcId="{175C041A-7BE7-417F-9992-339D2D5C6466}" destId="{27F4A57B-58F2-4F10-8F7D-0CE6ADD9150C}" srcOrd="1" destOrd="0" presId="urn:microsoft.com/office/officeart/2005/8/layout/orgChart1"/>
    <dgm:cxn modelId="{F1B24356-ACAB-420D-B68B-45729C733C10}" type="presOf" srcId="{BCB59274-7FD3-4485-9410-A4F5FA9ECB2D}" destId="{2F2B5DB8-E078-4EDD-ACD9-10D316CDD9A5}" srcOrd="0" destOrd="0" presId="urn:microsoft.com/office/officeart/2005/8/layout/orgChart1"/>
    <dgm:cxn modelId="{C0D90BB8-5F26-4371-BEA6-7AD332AB2148}" type="presOf" srcId="{876AB46D-168B-498D-A990-41701C06A9D5}" destId="{BB902E98-7C3B-4488-9891-DCF486C503A7}" srcOrd="0" destOrd="0" presId="urn:microsoft.com/office/officeart/2005/8/layout/orgChart1"/>
    <dgm:cxn modelId="{A2CE9936-09F5-40F8-B39F-D874E19F47FA}" type="presParOf" srcId="{D7EA7543-9D04-4BEB-A31B-8EF2D74859CD}" destId="{D72F27A5-FECD-4F2A-9003-D36BED804640}" srcOrd="0" destOrd="0" presId="urn:microsoft.com/office/officeart/2005/8/layout/orgChart1"/>
    <dgm:cxn modelId="{380FC58A-A5BA-487E-A1A3-2897ABA54B90}" type="presParOf" srcId="{D72F27A5-FECD-4F2A-9003-D36BED804640}" destId="{4AFF4FD0-C8A4-4963-94A8-D3543D9DFACC}" srcOrd="0" destOrd="0" presId="urn:microsoft.com/office/officeart/2005/8/layout/orgChart1"/>
    <dgm:cxn modelId="{8CB50145-1EB0-4D4C-B182-141E1D461304}" type="presParOf" srcId="{4AFF4FD0-C8A4-4963-94A8-D3543D9DFACC}" destId="{7EA758A0-FD98-4757-924D-512C3FB8923D}" srcOrd="0" destOrd="0" presId="urn:microsoft.com/office/officeart/2005/8/layout/orgChart1"/>
    <dgm:cxn modelId="{70AD0464-A5A2-40B6-BAD0-A08978E454FE}" type="presParOf" srcId="{4AFF4FD0-C8A4-4963-94A8-D3543D9DFACC}" destId="{02277F3E-4A44-4DA4-8BEF-E25936282827}" srcOrd="1" destOrd="0" presId="urn:microsoft.com/office/officeart/2005/8/layout/orgChart1"/>
    <dgm:cxn modelId="{5E7D8E78-2C1C-4C0C-8D12-CF255EAE270E}" type="presParOf" srcId="{D72F27A5-FECD-4F2A-9003-D36BED804640}" destId="{E571761D-B771-4910-8E29-F0FD68046286}" srcOrd="1" destOrd="0" presId="urn:microsoft.com/office/officeart/2005/8/layout/orgChart1"/>
    <dgm:cxn modelId="{70760AAC-F10A-4962-8FA3-57CF29BBCD98}" type="presParOf" srcId="{E571761D-B771-4910-8E29-F0FD68046286}" destId="{68B42DA0-225E-4385-89AE-8CB2B8C323FD}" srcOrd="0" destOrd="0" presId="urn:microsoft.com/office/officeart/2005/8/layout/orgChart1"/>
    <dgm:cxn modelId="{27CDB94D-9297-464F-A012-35D43E5161C0}" type="presParOf" srcId="{E571761D-B771-4910-8E29-F0FD68046286}" destId="{D2B51BE5-CCE5-4268-B4C2-74606BE0506B}" srcOrd="1" destOrd="0" presId="urn:microsoft.com/office/officeart/2005/8/layout/orgChart1"/>
    <dgm:cxn modelId="{00051C4E-52AF-4426-A8A7-C81FD430C4C1}" type="presParOf" srcId="{D2B51BE5-CCE5-4268-B4C2-74606BE0506B}" destId="{25F2974C-8BD1-44DB-9EBB-7A663DA24994}" srcOrd="0" destOrd="0" presId="urn:microsoft.com/office/officeart/2005/8/layout/orgChart1"/>
    <dgm:cxn modelId="{14FB0A37-9788-488D-BD32-1E534B12BBE2}" type="presParOf" srcId="{25F2974C-8BD1-44DB-9EBB-7A663DA24994}" destId="{19CF06C1-B5F0-44E7-8616-4119FB463CD9}" srcOrd="0" destOrd="0" presId="urn:microsoft.com/office/officeart/2005/8/layout/orgChart1"/>
    <dgm:cxn modelId="{7D032194-A87B-4931-A88B-CB41978DC7A6}" type="presParOf" srcId="{25F2974C-8BD1-44DB-9EBB-7A663DA24994}" destId="{BDD48ED2-C2CA-407F-A250-4850AA93B6EF}" srcOrd="1" destOrd="0" presId="urn:microsoft.com/office/officeart/2005/8/layout/orgChart1"/>
    <dgm:cxn modelId="{549ADDF4-6C70-4B3E-A9F9-CDA97D1F7A51}" type="presParOf" srcId="{D2B51BE5-CCE5-4268-B4C2-74606BE0506B}" destId="{EDF8E8FE-20F8-47CC-B313-35092EB9BAC1}" srcOrd="1" destOrd="0" presId="urn:microsoft.com/office/officeart/2005/8/layout/orgChart1"/>
    <dgm:cxn modelId="{C1A12711-B1A7-4295-831E-7BF153354259}" type="presParOf" srcId="{D2B51BE5-CCE5-4268-B4C2-74606BE0506B}" destId="{EF94D5C2-D554-4FC4-85A0-554F757D811E}" srcOrd="2" destOrd="0" presId="urn:microsoft.com/office/officeart/2005/8/layout/orgChart1"/>
    <dgm:cxn modelId="{14E6B332-B35D-43CE-8CD9-CB5B4EB3C604}" type="presParOf" srcId="{E571761D-B771-4910-8E29-F0FD68046286}" destId="{9344200B-C205-42D4-A3BE-A4C61AE462DE}" srcOrd="2" destOrd="0" presId="urn:microsoft.com/office/officeart/2005/8/layout/orgChart1"/>
    <dgm:cxn modelId="{9CAA03BF-6AA8-48B1-A476-4CC16BD848FC}" type="presParOf" srcId="{E571761D-B771-4910-8E29-F0FD68046286}" destId="{EBCCA495-3BC0-4788-BBDD-E010C5C4BA1C}" srcOrd="3" destOrd="0" presId="urn:microsoft.com/office/officeart/2005/8/layout/orgChart1"/>
    <dgm:cxn modelId="{A80D4F51-8E41-4A48-8E56-937803BC34A0}" type="presParOf" srcId="{EBCCA495-3BC0-4788-BBDD-E010C5C4BA1C}" destId="{B968637A-A038-4F4B-9B48-FCB2781CD8D4}" srcOrd="0" destOrd="0" presId="urn:microsoft.com/office/officeart/2005/8/layout/orgChart1"/>
    <dgm:cxn modelId="{C019A022-E4A8-4951-877E-959CAF5ABB10}" type="presParOf" srcId="{B968637A-A038-4F4B-9B48-FCB2781CD8D4}" destId="{86C35748-0235-4FB0-8DE0-C1F9176FC632}" srcOrd="0" destOrd="0" presId="urn:microsoft.com/office/officeart/2005/8/layout/orgChart1"/>
    <dgm:cxn modelId="{A91694A4-7410-4E27-9489-E8F9FE7ADBF3}" type="presParOf" srcId="{B968637A-A038-4F4B-9B48-FCB2781CD8D4}" destId="{27F4A57B-58F2-4F10-8F7D-0CE6ADD9150C}" srcOrd="1" destOrd="0" presId="urn:microsoft.com/office/officeart/2005/8/layout/orgChart1"/>
    <dgm:cxn modelId="{9586838D-23D4-44F5-B980-A99D8A67309D}" type="presParOf" srcId="{EBCCA495-3BC0-4788-BBDD-E010C5C4BA1C}" destId="{1DE66C03-58C8-4E34-94BF-F282FE7F824B}" srcOrd="1" destOrd="0" presId="urn:microsoft.com/office/officeart/2005/8/layout/orgChart1"/>
    <dgm:cxn modelId="{633E0454-5DB2-450F-93E2-094C6DDF6FFD}" type="presParOf" srcId="{1DE66C03-58C8-4E34-94BF-F282FE7F824B}" destId="{5E72D3A8-6F45-4DD9-9B1E-BB888A773BD8}" srcOrd="0" destOrd="0" presId="urn:microsoft.com/office/officeart/2005/8/layout/orgChart1"/>
    <dgm:cxn modelId="{77A26B09-E4F5-4AF7-ACE8-17BB68F1C520}" type="presParOf" srcId="{1DE66C03-58C8-4E34-94BF-F282FE7F824B}" destId="{1BE3747B-2B2F-4EF1-B23D-4DA09183EDDD}" srcOrd="1" destOrd="0" presId="urn:microsoft.com/office/officeart/2005/8/layout/orgChart1"/>
    <dgm:cxn modelId="{76415017-2D79-4CA3-84EE-B869E0D059DE}" type="presParOf" srcId="{1BE3747B-2B2F-4EF1-B23D-4DA09183EDDD}" destId="{CAD2524A-0EC2-4289-B3B3-0A83B1015822}" srcOrd="0" destOrd="0" presId="urn:microsoft.com/office/officeart/2005/8/layout/orgChart1"/>
    <dgm:cxn modelId="{75194BB6-0DE4-4E00-A9F3-E3AD96AA76E6}" type="presParOf" srcId="{CAD2524A-0EC2-4289-B3B3-0A83B1015822}" destId="{2F2B5DB8-E078-4EDD-ACD9-10D316CDD9A5}" srcOrd="0" destOrd="0" presId="urn:microsoft.com/office/officeart/2005/8/layout/orgChart1"/>
    <dgm:cxn modelId="{16016D4F-29F3-4D23-91E3-013CFBF26B37}" type="presParOf" srcId="{CAD2524A-0EC2-4289-B3B3-0A83B1015822}" destId="{66082F2E-4052-44D3-A8D4-02E58D50F6D8}" srcOrd="1" destOrd="0" presId="urn:microsoft.com/office/officeart/2005/8/layout/orgChart1"/>
    <dgm:cxn modelId="{8FEF414E-24E3-421B-8A3E-CE5C7C82A44F}" type="presParOf" srcId="{1BE3747B-2B2F-4EF1-B23D-4DA09183EDDD}" destId="{1EC1C2B8-DC80-4BB1-8666-F2D8990A7330}" srcOrd="1" destOrd="0" presId="urn:microsoft.com/office/officeart/2005/8/layout/orgChart1"/>
    <dgm:cxn modelId="{51BB47C3-11EF-45EC-954E-9F02BDEAE99F}" type="presParOf" srcId="{1BE3747B-2B2F-4EF1-B23D-4DA09183EDDD}" destId="{93384A65-5A57-4D5A-9F0B-D96CEEEA6A6E}" srcOrd="2" destOrd="0" presId="urn:microsoft.com/office/officeart/2005/8/layout/orgChart1"/>
    <dgm:cxn modelId="{A83CE22C-B094-4347-938A-5695549B4D67}" type="presParOf" srcId="{93384A65-5A57-4D5A-9F0B-D96CEEEA6A6E}" destId="{AB995E9C-2118-48AA-80A5-967D831964A6}" srcOrd="0" destOrd="0" presId="urn:microsoft.com/office/officeart/2005/8/layout/orgChart1"/>
    <dgm:cxn modelId="{B22EBB01-4E92-4A0E-8DC8-5A86C43AB5B3}" type="presParOf" srcId="{93384A65-5A57-4D5A-9F0B-D96CEEEA6A6E}" destId="{1C4C7388-A7E7-477F-9A00-FA349D6C7050}" srcOrd="1" destOrd="0" presId="urn:microsoft.com/office/officeart/2005/8/layout/orgChart1"/>
    <dgm:cxn modelId="{54F5421B-AD78-4B05-AE97-C20AA22B7823}" type="presParOf" srcId="{1C4C7388-A7E7-477F-9A00-FA349D6C7050}" destId="{72810E50-C93F-42A0-8441-EF30C7BFB5A0}" srcOrd="0" destOrd="0" presId="urn:microsoft.com/office/officeart/2005/8/layout/orgChart1"/>
    <dgm:cxn modelId="{48A2623B-CBA5-4CA0-A214-69558DC7652B}" type="presParOf" srcId="{72810E50-C93F-42A0-8441-EF30C7BFB5A0}" destId="{98345CDA-9B0E-485F-B0AF-B7F39D6DFFE1}" srcOrd="0" destOrd="0" presId="urn:microsoft.com/office/officeart/2005/8/layout/orgChart1"/>
    <dgm:cxn modelId="{04C6A8B4-AD0A-4EE1-9F33-A32A417CC724}" type="presParOf" srcId="{72810E50-C93F-42A0-8441-EF30C7BFB5A0}" destId="{089A504E-21B2-4A07-B5E6-74489AFA721D}" srcOrd="1" destOrd="0" presId="urn:microsoft.com/office/officeart/2005/8/layout/orgChart1"/>
    <dgm:cxn modelId="{3964381B-1C9F-460A-AA01-87748515A1D4}" type="presParOf" srcId="{1C4C7388-A7E7-477F-9A00-FA349D6C7050}" destId="{3BEB0E5C-CCEC-4DDE-984C-5C450F615443}" srcOrd="1" destOrd="0" presId="urn:microsoft.com/office/officeart/2005/8/layout/orgChart1"/>
    <dgm:cxn modelId="{8CF65487-9BDA-4839-A1CB-0B9B73855B0B}" type="presParOf" srcId="{1C4C7388-A7E7-477F-9A00-FA349D6C7050}" destId="{ACF45D96-A4E8-420A-8901-E4DF95292F5A}" srcOrd="2" destOrd="0" presId="urn:microsoft.com/office/officeart/2005/8/layout/orgChart1"/>
    <dgm:cxn modelId="{84D2A65C-47EA-48F7-AB4B-8F10E194FD2B}" type="presParOf" srcId="{1DE66C03-58C8-4E34-94BF-F282FE7F824B}" destId="{BB902E98-7C3B-4488-9891-DCF486C503A7}" srcOrd="2" destOrd="0" presId="urn:microsoft.com/office/officeart/2005/8/layout/orgChart1"/>
    <dgm:cxn modelId="{C67E0177-0CB1-4BE3-987D-8E48C2ED8CB8}" type="presParOf" srcId="{1DE66C03-58C8-4E34-94BF-F282FE7F824B}" destId="{02FC9820-2A0C-43B0-8E33-F4D0F827DDFE}" srcOrd="3" destOrd="0" presId="urn:microsoft.com/office/officeart/2005/8/layout/orgChart1"/>
    <dgm:cxn modelId="{DB4BC15F-ECFB-4F8E-AB05-4D0C8A4387B6}" type="presParOf" srcId="{02FC9820-2A0C-43B0-8E33-F4D0F827DDFE}" destId="{4AA1FFA3-A965-4FB9-B2AC-3F4FE34D1FCB}" srcOrd="0" destOrd="0" presId="urn:microsoft.com/office/officeart/2005/8/layout/orgChart1"/>
    <dgm:cxn modelId="{7CFAD898-25DB-489E-98D6-9425C11B1BD4}" type="presParOf" srcId="{4AA1FFA3-A965-4FB9-B2AC-3F4FE34D1FCB}" destId="{7550DBB3-6437-484A-84CA-C93EC23E206E}" srcOrd="0" destOrd="0" presId="urn:microsoft.com/office/officeart/2005/8/layout/orgChart1"/>
    <dgm:cxn modelId="{26C76757-4FFE-4E17-96FA-212DE8171369}" type="presParOf" srcId="{4AA1FFA3-A965-4FB9-B2AC-3F4FE34D1FCB}" destId="{BD0F8276-AC3D-4936-A275-D1025F9F9E05}" srcOrd="1" destOrd="0" presId="urn:microsoft.com/office/officeart/2005/8/layout/orgChart1"/>
    <dgm:cxn modelId="{5C3D5082-C24E-4B91-A5C8-3A4270EEC482}" type="presParOf" srcId="{02FC9820-2A0C-43B0-8E33-F4D0F827DDFE}" destId="{A6E861D1-91A6-46B8-AAC1-E88217ADCF4F}" srcOrd="1" destOrd="0" presId="urn:microsoft.com/office/officeart/2005/8/layout/orgChart1"/>
    <dgm:cxn modelId="{E6436B93-AF6E-4355-9A19-C292FE51971C}" type="presParOf" srcId="{02FC9820-2A0C-43B0-8E33-F4D0F827DDFE}" destId="{F9396ADD-3FD7-4DC2-A0F1-B8933270ADF6}" srcOrd="2" destOrd="0" presId="urn:microsoft.com/office/officeart/2005/8/layout/orgChart1"/>
    <dgm:cxn modelId="{1736E515-D52C-480F-94A9-58983324EC82}" type="presParOf" srcId="{EBCCA495-3BC0-4788-BBDD-E010C5C4BA1C}" destId="{80A9A468-12DF-4531-BDC1-C948C47E9BC8}" srcOrd="2" destOrd="0" presId="urn:microsoft.com/office/officeart/2005/8/layout/orgChart1"/>
    <dgm:cxn modelId="{3C26798E-202D-4194-ABF0-AD7CD999E7EB}" type="presParOf" srcId="{D72F27A5-FECD-4F2A-9003-D36BED804640}" destId="{371DE9BC-F471-44DB-89FF-72F58D05ECEF}" srcOrd="2" destOrd="0" presId="urn:microsoft.com/office/officeart/2005/8/layout/orgChart1"/>
  </dgm:cxnLst>
  <dgm:bg>
    <a:solidFill>
      <a:schemeClr val="bg1">
        <a:lumMod val="5000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B5C17C-E9FD-4643-BB8C-459D5602FF5E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60854C-A9E7-4F59-B475-513701127FC8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600" b="1" i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Разделы бионики</a:t>
          </a:r>
          <a:endParaRPr lang="ru-RU" sz="3600" b="1" i="1" dirty="0">
            <a:solidFill>
              <a:schemeClr val="accent2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1B6D8D-E04D-43D7-9BBB-B1F901E3C2BA}" type="parTrans" cxnId="{25DCC290-9F66-484C-BF22-26594FA74EA5}">
      <dgm:prSet/>
      <dgm:spPr/>
      <dgm:t>
        <a:bodyPr/>
        <a:lstStyle/>
        <a:p>
          <a:endParaRPr lang="ru-RU"/>
        </a:p>
      </dgm:t>
    </dgm:pt>
    <dgm:pt modelId="{9120A5FD-4D42-4D1C-BE90-2387727CC8BC}" type="sibTrans" cxnId="{25DCC290-9F66-484C-BF22-26594FA74EA5}">
      <dgm:prSet/>
      <dgm:spPr/>
      <dgm:t>
        <a:bodyPr/>
        <a:lstStyle/>
        <a:p>
          <a:endParaRPr lang="ru-RU"/>
        </a:p>
      </dgm:t>
    </dgm:pt>
    <dgm:pt modelId="{E355E0BE-8DB1-422D-9078-46076A144578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b="1" dirty="0" smtClean="0"/>
            <a:t>биологическая</a:t>
          </a:r>
          <a:endParaRPr lang="ru-RU" sz="3200" b="1" dirty="0"/>
        </a:p>
      </dgm:t>
    </dgm:pt>
    <dgm:pt modelId="{86E6857E-4227-48F4-8993-313B43F6D123}" type="parTrans" cxnId="{003AC7EE-F71B-40BB-AB93-F41E54CB383F}">
      <dgm:prSet/>
      <dgm:spPr/>
      <dgm:t>
        <a:bodyPr/>
        <a:lstStyle/>
        <a:p>
          <a:endParaRPr lang="ru-RU"/>
        </a:p>
      </dgm:t>
    </dgm:pt>
    <dgm:pt modelId="{CAC45317-B035-4DB2-A055-869DC5B1BAAF}" type="sibTrans" cxnId="{003AC7EE-F71B-40BB-AB93-F41E54CB383F}">
      <dgm:prSet/>
      <dgm:spPr/>
      <dgm:t>
        <a:bodyPr/>
        <a:lstStyle/>
        <a:p>
          <a:endParaRPr lang="ru-RU"/>
        </a:p>
      </dgm:t>
    </dgm:pt>
    <dgm:pt modelId="{80958B01-BFF5-41CB-8F31-ED4D982C69DB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b="1" dirty="0" smtClean="0"/>
            <a:t>теоретическая</a:t>
          </a:r>
          <a:endParaRPr lang="ru-RU" sz="3200" b="1" dirty="0"/>
        </a:p>
      </dgm:t>
    </dgm:pt>
    <dgm:pt modelId="{BC2222A0-5B03-4456-96FF-7A1E1F94BA2F}" type="parTrans" cxnId="{53017E8E-CCB8-478A-914D-C7B08F5ECE4A}">
      <dgm:prSet/>
      <dgm:spPr/>
      <dgm:t>
        <a:bodyPr/>
        <a:lstStyle/>
        <a:p>
          <a:endParaRPr lang="ru-RU"/>
        </a:p>
      </dgm:t>
    </dgm:pt>
    <dgm:pt modelId="{0B6F3271-078F-4467-9FF3-14F050F90BFD}" type="sibTrans" cxnId="{53017E8E-CCB8-478A-914D-C7B08F5ECE4A}">
      <dgm:prSet/>
      <dgm:spPr/>
      <dgm:t>
        <a:bodyPr/>
        <a:lstStyle/>
        <a:p>
          <a:endParaRPr lang="ru-RU"/>
        </a:p>
      </dgm:t>
    </dgm:pt>
    <dgm:pt modelId="{6DD2485A-8CDF-44F1-8263-EBC5AC3A3816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b="1" dirty="0" smtClean="0"/>
            <a:t>инженерная</a:t>
          </a:r>
          <a:endParaRPr lang="ru-RU" sz="3200" b="1" dirty="0"/>
        </a:p>
      </dgm:t>
    </dgm:pt>
    <dgm:pt modelId="{F07582E8-0581-43B8-96CF-0E0F5DC977E3}" type="parTrans" cxnId="{14650BC0-59A3-4DAC-9B7E-E1224E302774}">
      <dgm:prSet/>
      <dgm:spPr/>
      <dgm:t>
        <a:bodyPr/>
        <a:lstStyle/>
        <a:p>
          <a:endParaRPr lang="ru-RU"/>
        </a:p>
      </dgm:t>
    </dgm:pt>
    <dgm:pt modelId="{B697130F-BAE4-4FB5-BB14-C9C160FC933F}" type="sibTrans" cxnId="{14650BC0-59A3-4DAC-9B7E-E1224E302774}">
      <dgm:prSet/>
      <dgm:spPr/>
      <dgm:t>
        <a:bodyPr/>
        <a:lstStyle/>
        <a:p>
          <a:endParaRPr lang="ru-RU"/>
        </a:p>
      </dgm:t>
    </dgm:pt>
    <dgm:pt modelId="{45BB07DA-9D2D-4573-AFB7-BA89779D280F}" type="pres">
      <dgm:prSet presAssocID="{17B5C17C-E9FD-4643-BB8C-459D5602FF5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B11C03-6593-4E00-8482-59FDDD61B742}" type="pres">
      <dgm:prSet presAssocID="{3F60854C-A9E7-4F59-B475-513701127FC8}" presName="roof" presStyleLbl="dkBgShp" presStyleIdx="0" presStyleCnt="2"/>
      <dgm:spPr/>
      <dgm:t>
        <a:bodyPr/>
        <a:lstStyle/>
        <a:p>
          <a:endParaRPr lang="ru-RU"/>
        </a:p>
      </dgm:t>
    </dgm:pt>
    <dgm:pt modelId="{48385132-E741-4D69-B4B4-2BECE4DDBB13}" type="pres">
      <dgm:prSet presAssocID="{3F60854C-A9E7-4F59-B475-513701127FC8}" presName="pillars" presStyleCnt="0"/>
      <dgm:spPr/>
    </dgm:pt>
    <dgm:pt modelId="{ED452BC2-31EC-493A-AD78-3CE923E97C37}" type="pres">
      <dgm:prSet presAssocID="{3F60854C-A9E7-4F59-B475-513701127FC8}" presName="pillar1" presStyleLbl="node1" presStyleIdx="0" presStyleCnt="3" custScaleX="2000000" custScaleY="104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721D6B-C93E-4432-A5DB-247F35BE64C2}" type="pres">
      <dgm:prSet presAssocID="{80958B01-BFF5-41CB-8F31-ED4D982C69DB}" presName="pillarX" presStyleLbl="node1" presStyleIdx="1" presStyleCnt="3" custScaleX="2000000" custScaleY="1045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02638-977A-4575-B686-6E56B63933A8}" type="pres">
      <dgm:prSet presAssocID="{6DD2485A-8CDF-44F1-8263-EBC5AC3A3816}" presName="pillarX" presStyleLbl="node1" presStyleIdx="2" presStyleCnt="3" custScaleX="2000000" custScaleY="104533" custLinFactNeighborX="-973" custLinFactNeighborY="-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30318D-9033-4380-B677-FC64545A0E77}" type="pres">
      <dgm:prSet presAssocID="{3F60854C-A9E7-4F59-B475-513701127FC8}" presName="base" presStyleLbl="dkBgShp" presStyleIdx="1" presStyleCnt="2" custLinFactNeighborX="-1020" custLinFactNeighborY="-5417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</dgm:pt>
  </dgm:ptLst>
  <dgm:cxnLst>
    <dgm:cxn modelId="{003AC7EE-F71B-40BB-AB93-F41E54CB383F}" srcId="{3F60854C-A9E7-4F59-B475-513701127FC8}" destId="{E355E0BE-8DB1-422D-9078-46076A144578}" srcOrd="0" destOrd="0" parTransId="{86E6857E-4227-48F4-8993-313B43F6D123}" sibTransId="{CAC45317-B035-4DB2-A055-869DC5B1BAAF}"/>
    <dgm:cxn modelId="{51135C95-F206-492B-A4BD-F8F2875474A1}" type="presOf" srcId="{6DD2485A-8CDF-44F1-8263-EBC5AC3A3816}" destId="{56D02638-977A-4575-B686-6E56B63933A8}" srcOrd="0" destOrd="0" presId="urn:microsoft.com/office/officeart/2005/8/layout/hList3"/>
    <dgm:cxn modelId="{25DCC290-9F66-484C-BF22-26594FA74EA5}" srcId="{17B5C17C-E9FD-4643-BB8C-459D5602FF5E}" destId="{3F60854C-A9E7-4F59-B475-513701127FC8}" srcOrd="0" destOrd="0" parTransId="{951B6D8D-E04D-43D7-9BBB-B1F901E3C2BA}" sibTransId="{9120A5FD-4D42-4D1C-BE90-2387727CC8BC}"/>
    <dgm:cxn modelId="{4E8E4922-C7CB-448D-BBE3-4D655C6C4236}" type="presOf" srcId="{17B5C17C-E9FD-4643-BB8C-459D5602FF5E}" destId="{45BB07DA-9D2D-4573-AFB7-BA89779D280F}" srcOrd="0" destOrd="0" presId="urn:microsoft.com/office/officeart/2005/8/layout/hList3"/>
    <dgm:cxn modelId="{75BDEB4F-AA93-4E30-950A-44C493CA16FD}" type="presOf" srcId="{80958B01-BFF5-41CB-8F31-ED4D982C69DB}" destId="{DF721D6B-C93E-4432-A5DB-247F35BE64C2}" srcOrd="0" destOrd="0" presId="urn:microsoft.com/office/officeart/2005/8/layout/hList3"/>
    <dgm:cxn modelId="{53017E8E-CCB8-478A-914D-C7B08F5ECE4A}" srcId="{3F60854C-A9E7-4F59-B475-513701127FC8}" destId="{80958B01-BFF5-41CB-8F31-ED4D982C69DB}" srcOrd="1" destOrd="0" parTransId="{BC2222A0-5B03-4456-96FF-7A1E1F94BA2F}" sibTransId="{0B6F3271-078F-4467-9FF3-14F050F90BFD}"/>
    <dgm:cxn modelId="{18001CB2-2812-49B8-BAA1-50CC49650089}" type="presOf" srcId="{E355E0BE-8DB1-422D-9078-46076A144578}" destId="{ED452BC2-31EC-493A-AD78-3CE923E97C37}" srcOrd="0" destOrd="0" presId="urn:microsoft.com/office/officeart/2005/8/layout/hList3"/>
    <dgm:cxn modelId="{814DF0CA-FD70-4019-A024-C797A2DDF479}" type="presOf" srcId="{3F60854C-A9E7-4F59-B475-513701127FC8}" destId="{3FB11C03-6593-4E00-8482-59FDDD61B742}" srcOrd="0" destOrd="0" presId="urn:microsoft.com/office/officeart/2005/8/layout/hList3"/>
    <dgm:cxn modelId="{14650BC0-59A3-4DAC-9B7E-E1224E302774}" srcId="{3F60854C-A9E7-4F59-B475-513701127FC8}" destId="{6DD2485A-8CDF-44F1-8263-EBC5AC3A3816}" srcOrd="2" destOrd="0" parTransId="{F07582E8-0581-43B8-96CF-0E0F5DC977E3}" sibTransId="{B697130F-BAE4-4FB5-BB14-C9C160FC933F}"/>
    <dgm:cxn modelId="{11ECA916-02B0-41A3-A3D1-0DA4BFCF1907}" type="presParOf" srcId="{45BB07DA-9D2D-4573-AFB7-BA89779D280F}" destId="{3FB11C03-6593-4E00-8482-59FDDD61B742}" srcOrd="0" destOrd="0" presId="urn:microsoft.com/office/officeart/2005/8/layout/hList3"/>
    <dgm:cxn modelId="{ACA87BEE-388D-4B12-A64B-85D66B5F0C66}" type="presParOf" srcId="{45BB07DA-9D2D-4573-AFB7-BA89779D280F}" destId="{48385132-E741-4D69-B4B4-2BECE4DDBB13}" srcOrd="1" destOrd="0" presId="urn:microsoft.com/office/officeart/2005/8/layout/hList3"/>
    <dgm:cxn modelId="{4785BC63-2B4C-4E7A-96FB-C22E3DF194C8}" type="presParOf" srcId="{48385132-E741-4D69-B4B4-2BECE4DDBB13}" destId="{ED452BC2-31EC-493A-AD78-3CE923E97C37}" srcOrd="0" destOrd="0" presId="urn:microsoft.com/office/officeart/2005/8/layout/hList3"/>
    <dgm:cxn modelId="{5EBD49F8-40BA-43C8-8069-776E97282FE0}" type="presParOf" srcId="{48385132-E741-4D69-B4B4-2BECE4DDBB13}" destId="{DF721D6B-C93E-4432-A5DB-247F35BE64C2}" srcOrd="1" destOrd="0" presId="urn:microsoft.com/office/officeart/2005/8/layout/hList3"/>
    <dgm:cxn modelId="{F728051F-A5D9-4765-9E1D-ABB977C61A86}" type="presParOf" srcId="{48385132-E741-4D69-B4B4-2BECE4DDBB13}" destId="{56D02638-977A-4575-B686-6E56B63933A8}" srcOrd="2" destOrd="0" presId="urn:microsoft.com/office/officeart/2005/8/layout/hList3"/>
    <dgm:cxn modelId="{0A32679A-5417-4610-B4FF-1471CA3442BD}" type="presParOf" srcId="{45BB07DA-9D2D-4573-AFB7-BA89779D280F}" destId="{A230318D-9033-4380-B677-FC64545A0E7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754E8-439B-4436-84A6-BB93D47B9326}" type="datetimeFigureOut">
              <a:rPr lang="ru-RU" smtClean="0"/>
              <a:pPr/>
              <a:t>28.03.2013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5CE887-19C5-4D3A-8F7B-B7FCBC7DE9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4A68C-8979-4FE2-A8AA-71F2D7209702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8683C-1F3A-4966-815D-5334677C64D8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20FA6-9988-49AF-99BA-BA0D0B6AA151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23B10-12EF-41FA-AF5A-92A43F5F155A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CC4CA-8839-4BC8-9BFF-FF6692181ACB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E3C26-DD40-46AF-87C1-7E361272E097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48289-47FD-4E42-8D6E-18A79515B05C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614F1-2F4F-4AAA-903F-D0E219E7F221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0275CE-32A0-4247-8DB9-55F1C0AC8E76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D1A2D-C908-48B8-80CF-1DFD1B46E9A4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85372-0390-424D-A6C5-951D3F182AE9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AF3BC-68A4-45AA-80FC-9893341CEEB2}" type="datetime1">
              <a:rPr lang="ru-RU" smtClean="0"/>
              <a:pPr/>
              <a:t>28.03.2013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G:\!!!Fest\!Fest_2316\633566\&#1087;&#1088;&#1077;&#1079;&#1077;&#1085;&#1090;&#1072;&#1094;&#1080;&#1103;\&#1084;&#1091;&#1088;&#1072;&#1074;&#1077;&#1081;%20%5b&#1057;&#1088;&#1077;&#1076;&#1085;&#1077;&#1077;%20&#1082;&#1072;&#1095;&#1077;&#1089;&#1090;&#1074;&#1086;%20%5d.avi" TargetMode="Externa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G:\!!!Fest\!Fest_2316\633566\&#1087;&#1088;&#1077;&#1079;&#1077;&#1085;&#1090;&#1072;&#1094;&#1080;&#1103;\&#1087;&#1086;&#1101;&#1079;&#1080;&#1103;%20&#1087;&#1086;&#1083;&#1077;&#1090;&#1072;%20%5b&#1057;&#1088;&#1077;&#1076;&#1085;&#1077;&#1077;%20&#1082;&#1072;&#1095;&#1077;&#1089;&#1090;&#1074;&#1086;%20%5d.avi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G:\!!!Fest\!Fest_2316\633566\&#1087;&#1088;&#1077;&#1079;&#1077;&#1085;&#1090;&#1072;&#1094;&#1080;&#1103;\&#1041;&#1040;&#1041;&#1054;&#1063;&#1050;&#1040;%20%5b&#1057;&#1088;&#1077;&#1076;&#1085;&#1077;&#1077;%20&#1082;&#1072;&#1095;&#1077;&#1089;&#1090;&#1074;&#1086;%20%5d.avi" TargetMode="External"/><Relationship Id="rId1" Type="http://schemas.openxmlformats.org/officeDocument/2006/relationships/video" Target="file:///G:\!!!Fest\!Fest_2316\633566\&#1087;&#1088;&#1077;&#1079;&#1077;&#1085;&#1090;&#1072;&#1094;&#1080;&#1103;\&#1084;&#1091;&#1088;&#1072;&#1074;&#1077;&#1081;%20%5b&#1057;&#1088;&#1077;&#1076;&#1085;&#1077;&#1077;%20&#1082;&#1072;&#1095;&#1077;&#1089;&#1090;&#1074;&#1086;%20%5d.avi" TargetMode="Externa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1086;&#1087;&#1099;&#1090;&#1099;%20&#1089;%20&#1088;&#1072;&#1076;&#1080;&#1086;&#1083;&#1103;&#1088;&#1080;&#1077;&#1081;%20%5b&#1057;&#1088;&#1077;&#1076;&#1085;&#1077;&#1077;%20&#1082;&#1072;&#1095;&#1077;&#1089;&#1090;&#1074;&#1086;%20%5d.avi" TargetMode="External"/><Relationship Id="rId2" Type="http://schemas.openxmlformats.org/officeDocument/2006/relationships/slideLayout" Target="../slideLayouts/slideLayout4.xml"/><Relationship Id="rId1" Type="http://schemas.openxmlformats.org/officeDocument/2006/relationships/video" Target="file:///G:\!!!Fest\!Fest_2316\633566\&#1087;&#1088;&#1077;&#1079;&#1077;&#1085;&#1090;&#1072;&#1094;&#1080;&#1103;\&#1086;&#1087;&#1099;&#1090;&#1099;%20&#1089;%20&#1088;&#1072;&#1076;&#1080;&#1086;&#1083;&#1103;&#1088;&#1080;&#1077;&#1081;%20%5b&#1057;&#1088;&#1077;&#1076;&#1085;&#1077;&#1077;%20&#1082;&#1072;&#1095;&#1077;&#1089;&#1090;&#1074;&#1086;%20%5d.avi" TargetMode="Externa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1073;&#1080;&#1086;&#1085;&#1080;&#1082;&#1072;.wmv" TargetMode="Externa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7.jpeg"/><Relationship Id="rId7" Type="http://schemas.openxmlformats.org/officeDocument/2006/relationships/image" Target="../media/image80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9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13" Type="http://schemas.microsoft.com/office/2007/relationships/diagramDrawing" Target="../diagrams/drawing3.xml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12" Type="http://schemas.openxmlformats.org/officeDocument/2006/relationships/diagramColors" Target="../diagrams/colors3.xm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11" Type="http://schemas.openxmlformats.org/officeDocument/2006/relationships/diagramQuickStyle" Target="../diagrams/quickStyle3.xml"/><Relationship Id="rId5" Type="http://schemas.openxmlformats.org/officeDocument/2006/relationships/image" Target="../media/image94.jpeg"/><Relationship Id="rId15" Type="http://schemas.openxmlformats.org/officeDocument/2006/relationships/image" Target="../media/image70.jpeg"/><Relationship Id="rId10" Type="http://schemas.openxmlformats.org/officeDocument/2006/relationships/diagramLayout" Target="../diagrams/layout3.xml"/><Relationship Id="rId4" Type="http://schemas.openxmlformats.org/officeDocument/2006/relationships/image" Target="../media/image93.jpeg"/><Relationship Id="rId9" Type="http://schemas.openxmlformats.org/officeDocument/2006/relationships/diagramData" Target="../diagrams/data3.xml"/><Relationship Id="rId14" Type="http://schemas.openxmlformats.org/officeDocument/2006/relationships/hyperlink" Target="&#1073;&#1080;&#1086;&#1085;&#1080;&#1082;&#1072;.wmv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image" Target="../media/image114.jpeg"/><Relationship Id="rId7" Type="http://schemas.openxmlformats.org/officeDocument/2006/relationships/image" Target="../media/image116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1;&#1102;&#1076;&#1084;&#1080;&#1083;&#1072;\Desktop\&#1086;&#1090;&#1082;&#1088;&#1099;&#1090;&#1099;&#1081;%20&#1091;&#1088;&#1086;&#1082;\&#1089;&#1073;&#1086;&#1088;&#1082;&#1072;%20&#1076;&#1083;&#1103;%20&#1091;&#1088;&#1086;&#1082;&#1072;\&#1060;&#1072;&#1085;&#1092;&#1072;&#1088;&#1099;_&#1060;&#1072;&#1085;&#1092;&#1072;&#1088;&#1099;.mp3" TargetMode="External"/><Relationship Id="rId6" Type="http://schemas.openxmlformats.org/officeDocument/2006/relationships/image" Target="../media/image115.jpeg"/><Relationship Id="rId5" Type="http://schemas.openxmlformats.org/officeDocument/2006/relationships/image" Target="../media/image4.jpeg"/><Relationship Id="rId4" Type="http://schemas.openxmlformats.org/officeDocument/2006/relationships/image" Target="../media/image65.jpeg"/><Relationship Id="rId9" Type="http://schemas.openxmlformats.org/officeDocument/2006/relationships/image" Target="../media/image1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4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388" y="5429264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Никитина Людмила </a:t>
            </a:r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Николаевна</a:t>
            </a:r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,  </a:t>
            </a:r>
          </a:p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</a:rPr>
              <a:t>учитель биологии</a:t>
            </a:r>
            <a:endParaRPr lang="ru-RU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214290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Муниципальное бюджетное общеобразовательное учреждение  «Средняя общеобразовательная школа № 70»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357554" y="128586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7 класс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Лента лицом вверх 6"/>
          <p:cNvSpPr/>
          <p:nvPr/>
        </p:nvSpPr>
        <p:spPr>
          <a:xfrm>
            <a:off x="214282" y="1643050"/>
            <a:ext cx="8715436" cy="3071834"/>
          </a:xfrm>
          <a:prstGeom prst="ribbon2">
            <a:avLst/>
          </a:prstGeom>
          <a:solidFill>
            <a:srgbClr val="399D77">
              <a:alpha val="60000"/>
            </a:srgb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Ученик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бионической</a:t>
            </a:r>
            <a:r>
              <a:rPr lang="ru-RU" sz="32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мастерской</a:t>
            </a:r>
            <a:endParaRPr lang="ru-RU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4678" y="857232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Биология «Животные»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" name="Рисунок 9" descr="Ч ДАРВИН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05873" y="2928934"/>
            <a:ext cx="725810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uiExpand="1" build="allAtOnce" autoUpdateAnimBg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357166"/>
            <a:ext cx="5572164" cy="511156"/>
          </a:xfrm>
        </p:spPr>
        <p:txBody>
          <a:bodyPr>
            <a:noAutofit/>
          </a:bodyPr>
          <a:lstStyle/>
          <a:p>
            <a:r>
              <a:rPr lang="ru-RU" sz="3200" i="1" dirty="0" smtClean="0"/>
              <a:t>Геометрия формы и фигуры</a:t>
            </a:r>
            <a:endParaRPr lang="ru-RU" sz="3200" i="1" dirty="0"/>
          </a:p>
        </p:txBody>
      </p:sp>
      <p:sp>
        <p:nvSpPr>
          <p:cNvPr id="5" name="7-конечная звезда 4"/>
          <p:cNvSpPr/>
          <p:nvPr/>
        </p:nvSpPr>
        <p:spPr>
          <a:xfrm>
            <a:off x="857224" y="357166"/>
            <a:ext cx="1000132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3D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 descr="DSCN266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85918" y="1214421"/>
            <a:ext cx="2786082" cy="2089560"/>
          </a:xfrm>
          <a:prstGeom prst="rect">
            <a:avLst/>
          </a:prstGeom>
        </p:spPr>
      </p:pic>
      <p:pic>
        <p:nvPicPr>
          <p:cNvPr id="15" name="Рисунок 14" descr="DSCN2648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15495" y="3714752"/>
            <a:ext cx="2762270" cy="207170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786050" y="3214686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бабочка</a:t>
            </a:r>
            <a:endParaRPr lang="ru-RU" sz="2400" b="1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5572132" y="3286124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богомол</a:t>
            </a:r>
            <a:endParaRPr lang="ru-RU" sz="2400" b="1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214546" y="5929330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муравей</a:t>
            </a:r>
            <a:endParaRPr lang="ru-RU" sz="2400" b="1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5572132" y="5857892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оса</a:t>
            </a:r>
            <a:endParaRPr lang="ru-RU" sz="2400" b="1" i="1" dirty="0"/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10</a:t>
            </a:fld>
            <a:endParaRPr lang="ru-RU" sz="24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5" name="Содержимое 24" descr="DSCN2670.JPG"/>
          <p:cNvPicPr>
            <a:picLocks noGrp="1" noChangeAspect="1"/>
          </p:cNvPicPr>
          <p:nvPr>
            <p:ph sz="half" idx="2"/>
          </p:nvPr>
        </p:nvPicPr>
        <p:blipFill>
          <a:blip r:embed="rId5" cstate="email"/>
          <a:stretch>
            <a:fillRect/>
          </a:stretch>
        </p:blipFill>
        <p:spPr>
          <a:xfrm>
            <a:off x="5286380" y="1142984"/>
            <a:ext cx="2895592" cy="2171694"/>
          </a:xfrm>
        </p:spPr>
      </p:pic>
      <p:pic>
        <p:nvPicPr>
          <p:cNvPr id="24" name="муравей [Среднее качество ].avi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1142976" y="3714752"/>
            <a:ext cx="2857520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69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vide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5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5" grpId="2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14612" y="285728"/>
            <a:ext cx="5072098" cy="1000132"/>
          </a:xfr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Найди фигуры!</a:t>
            </a:r>
            <a:endParaRPr lang="ru-RU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рис голова кошки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142976" y="3429000"/>
            <a:ext cx="3162300" cy="2833688"/>
          </a:xfrm>
          <a:ln w="3810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Содержимое 7" descr="фигурка рыбы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929190" y="1928802"/>
            <a:ext cx="3096903" cy="2928958"/>
          </a:xfrm>
          <a:ln w="3810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9" name="7-конечная звезда 8"/>
          <p:cNvSpPr/>
          <p:nvPr/>
        </p:nvSpPr>
        <p:spPr>
          <a:xfrm>
            <a:off x="857224" y="357166"/>
            <a:ext cx="1428760" cy="1428760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9" grpId="1" animBg="1"/>
      <p:bldP spid="9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5857916" cy="57150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Геометрические фигуры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7224" y="2571744"/>
            <a:ext cx="3071834" cy="3643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dirty="0" smtClean="0"/>
              <a:t>-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</a:rPr>
              <a:t>множество точек на плоскости, ограниченных определенным числом линий</a:t>
            </a:r>
            <a:endParaRPr lang="ru-RU" sz="32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143372" y="1600200"/>
          <a:ext cx="4543428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геометр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28596" y="357166"/>
            <a:ext cx="110490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37BEE8-5B72-4A5D-979A-461EBA1337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graphicEl>
                                              <a:dgm id="{7937BEE8-5B72-4A5D-979A-461EBA1337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graphicEl>
                                              <a:dgm id="{7937BEE8-5B72-4A5D-979A-461EBA1337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graphicEl>
                                              <a:dgm id="{7937BEE8-5B72-4A5D-979A-461EBA1337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068F34D-AF06-46CD-A54D-7C0487D9C1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graphicEl>
                                              <a:dgm id="{5068F34D-AF06-46CD-A54D-7C0487D9C1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graphicEl>
                                              <a:dgm id="{5068F34D-AF06-46CD-A54D-7C0487D9C1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graphicEl>
                                              <a:dgm id="{5068F34D-AF06-46CD-A54D-7C0487D9C1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C6B058-2330-4613-B217-699F8A072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graphicEl>
                                              <a:dgm id="{40C6B058-2330-4613-B217-699F8A072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graphicEl>
                                              <a:dgm id="{40C6B058-2330-4613-B217-699F8A072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graphicEl>
                                              <a:dgm id="{40C6B058-2330-4613-B217-699F8A072F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058CD8C-A586-4025-8759-676F4ECC00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graphicEl>
                                              <a:dgm id="{8058CD8C-A586-4025-8759-676F4ECC00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graphicEl>
                                              <a:dgm id="{8058CD8C-A586-4025-8759-676F4ECC00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graphicEl>
                                              <a:dgm id="{8058CD8C-A586-4025-8759-676F4ECC00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84F27CF-6F3A-4F02-B26A-EF8A2D8BC1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graphicEl>
                                              <a:dgm id="{C84F27CF-6F3A-4F02-B26A-EF8A2D8BC1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graphicEl>
                                              <a:dgm id="{C84F27CF-6F3A-4F02-B26A-EF8A2D8BC1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graphicEl>
                                              <a:dgm id="{C84F27CF-6F3A-4F02-B26A-EF8A2D8BC1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B8AC07-3D9D-493E-902A-CA71B97C49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graphicEl>
                                              <a:dgm id="{6BB8AC07-3D9D-493E-902A-CA71B97C49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graphicEl>
                                              <a:dgm id="{6BB8AC07-3D9D-493E-902A-CA71B97C49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>
                                            <p:graphicEl>
                                              <a:dgm id="{6BB8AC07-3D9D-493E-902A-CA71B97C49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Graphic spid="7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1714480" y="357166"/>
            <a:ext cx="6286544" cy="114300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Геометрия крыла птицы и аэродинамика</a:t>
            </a:r>
            <a:endParaRPr lang="ru-RU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" name="Рисунок 25" descr="крыло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1000108"/>
            <a:ext cx="2805117" cy="185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285720" y="5072074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Аэродинамика - раздел физики, в котором изучаются законы движения воздуха и силы, возникающие на поверхности тел, относительно которых происходит его движение.</a:t>
            </a:r>
            <a:endParaRPr lang="ru-RU" sz="2400" i="1" dirty="0"/>
          </a:p>
        </p:txBody>
      </p:sp>
      <p:pic>
        <p:nvPicPr>
          <p:cNvPr id="31" name="Содержимое 30" descr="геометрия крыла птицы1.jp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2285984" y="1857364"/>
            <a:ext cx="3383599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858148" y="6215082"/>
            <a:ext cx="662006" cy="365125"/>
          </a:xfrm>
        </p:spPr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13</a:t>
            </a:fld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4" name="поэзия полета [Среднее качество ].avi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5643570" y="2643182"/>
            <a:ext cx="3143272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892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3920"/>
                            </p:stCondLst>
                            <p:childTnLst>
                              <p:par>
                                <p:cTn id="29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9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357166"/>
            <a:ext cx="5572164" cy="511156"/>
          </a:xfrm>
        </p:spPr>
        <p:txBody>
          <a:bodyPr>
            <a:noAutofit/>
          </a:bodyPr>
          <a:lstStyle/>
          <a:p>
            <a:r>
              <a:rPr lang="ru-RU" sz="3200" i="1" dirty="0" smtClean="0"/>
              <a:t>Стереометрия тела</a:t>
            </a:r>
            <a:endParaRPr lang="ru-RU" sz="3200" i="1" dirty="0"/>
          </a:p>
        </p:txBody>
      </p:sp>
      <p:sp>
        <p:nvSpPr>
          <p:cNvPr id="5" name="7-конечная звезда 4"/>
          <p:cNvSpPr/>
          <p:nvPr/>
        </p:nvSpPr>
        <p:spPr>
          <a:xfrm>
            <a:off x="857224" y="357166"/>
            <a:ext cx="1000132" cy="78581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3D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00826" y="471488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бабочка</a:t>
            </a:r>
            <a:endParaRPr lang="ru-RU" sz="2400" b="1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2214546" y="5929330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муравей</a:t>
            </a:r>
            <a:endParaRPr lang="ru-RU" sz="2400" b="1" i="1" dirty="0"/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14</a:t>
            </a:fld>
            <a:endParaRPr lang="ru-RU" sz="24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4" name="муравей [Среднее качество ].avi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76221" y="2571744"/>
            <a:ext cx="4095779" cy="3071834"/>
          </a:xfrm>
          <a:prstGeom prst="rect">
            <a:avLst/>
          </a:prstGeom>
        </p:spPr>
      </p:pic>
      <p:pic>
        <p:nvPicPr>
          <p:cNvPr id="14" name="БАБОЧКА [Среднее качество ].avi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4786314" y="1285860"/>
            <a:ext cx="3837515" cy="2878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692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92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74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vide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vide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5" grpId="2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ученый3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6286512" y="4143380"/>
            <a:ext cx="213360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4F2171"/>
                </a:solidFill>
              </a:rPr>
              <a:t>Ничего не </a:t>
            </a:r>
            <a:r>
              <a:rPr lang="ru-RU" b="1" i="1" dirty="0" smtClean="0">
                <a:solidFill>
                  <a:srgbClr val="4F2171"/>
                </a:solidFill>
              </a:rPr>
              <a:t>принимай</a:t>
            </a:r>
            <a:r>
              <a:rPr lang="ru-RU" b="1" dirty="0" smtClean="0">
                <a:solidFill>
                  <a:srgbClr val="4F2171"/>
                </a:solidFill>
              </a:rPr>
              <a:t> на веру!</a:t>
            </a:r>
            <a:endParaRPr lang="ru-RU" b="1" dirty="0">
              <a:solidFill>
                <a:srgbClr val="4F2171"/>
              </a:solidFill>
            </a:endParaRPr>
          </a:p>
        </p:txBody>
      </p:sp>
      <p:pic>
        <p:nvPicPr>
          <p:cNvPr id="9" name="Содержимое 8" descr="фог5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714348" y="1643050"/>
            <a:ext cx="2850109" cy="2137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Овальная выноска 9"/>
          <p:cNvSpPr/>
          <p:nvPr/>
        </p:nvSpPr>
        <p:spPr>
          <a:xfrm>
            <a:off x="4500562" y="1357298"/>
            <a:ext cx="4214842" cy="2000264"/>
          </a:xfrm>
          <a:prstGeom prst="wedgeEllipseCallout">
            <a:avLst>
              <a:gd name="adj1" fmla="val -72302"/>
              <a:gd name="adj2" fmla="val 40853"/>
            </a:avLst>
          </a:prstGeom>
          <a:solidFill>
            <a:schemeClr val="bg2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  <a:t>Все нуждается в доказательствах !!!!</a:t>
            </a:r>
            <a:endParaRPr lang="ru-RU" sz="28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Пятно 1 11"/>
          <p:cNvSpPr/>
          <p:nvPr/>
        </p:nvSpPr>
        <p:spPr>
          <a:xfrm>
            <a:off x="1357290" y="3000372"/>
            <a:ext cx="4429156" cy="3571876"/>
          </a:xfrm>
          <a:prstGeom prst="irregularSeal1">
            <a:avLst/>
          </a:prstGeom>
          <a:solidFill>
            <a:srgbClr val="FF00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/>
              <a:t>э</a:t>
            </a:r>
            <a:r>
              <a:rPr lang="ru-RU" sz="2800" b="1" i="1" dirty="0" smtClean="0"/>
              <a:t>ксперимент</a:t>
            </a:r>
            <a:endParaRPr lang="ru-RU" sz="2800" b="1" i="1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15</a:t>
            </a:fld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3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9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4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9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54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2" grpId="0" build="allAtOnce" animBg="1"/>
      <p:bldP spid="12" grpId="1" build="allAtOnce" animBg="1"/>
      <p:bldP spid="12" grpId="2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39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357166"/>
            <a:ext cx="3857652" cy="1143000"/>
          </a:xfr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Плавучесть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643438" y="1285860"/>
            <a:ext cx="4143404" cy="4572032"/>
          </a:xfr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</a:rPr>
              <a:t>Свойство погруженного тела в жидкость тела оставаться в равновесии, не выходя из воды и не погружаясь дальше, то есть плавать  </a:t>
            </a:r>
            <a:endParaRPr lang="ru-RU" sz="32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Содержимое 7" descr="касатка.1jpg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00034" y="285728"/>
            <a:ext cx="1285884" cy="1260671"/>
          </a:xfrm>
          <a:ln w="38100">
            <a:solidFill>
              <a:srgbClr val="4F2171"/>
            </a:solidFill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16</a:t>
            </a:fld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143116"/>
            <a:ext cx="35004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цель эксперимента – влияют ли особенности форм тела, их сочетание между собой на физические свойства самого тела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build="p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Содержимое 4" descr="h2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785918" y="1357298"/>
            <a:ext cx="5169730" cy="4643470"/>
          </a:xfrm>
          <a:prstGeom prst="rect">
            <a:avLst/>
          </a:prstGeom>
          <a:solidFill>
            <a:schemeClr val="bg1">
              <a:lumMod val="50000"/>
              <a:alpha val="58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214414" y="214290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Строение радиолярии </a:t>
            </a:r>
            <a:endParaRPr lang="ru-RU" sz="3200" b="1" i="1" dirty="0"/>
          </a:p>
        </p:txBody>
      </p:sp>
      <p:sp>
        <p:nvSpPr>
          <p:cNvPr id="10" name="Выноска 1 9"/>
          <p:cNvSpPr/>
          <p:nvPr/>
        </p:nvSpPr>
        <p:spPr>
          <a:xfrm>
            <a:off x="5572132" y="714356"/>
            <a:ext cx="1000132" cy="785818"/>
          </a:xfrm>
          <a:prstGeom prst="borderCallout1">
            <a:avLst>
              <a:gd name="adj1" fmla="val 18750"/>
              <a:gd name="adj2" fmla="val -8333"/>
              <a:gd name="adj3" fmla="val 251440"/>
              <a:gd name="adj4" fmla="val -76542"/>
            </a:avLst>
          </a:prstGeom>
          <a:solidFill>
            <a:schemeClr val="accent6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Выноска 1 10"/>
          <p:cNvSpPr/>
          <p:nvPr/>
        </p:nvSpPr>
        <p:spPr>
          <a:xfrm>
            <a:off x="7000892" y="5143512"/>
            <a:ext cx="1000132" cy="785818"/>
          </a:xfrm>
          <a:prstGeom prst="borderCallout1">
            <a:avLst>
              <a:gd name="adj1" fmla="val 18750"/>
              <a:gd name="adj2" fmla="val -8333"/>
              <a:gd name="adj3" fmla="val -168856"/>
              <a:gd name="adj4" fmla="val -210273"/>
            </a:avLst>
          </a:prstGeom>
          <a:solidFill>
            <a:schemeClr val="accent6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Выноска 1 11"/>
          <p:cNvSpPr/>
          <p:nvPr/>
        </p:nvSpPr>
        <p:spPr>
          <a:xfrm>
            <a:off x="428596" y="4857760"/>
            <a:ext cx="1000132" cy="785818"/>
          </a:xfrm>
          <a:prstGeom prst="borderCallout1">
            <a:avLst>
              <a:gd name="adj1" fmla="val 18750"/>
              <a:gd name="adj2" fmla="val -8333"/>
              <a:gd name="adj3" fmla="val -154961"/>
              <a:gd name="adj4" fmla="val 233221"/>
            </a:avLst>
          </a:prstGeom>
          <a:solidFill>
            <a:schemeClr val="accent6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14678" y="2571744"/>
            <a:ext cx="2214578" cy="2000264"/>
          </a:xfrm>
          <a:prstGeom prst="ellipse">
            <a:avLst/>
          </a:prstGeom>
          <a:solidFill>
            <a:schemeClr val="accent1">
              <a:alpha val="0"/>
            </a:schemeClr>
          </a:solidFill>
          <a:ln w="5715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Содержимое 14" descr="рад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7034212" y="428604"/>
            <a:ext cx="1814525" cy="1071570"/>
          </a:xfrm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bg1"/>
                </a:solidFill>
              </a:rPr>
              <a:pPr/>
              <a:t>17</a:t>
            </a:fld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Содержимое 4" descr="h2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714348" y="2214554"/>
            <a:ext cx="2067892" cy="1857388"/>
          </a:xfrm>
          <a:prstGeom prst="rect">
            <a:avLst/>
          </a:prstGeom>
          <a:solidFill>
            <a:schemeClr val="bg1">
              <a:lumMod val="50000"/>
              <a:alpha val="58000"/>
            </a:schemeClr>
          </a:solidFill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3643306" y="1571612"/>
          <a:ext cx="5214974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14414" y="214290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Строение радиолярии </a:t>
            </a:r>
            <a:endParaRPr lang="ru-RU" sz="3200" b="1" i="1" dirty="0"/>
          </a:p>
        </p:txBody>
      </p:sp>
      <p:sp>
        <p:nvSpPr>
          <p:cNvPr id="10" name="Выноска 1 9"/>
          <p:cNvSpPr/>
          <p:nvPr/>
        </p:nvSpPr>
        <p:spPr>
          <a:xfrm>
            <a:off x="2214546" y="1285860"/>
            <a:ext cx="1000132" cy="785818"/>
          </a:xfrm>
          <a:prstGeom prst="borderCallout1">
            <a:avLst>
              <a:gd name="adj1" fmla="val 18750"/>
              <a:gd name="adj2" fmla="val -8333"/>
              <a:gd name="adj3" fmla="val 181970"/>
              <a:gd name="adj4" fmla="val -35604"/>
            </a:avLst>
          </a:prstGeom>
          <a:solidFill>
            <a:schemeClr val="accent6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Выноска 1 10"/>
          <p:cNvSpPr/>
          <p:nvPr/>
        </p:nvSpPr>
        <p:spPr>
          <a:xfrm>
            <a:off x="2357422" y="4572008"/>
            <a:ext cx="1000132" cy="785818"/>
          </a:xfrm>
          <a:prstGeom prst="borderCallout1">
            <a:avLst>
              <a:gd name="adj1" fmla="val 18750"/>
              <a:gd name="adj2" fmla="val -8333"/>
              <a:gd name="adj3" fmla="val -170592"/>
              <a:gd name="adj4" fmla="val -31510"/>
            </a:avLst>
          </a:prstGeom>
          <a:solidFill>
            <a:schemeClr val="accent6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Выноска 1 11"/>
          <p:cNvSpPr/>
          <p:nvPr/>
        </p:nvSpPr>
        <p:spPr>
          <a:xfrm>
            <a:off x="714348" y="4643446"/>
            <a:ext cx="1000132" cy="785818"/>
          </a:xfrm>
          <a:prstGeom prst="borderCallout1">
            <a:avLst>
              <a:gd name="adj1" fmla="val 18750"/>
              <a:gd name="adj2" fmla="val -8333"/>
              <a:gd name="adj3" fmla="val -189697"/>
              <a:gd name="adj4" fmla="val 25803"/>
            </a:avLst>
          </a:prstGeom>
          <a:solidFill>
            <a:schemeClr val="accent6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8" grpId="0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429264"/>
            <a:ext cx="3429024" cy="72547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Оборудование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1. емкость с водой</a:t>
            </a:r>
          </a:p>
          <a:p>
            <a:pPr>
              <a:buNone/>
            </a:pPr>
            <a:r>
              <a:rPr lang="ru-RU" dirty="0" smtClean="0"/>
              <a:t>2.Материалы для изготовления радиолярии:</a:t>
            </a:r>
          </a:p>
          <a:p>
            <a:r>
              <a:rPr lang="ru-RU" dirty="0" smtClean="0"/>
              <a:t>Детская игрушка гусеница</a:t>
            </a:r>
          </a:p>
          <a:p>
            <a:r>
              <a:rPr lang="ru-RU" dirty="0" smtClean="0"/>
              <a:t>3 корпуса от школьной ручки</a:t>
            </a:r>
          </a:p>
          <a:p>
            <a:r>
              <a:rPr lang="ru-RU" dirty="0" smtClean="0"/>
              <a:t>монетки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 descr="мик1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572396" y="214290"/>
            <a:ext cx="842216" cy="1143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опыты с радиолярией [Среднее качество ].avi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285721" y="785794"/>
            <a:ext cx="4000528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472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animBg="1"/>
      <p:bldP spid="4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30000"/>
            <a:lum/>
          </a:blip>
          <a:srcRect/>
          <a:stretch>
            <a:fillRect t="-41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фог7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6072198" y="1214422"/>
            <a:ext cx="1952639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Содержимое 11" descr="Ч ДАРВИН.jp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785786" y="1071546"/>
            <a:ext cx="2154368" cy="242889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1285852" y="214290"/>
            <a:ext cx="6572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Уважаемые господа,</a:t>
            </a:r>
          </a:p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 леди и джентльмены!</a:t>
            </a:r>
            <a:endParaRPr lang="ru-RU" sz="32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4071942"/>
            <a:ext cx="80724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</a:rPr>
              <a:t> мы,  два самых известных в мире ученых,  приглашаем Вас сегодня   к себе в лабораторию, для того чтобы ….  </a:t>
            </a:r>
            <a:endParaRPr lang="ru-RU" sz="36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8" name="Рисунок 17" descr="дверь старинная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071934" y="1714488"/>
            <a:ext cx="1345416" cy="178595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72264" y="628652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2</a:t>
            </a:fld>
            <a:endParaRPr lang="ru-RU" sz="24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4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4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572140"/>
            <a:ext cx="7429552" cy="78581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Опыт1. Шаровидный скелет  и плавучесть</a:t>
            </a:r>
            <a:endParaRPr lang="ru-RU" sz="2800" dirty="0"/>
          </a:p>
        </p:txBody>
      </p:sp>
      <p:pic>
        <p:nvPicPr>
          <p:cNvPr id="5" name="Содержимое 4" descr="DSCN2614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42910" y="500042"/>
            <a:ext cx="2694233" cy="2571768"/>
          </a:xfrm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9" name="Содержимое 8" descr="DSCN2615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1500166" y="1357298"/>
            <a:ext cx="2667019" cy="2000264"/>
          </a:xfrm>
          <a:ln>
            <a:solidFill>
              <a:srgbClr val="36174D"/>
            </a:solidFill>
          </a:ln>
        </p:spPr>
      </p:pic>
      <p:pic>
        <p:nvPicPr>
          <p:cNvPr id="10" name="Рисунок 9" descr="DSCN2617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428992" y="2428868"/>
            <a:ext cx="2571768" cy="1928826"/>
          </a:xfrm>
          <a:prstGeom prst="rect">
            <a:avLst/>
          </a:prstGeom>
          <a:ln>
            <a:solidFill>
              <a:srgbClr val="36174D"/>
            </a:solidFill>
          </a:ln>
        </p:spPr>
      </p:pic>
      <p:pic>
        <p:nvPicPr>
          <p:cNvPr id="11" name="Рисунок 10" descr="DSCN2618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72132" y="1857364"/>
            <a:ext cx="2286016" cy="3048020"/>
          </a:xfrm>
          <a:prstGeom prst="rect">
            <a:avLst/>
          </a:prstGeom>
          <a:ln>
            <a:solidFill>
              <a:srgbClr val="36174D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357826"/>
            <a:ext cx="7972452" cy="93978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Опыт 2. «Дырки» и плавучесть</a:t>
            </a:r>
            <a:endParaRPr lang="ru-RU" dirty="0"/>
          </a:p>
        </p:txBody>
      </p:sp>
      <p:pic>
        <p:nvPicPr>
          <p:cNvPr id="11" name="Содержимое 10" descr="DSCN262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357166"/>
            <a:ext cx="3333773" cy="2500330"/>
          </a:xfrm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7" name="Рисунок 6" descr="DSCN262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71670" y="1714488"/>
            <a:ext cx="2286016" cy="3048020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8" name="Рисунок 7" descr="DSCN262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86182" y="2285992"/>
            <a:ext cx="2250298" cy="3000396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13" name="Содержимое 12" descr="DSCN2625.JPG"/>
          <p:cNvPicPr>
            <a:picLocks noGrp="1" noChangeAspect="1"/>
          </p:cNvPicPr>
          <p:nvPr>
            <p:ph sz="half" idx="2"/>
          </p:nvPr>
        </p:nvPicPr>
        <p:blipFill>
          <a:blip r:embed="rId5" cstate="email"/>
          <a:stretch>
            <a:fillRect/>
          </a:stretch>
        </p:blipFill>
        <p:spPr>
          <a:xfrm>
            <a:off x="5786446" y="785794"/>
            <a:ext cx="2357454" cy="3143272"/>
          </a:xfrm>
          <a:ln>
            <a:solidFill>
              <a:schemeClr val="tx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79690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Опыт3. </a:t>
            </a:r>
            <a:r>
              <a:rPr lang="ru-RU" smtClean="0"/>
              <a:t>Шар и </a:t>
            </a:r>
            <a:r>
              <a:rPr lang="ru-RU" dirty="0" smtClean="0"/>
              <a:t>цилиндры</a:t>
            </a:r>
            <a:endParaRPr lang="ru-RU" dirty="0"/>
          </a:p>
        </p:txBody>
      </p:sp>
      <p:pic>
        <p:nvPicPr>
          <p:cNvPr id="5" name="Содержимое 4" descr="DSCN2627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785786" y="714356"/>
            <a:ext cx="1996681" cy="2662242"/>
          </a:xfrm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6" name="Содержимое 5" descr="DSCN2628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2071670" y="1285860"/>
            <a:ext cx="2143141" cy="2857520"/>
          </a:xfrm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7" name="Рисунок 6" descr="DSCN263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00430" y="2071678"/>
            <a:ext cx="2143123" cy="2857496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8" name="Рисунок 7" descr="DSCN263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500562" y="1928802"/>
            <a:ext cx="2862824" cy="2147118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5572140"/>
            <a:ext cx="6257940" cy="72547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Результат эксперимента</a:t>
            </a:r>
            <a:endParaRPr lang="ru-RU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4286256"/>
            <a:ext cx="2214578" cy="500065"/>
          </a:xfrm>
        </p:spPr>
        <p:txBody>
          <a:bodyPr/>
          <a:lstStyle/>
          <a:p>
            <a:r>
              <a:rPr lang="ru-RU" dirty="0" smtClean="0"/>
              <a:t>Плавучесть  - ?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214290"/>
            <a:ext cx="4041775" cy="639762"/>
          </a:xfrm>
        </p:spPr>
        <p:txBody>
          <a:bodyPr/>
          <a:lstStyle/>
          <a:p>
            <a:r>
              <a:rPr lang="ru-RU" dirty="0" smtClean="0"/>
              <a:t>Плавучесть  - ?</a:t>
            </a:r>
            <a:endParaRPr lang="ru-RU" dirty="0"/>
          </a:p>
        </p:txBody>
      </p:sp>
      <p:pic>
        <p:nvPicPr>
          <p:cNvPr id="17" name="Содержимое 16" descr="DSCN2636.JPG"/>
          <p:cNvPicPr>
            <a:picLocks noGrp="1" noChangeAspect="1"/>
          </p:cNvPicPr>
          <p:nvPr>
            <p:ph sz="quarter" idx="4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357686" y="1285860"/>
            <a:ext cx="3929091" cy="3699595"/>
          </a:xfrm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16" name="Содержимое 15" descr="DSCN2618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1000100" y="1643050"/>
            <a:ext cx="1875248" cy="2500330"/>
          </a:xfrm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214282" y="285728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Начало эксперимента</a:t>
            </a:r>
            <a:endParaRPr lang="ru-RU" sz="3200" i="1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23</a:t>
            </a:fld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Ч ДАРВИН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642910" y="285729"/>
            <a:ext cx="2237915" cy="2643206"/>
          </a:xfrm>
        </p:spPr>
      </p:pic>
      <p:pic>
        <p:nvPicPr>
          <p:cNvPr id="6" name="Содержимое 5" descr="фог7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6215074" y="428604"/>
            <a:ext cx="2022245" cy="2628918"/>
          </a:xfr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24</a:t>
            </a:fld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1500166" y="3857628"/>
            <a:ext cx="65008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Какие выводы вы можете сделать из своего исследования? 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7829576" cy="569755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/>
              <a:t>Организмы, то есть тела, обитают в окружающей среде</a:t>
            </a:r>
          </a:p>
          <a:p>
            <a:r>
              <a:rPr lang="ru-RU" dirty="0" smtClean="0"/>
              <a:t>Среда обитания имеет определенные физические свойства</a:t>
            </a:r>
          </a:p>
          <a:p>
            <a:r>
              <a:rPr lang="ru-RU" dirty="0" smtClean="0"/>
              <a:t>Организмы, то есть тела, имеют определенное строение органов, которые представляют собой биологическую конструкцию</a:t>
            </a:r>
          </a:p>
          <a:p>
            <a:r>
              <a:rPr lang="ru-RU" dirty="0" smtClean="0"/>
              <a:t>Строение конструкции обеспечивает физические свойства тела</a:t>
            </a:r>
          </a:p>
          <a:p>
            <a:r>
              <a:rPr lang="ru-RU" dirty="0" smtClean="0"/>
              <a:t>Физические свойства тел соответствуют  условиях среды обитания</a:t>
            </a:r>
          </a:p>
          <a:p>
            <a:r>
              <a:rPr lang="ru-RU" dirty="0" smtClean="0"/>
              <a:t>Любой организм – конструкция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8429652" y="6215082"/>
            <a:ext cx="571504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274638"/>
            <a:ext cx="4214842" cy="35115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А вы не забыли, учениками какой мастерской вас приглашают стать?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Содержимое 4" descr="фог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857488" y="4071942"/>
            <a:ext cx="3500461" cy="219694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6" name="Рисунок 5" descr="Ч ДАРВИН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596" y="500042"/>
            <a:ext cx="1285875" cy="1428750"/>
          </a:xfrm>
          <a:prstGeom prst="rect">
            <a:avLst/>
          </a:prstGeom>
        </p:spPr>
      </p:pic>
      <p:pic>
        <p:nvPicPr>
          <p:cNvPr id="7" name="Рисунок 6" descr="фог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358082" y="448844"/>
            <a:ext cx="1143008" cy="1466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6572296" cy="6357982"/>
          </a:xfrm>
          <a:solidFill>
            <a:schemeClr val="bg1">
              <a:alpha val="79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Био́ника</a:t>
            </a:r>
            <a:r>
              <a:rPr lang="ru-RU" dirty="0" smtClean="0"/>
              <a:t> — </a:t>
            </a:r>
            <a:r>
              <a:rPr lang="ru-RU" u="sng" dirty="0" smtClean="0"/>
              <a:t>наука</a:t>
            </a:r>
            <a:r>
              <a:rPr lang="ru-RU" dirty="0" smtClean="0"/>
              <a:t> о применении в технических устройствах и системах принципов организации, свойств, функций и структур живой природы.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Содержимое 9" descr="кин2.jpg">
            <a:hlinkClick r:id="rId3" action="ppaction://hlinkfile"/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email"/>
          <a:stretch>
            <a:fillRect/>
          </a:stretch>
        </p:blipFill>
        <p:spPr>
          <a:xfrm>
            <a:off x="8358214" y="285728"/>
            <a:ext cx="571504" cy="428628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1" name="Содержимое 10" descr="10.jpg"/>
          <p:cNvPicPr>
            <a:picLocks noGrp="1" noChangeAspect="1"/>
          </p:cNvPicPr>
          <p:nvPr>
            <p:ph sz="half" idx="1"/>
          </p:nvPr>
        </p:nvPicPr>
        <p:blipFill>
          <a:blip r:embed="rId5" cstate="email"/>
          <a:stretch>
            <a:fillRect/>
          </a:stretch>
        </p:blipFill>
        <p:spPr>
          <a:xfrm>
            <a:off x="428596" y="5429264"/>
            <a:ext cx="1368261" cy="928684"/>
          </a:xfr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27</a:t>
            </a:fld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000504"/>
            <a:ext cx="2786082" cy="1011222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Latha" pitchFamily="34" charset="0"/>
              </a:rPr>
              <a:t> </a:t>
            </a:r>
            <a:r>
              <a:rPr lang="ru-RU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Latha" pitchFamily="34" charset="0"/>
              </a:rPr>
              <a:t>Ихтиандр</a:t>
            </a:r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Latha" pitchFamily="34" charset="0"/>
              </a:rPr>
              <a:t> </a:t>
            </a:r>
            <a:endParaRPr lang="ru-RU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Latha" pitchFamily="34" charset="0"/>
            </a:endParaRPr>
          </a:p>
        </p:txBody>
      </p:sp>
      <p:pic>
        <p:nvPicPr>
          <p:cNvPr id="20" name="Рисунок 19" descr="11d7d64cd57e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857884" y="1214422"/>
            <a:ext cx="2924179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iк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57620" y="2143116"/>
            <a:ext cx="1348750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Содержимое 10" descr="ихтиандр.jpg"/>
          <p:cNvPicPr>
            <a:picLocks noGrp="1" noChangeAspect="1"/>
          </p:cNvPicPr>
          <p:nvPr>
            <p:ph sz="half" idx="2"/>
          </p:nvPr>
        </p:nvPicPr>
        <p:blipFill>
          <a:blip r:embed="rId4" cstate="email"/>
          <a:stretch>
            <a:fillRect/>
          </a:stretch>
        </p:blipFill>
        <p:spPr>
          <a:xfrm>
            <a:off x="500034" y="1428736"/>
            <a:ext cx="2969440" cy="2071702"/>
          </a:xfrm>
        </p:spPr>
      </p:pic>
      <p:sp>
        <p:nvSpPr>
          <p:cNvPr id="9" name="TextBox 8"/>
          <p:cNvSpPr txBox="1"/>
          <p:nvPr/>
        </p:nvSpPr>
        <p:spPr>
          <a:xfrm>
            <a:off x="6072198" y="3786190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Дадил</a:t>
            </a:r>
            <a:r>
              <a:rPr lang="ru-RU" sz="36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 Икар</a:t>
            </a:r>
            <a:endParaRPr lang="ru-RU" sz="3600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3174" y="285728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С  древних времен люди …</a:t>
            </a:r>
            <a:endParaRPr lang="ru-RU" sz="2800" b="1" i="1" dirty="0"/>
          </a:p>
        </p:txBody>
      </p:sp>
      <p:pic>
        <p:nvPicPr>
          <p:cNvPr id="19" name="Содержимое 18" descr="дедал и икар.jpg"/>
          <p:cNvPicPr>
            <a:picLocks noGrp="1" noChangeAspect="1"/>
          </p:cNvPicPr>
          <p:nvPr>
            <p:ph sz="half" idx="1"/>
          </p:nvPr>
        </p:nvPicPr>
        <p:blipFill>
          <a:blip r:embed="rId5" cstate="email"/>
          <a:stretch>
            <a:fillRect/>
          </a:stretch>
        </p:blipFill>
        <p:spPr>
          <a:xfrm>
            <a:off x="3500430" y="3571876"/>
            <a:ext cx="2300304" cy="250033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изоб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8596" y="2857496"/>
            <a:ext cx="2047875" cy="142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357166"/>
            <a:ext cx="3929090" cy="857256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Леонардо да Винчи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леонардо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500034" y="357166"/>
            <a:ext cx="1714512" cy="22363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джаконда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86182" y="1357298"/>
            <a:ext cx="1800238" cy="257176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 descr="дер танк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571480"/>
            <a:ext cx="1933575" cy="1428750"/>
          </a:xfrm>
          <a:prstGeom prst="rect">
            <a:avLst/>
          </a:prstGeom>
        </p:spPr>
      </p:pic>
      <p:pic>
        <p:nvPicPr>
          <p:cNvPr id="10" name="Рисунок 9" descr="изо7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00100" y="4214818"/>
            <a:ext cx="3000396" cy="207170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2" name="Содержимое 11" descr="изобр4.jpg"/>
          <p:cNvPicPr>
            <a:picLocks noGrp="1" noChangeAspect="1"/>
          </p:cNvPicPr>
          <p:nvPr>
            <p:ph sz="half" idx="2"/>
          </p:nvPr>
        </p:nvPicPr>
        <p:blipFill>
          <a:blip r:embed="rId7" cstate="email"/>
          <a:stretch>
            <a:fillRect/>
          </a:stretch>
        </p:blipFill>
        <p:spPr>
          <a:xfrm>
            <a:off x="6429388" y="3000372"/>
            <a:ext cx="2143125" cy="142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 descr="изобр1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6143636" y="1643050"/>
            <a:ext cx="1357312" cy="83344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Рисунок 13" descr="музей де винчи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4643438" y="4214818"/>
            <a:ext cx="3267090" cy="207654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Ч ДАРВИН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7358082" y="428604"/>
            <a:ext cx="1071570" cy="1190633"/>
          </a:xfrm>
        </p:spPr>
      </p:pic>
      <p:sp>
        <p:nvSpPr>
          <p:cNvPr id="7" name="TextBox 6"/>
          <p:cNvSpPr txBox="1"/>
          <p:nvPr/>
        </p:nvSpPr>
        <p:spPr>
          <a:xfrm>
            <a:off x="571472" y="3571876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71472" y="5000636"/>
            <a:ext cx="1785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?</a:t>
            </a:r>
            <a:endParaRPr lang="ru-RU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 descr="горилл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1472" y="1000108"/>
            <a:ext cx="3909930" cy="3143272"/>
          </a:xfrm>
          <a:prstGeom prst="rect">
            <a:avLst/>
          </a:prstGeom>
        </p:spPr>
      </p:pic>
      <p:pic>
        <p:nvPicPr>
          <p:cNvPr id="13" name="Рисунок 12" descr="художник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72066" y="2357430"/>
            <a:ext cx="3214710" cy="3888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3</a:t>
            </a:fld>
            <a:endParaRPr lang="ru-RU" sz="18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Первые авиаконструкторы</a:t>
            </a:r>
            <a:endParaRPr lang="ru-RU" dirty="0"/>
          </a:p>
        </p:txBody>
      </p:sp>
      <p:pic>
        <p:nvPicPr>
          <p:cNvPr id="4" name="Содержимое 3" descr="аф можайский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71472" y="1214422"/>
            <a:ext cx="2643206" cy="404572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самолет можайского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00364" y="3357562"/>
            <a:ext cx="2214578" cy="2300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00034" y="5786454"/>
            <a:ext cx="4143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Александр Федорович Можайский, Россия</a:t>
            </a:r>
            <a:endParaRPr lang="ru-RU" sz="2000" b="1" dirty="0"/>
          </a:p>
        </p:txBody>
      </p:sp>
      <p:pic>
        <p:nvPicPr>
          <p:cNvPr id="8" name="Рисунок 7" descr="200px-Otto-lilienthal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86512" y="1000108"/>
            <a:ext cx="2540000" cy="3416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220px-Lilienthalgleiter_modelle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929190" y="3929066"/>
            <a:ext cx="3074649" cy="15652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429256" y="5786454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/>
              <a:t>Отто</a:t>
            </a:r>
            <a:r>
              <a:rPr lang="ru-RU" sz="2000" b="1" dirty="0" smtClean="0"/>
              <a:t>  </a:t>
            </a:r>
            <a:r>
              <a:rPr lang="ru-RU" sz="2000" b="1" dirty="0" err="1" smtClean="0"/>
              <a:t>Лалииенталь</a:t>
            </a:r>
            <a:r>
              <a:rPr lang="ru-RU" sz="2000" b="1" dirty="0" smtClean="0"/>
              <a:t>, Австрия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крыло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628" y="4000504"/>
            <a:ext cx="3243285" cy="2143140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4643446"/>
            <a:ext cx="3357586" cy="1571636"/>
          </a:xfrm>
        </p:spPr>
        <p:txBody>
          <a:bodyPr>
            <a:noAutofit/>
          </a:bodyPr>
          <a:lstStyle/>
          <a:p>
            <a:r>
              <a:rPr lang="ru-RU" dirty="0" smtClean="0"/>
              <a:t>А.Ф. Можайский, русский изобретатель первого самолета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57918" y="2214554"/>
            <a:ext cx="2500362" cy="1428760"/>
          </a:xfrm>
        </p:spPr>
        <p:txBody>
          <a:bodyPr>
            <a:noAutofit/>
          </a:bodyPr>
          <a:lstStyle/>
          <a:p>
            <a:r>
              <a:rPr lang="ru-RU" dirty="0" smtClean="0"/>
              <a:t>Почтовая марка</a:t>
            </a:r>
          </a:p>
          <a:p>
            <a:r>
              <a:rPr lang="ru-RU" dirty="0" smtClean="0"/>
              <a:t> «Самолет А.Ф. Можайского, 1882 г»</a:t>
            </a:r>
            <a:endParaRPr lang="ru-RU" dirty="0"/>
          </a:p>
        </p:txBody>
      </p:sp>
      <p:pic>
        <p:nvPicPr>
          <p:cNvPr id="12" name="Содержимое 11" descr="самолет м.jpg"/>
          <p:cNvPicPr>
            <a:picLocks noGrp="1" noChangeAspect="1"/>
          </p:cNvPicPr>
          <p:nvPr>
            <p:ph sz="quarter" idx="4"/>
          </p:nvPr>
        </p:nvPicPr>
        <p:blipFill>
          <a:blip r:embed="rId3" cstate="email"/>
          <a:stretch>
            <a:fillRect/>
          </a:stretch>
        </p:blipFill>
        <p:spPr>
          <a:xfrm>
            <a:off x="6643702" y="357166"/>
            <a:ext cx="2150283" cy="150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гол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43240" y="714356"/>
            <a:ext cx="2786082" cy="3571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Содержимое 14" descr="марка.jpg"/>
          <p:cNvPicPr>
            <a:picLocks noGrp="1" noChangeAspect="1"/>
          </p:cNvPicPr>
          <p:nvPr>
            <p:ph sz="half" idx="2"/>
          </p:nvPr>
        </p:nvPicPr>
        <p:blipFill>
          <a:blip r:embed="rId5" cstate="email"/>
          <a:stretch>
            <a:fillRect/>
          </a:stretch>
        </p:blipFill>
        <p:spPr>
          <a:xfrm>
            <a:off x="357158" y="2857496"/>
            <a:ext cx="2333165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ин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00034" y="285728"/>
            <a:ext cx="928694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крыло чел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786578" y="3286124"/>
            <a:ext cx="1428760" cy="2303076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10" name="Рисунок 9" descr="1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00892" y="4286256"/>
            <a:ext cx="1747835" cy="118631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11" name="Рисунок 10" descr="геометрия крыла птицы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14678" y="3286124"/>
            <a:ext cx="2371725" cy="175260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12" name="Рисунок 11" descr="гол кошки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14876" y="4214818"/>
            <a:ext cx="1409992" cy="1285884"/>
          </a:xfrm>
          <a:prstGeom prst="rect">
            <a:avLst/>
          </a:prstGeom>
        </p:spPr>
      </p:pic>
      <p:pic>
        <p:nvPicPr>
          <p:cNvPr id="13" name="Рисунок 12" descr="аэр крыла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57554" y="4643446"/>
            <a:ext cx="1785950" cy="132160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14" name="Рисунок 13" descr="модель1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85720" y="2857496"/>
            <a:ext cx="1428750" cy="1428750"/>
          </a:xfrm>
          <a:prstGeom prst="rect">
            <a:avLst/>
          </a:prstGeom>
        </p:spPr>
      </p:pic>
      <p:pic>
        <p:nvPicPr>
          <p:cNvPr id="9" name="Рисунок 8" descr="i7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42910" y="3857628"/>
            <a:ext cx="1714512" cy="1500198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</p:nvPr>
        </p:nvGraphicFramePr>
        <p:xfrm>
          <a:off x="285720" y="285728"/>
          <a:ext cx="8643998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00034" y="5572140"/>
            <a:ext cx="15001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Описание объектов,  процессов</a:t>
            </a:r>
            <a:endParaRPr lang="ru-RU" b="1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3143240" y="5715016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i="1" dirty="0" smtClean="0"/>
              <a:t>моделирование процессов, объектов</a:t>
            </a:r>
            <a:endParaRPr lang="ru-RU" b="1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6429388" y="6000769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Создание конструкций</a:t>
            </a:r>
            <a:endParaRPr lang="ru-RU" b="1" i="1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572264" y="5857892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32</a:t>
            </a:fld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7" name="Рисунок 16" descr="кин2.jpg">
            <a:hlinkClick r:id="rId14" action="ppaction://hlinkfile"/>
          </p:cNvPr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8405826" y="3571876"/>
            <a:ext cx="571503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85918" y="274638"/>
            <a:ext cx="5643602" cy="368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Направления бионики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5357826"/>
            <a:ext cx="2257412" cy="768337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i="1" dirty="0" err="1" smtClean="0"/>
              <a:t>Биомиметика</a:t>
            </a:r>
            <a:endParaRPr lang="ru-RU" b="1" i="1" dirty="0"/>
          </a:p>
        </p:txBody>
      </p:sp>
      <p:pic>
        <p:nvPicPr>
          <p:cNvPr id="11" name="Рисунок 10" descr="зас лип 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28728" y="2500306"/>
            <a:ext cx="2333625" cy="142875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Рисунок 13" descr="лопух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1472" y="1000107"/>
            <a:ext cx="2000264" cy="133350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6143636" y="5715016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Кибернетика </a:t>
            </a:r>
            <a:endParaRPr lang="ru-RU" sz="2400" b="1" i="1" dirty="0"/>
          </a:p>
        </p:txBody>
      </p:sp>
      <p:pic>
        <p:nvPicPr>
          <p:cNvPr id="20" name="Рисунок 19" descr="киб2.jpg"/>
          <p:cNvPicPr>
            <a:picLocks noChangeAspect="1"/>
          </p:cNvPicPr>
          <p:nvPr/>
        </p:nvPicPr>
        <p:blipFill>
          <a:blip r:embed="rId4" cstate="email"/>
          <a:srcRect b="-1"/>
          <a:stretch>
            <a:fillRect/>
          </a:stretch>
        </p:blipFill>
        <p:spPr>
          <a:xfrm>
            <a:off x="5929322" y="928670"/>
            <a:ext cx="2103849" cy="221457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2" name="Содержимое 21" descr="киб схема.jpg"/>
          <p:cNvPicPr>
            <a:picLocks noGrp="1" noChangeAspect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214810" y="2857496"/>
            <a:ext cx="3714776" cy="2143140"/>
          </a:xfrm>
          <a:ln w="28575">
            <a:solidFill>
              <a:schemeClr val="bg2">
                <a:lumMod val="10000"/>
              </a:schemeClr>
            </a:solidFill>
          </a:ln>
        </p:spPr>
      </p:pic>
      <p:pic>
        <p:nvPicPr>
          <p:cNvPr id="23" name="Рисунок 22" descr="терм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643306" y="4357694"/>
            <a:ext cx="2405066" cy="18038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0" name="Рисунок 9" descr="заст лип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85786" y="3571876"/>
            <a:ext cx="1520200" cy="2000264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6143636" y="6215082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/>
                </a:solidFill>
              </a:rPr>
              <a:pPr/>
              <a:t>33</a:t>
            </a:fld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7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5852" y="5786454"/>
            <a:ext cx="2286016" cy="500066"/>
          </a:xfrm>
        </p:spPr>
        <p:txBody>
          <a:bodyPr/>
          <a:lstStyle/>
          <a:p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нейробионика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иск интел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857224" y="1000108"/>
            <a:ext cx="1905000" cy="1428750"/>
          </a:xfrm>
          <a:ln w="28575">
            <a:solidFill>
              <a:schemeClr val="bg2">
                <a:lumMod val="10000"/>
              </a:schemeClr>
            </a:solidFill>
          </a:ln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6314" y="714356"/>
            <a:ext cx="4041775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Архитектурно – строительная бионика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Содержимое 7" descr="нейросеть.jpg"/>
          <p:cNvPicPr>
            <a:picLocks noGrp="1" noChangeAspect="1"/>
          </p:cNvPicPr>
          <p:nvPr>
            <p:ph sz="quarter" idx="4"/>
          </p:nvPr>
        </p:nvPicPr>
        <p:blipFill>
          <a:blip r:embed="rId3" cstate="email"/>
          <a:stretch>
            <a:fillRect/>
          </a:stretch>
        </p:blipFill>
        <p:spPr>
          <a:xfrm>
            <a:off x="2143108" y="2000240"/>
            <a:ext cx="1905000" cy="1428750"/>
          </a:xfrm>
          <a:ln w="28575">
            <a:solidFill>
              <a:schemeClr val="bg2">
                <a:lumMod val="10000"/>
              </a:schemeClr>
            </a:solidFill>
          </a:ln>
        </p:spPr>
      </p:pic>
      <p:pic>
        <p:nvPicPr>
          <p:cNvPr id="9" name="Рисунок 8" descr="иск инт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0034" y="3214686"/>
            <a:ext cx="3850508" cy="2357454"/>
          </a:xfrm>
          <a:prstGeom prst="rect">
            <a:avLst/>
          </a:prstGeom>
          <a:ln w="28575">
            <a:solidFill>
              <a:schemeClr val="bg2">
                <a:lumMod val="10000"/>
              </a:schemeClr>
            </a:solidFill>
          </a:ln>
        </p:spPr>
      </p:pic>
      <p:pic>
        <p:nvPicPr>
          <p:cNvPr id="10" name="Рисунок 9" descr="i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429124" y="1643050"/>
            <a:ext cx="2162175" cy="1428750"/>
          </a:xfrm>
          <a:prstGeom prst="rect">
            <a:avLst/>
          </a:prstGeom>
          <a:ln w="28575">
            <a:solidFill>
              <a:schemeClr val="bg2">
                <a:lumMod val="10000"/>
              </a:schemeClr>
            </a:solidFill>
          </a:ln>
        </p:spPr>
      </p:pic>
      <p:pic>
        <p:nvPicPr>
          <p:cNvPr id="11" name="Рисунок 10" descr="башня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72198" y="2714620"/>
            <a:ext cx="2405066" cy="1785940"/>
          </a:xfrm>
          <a:prstGeom prst="rect">
            <a:avLst/>
          </a:prstGeom>
          <a:ln w="28575">
            <a:solidFill>
              <a:schemeClr val="bg2">
                <a:lumMod val="10000"/>
              </a:schemeClr>
            </a:solidFill>
          </a:ln>
        </p:spPr>
      </p:pic>
      <p:pic>
        <p:nvPicPr>
          <p:cNvPr id="12" name="Рисунок 11" descr="i5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643438" y="4357694"/>
            <a:ext cx="3086122" cy="1928826"/>
          </a:xfrm>
          <a:prstGeom prst="rect">
            <a:avLst/>
          </a:prstGeom>
          <a:ln w="28575">
            <a:solidFill>
              <a:schemeClr val="bg2">
                <a:lumMod val="10000"/>
              </a:schemeClr>
            </a:solidFill>
          </a:ln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4143380"/>
            <a:ext cx="2857520" cy="2286016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Исследование органов чувств, создание приборов и датчиков на их основе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бион глаз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357158" y="1214422"/>
            <a:ext cx="3343353" cy="2769600"/>
          </a:xfrm>
          <a:ln w="38100">
            <a:solidFill>
              <a:schemeClr val="bg2">
                <a:lumMod val="10000"/>
              </a:schemeClr>
            </a:solidFill>
          </a:ln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071934" y="214290"/>
            <a:ext cx="4613279" cy="71438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Протезирование органов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Содержимое 7" descr="протезы для животных.jpg"/>
          <p:cNvPicPr>
            <a:picLocks noGrp="1" noChangeAspect="1"/>
          </p:cNvPicPr>
          <p:nvPr>
            <p:ph sz="quarter" idx="4"/>
          </p:nvPr>
        </p:nvPicPr>
        <p:blipFill>
          <a:blip r:embed="rId3" cstate="email"/>
          <a:stretch>
            <a:fillRect/>
          </a:stretch>
        </p:blipFill>
        <p:spPr>
          <a:xfrm>
            <a:off x="4214810" y="1142984"/>
            <a:ext cx="2648226" cy="1928826"/>
          </a:xfrm>
          <a:ln w="28575">
            <a:solidFill>
              <a:schemeClr val="bg2">
                <a:lumMod val="10000"/>
              </a:schemeClr>
            </a:solidFill>
          </a:ln>
        </p:spPr>
      </p:pic>
      <p:pic>
        <p:nvPicPr>
          <p:cNvPr id="9" name="Рисунок 8" descr="протез слона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643570" y="2571744"/>
            <a:ext cx="3157560" cy="214314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" name="Рисунок 9" descr="протез зиме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43438" y="4286256"/>
            <a:ext cx="2919418" cy="1954967"/>
          </a:xfrm>
          <a:prstGeom prst="rect">
            <a:avLst/>
          </a:prstGeom>
          <a:ln w="28575">
            <a:solidFill>
              <a:schemeClr val="bg2">
                <a:lumMod val="10000"/>
              </a:schemeClr>
            </a:solidFill>
          </a:ln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Ч ДАРВИН1.jpg"/>
          <p:cNvPicPr>
            <a:picLocks noGrp="1" noChangeAspect="1"/>
          </p:cNvPicPr>
          <p:nvPr>
            <p:ph sz="half" idx="1"/>
          </p:nvPr>
        </p:nvPicPr>
        <p:blipFill>
          <a:blip r:embed="rId4" cstate="email"/>
          <a:stretch>
            <a:fillRect/>
          </a:stretch>
        </p:blipFill>
        <p:spPr>
          <a:xfrm>
            <a:off x="642910" y="285729"/>
            <a:ext cx="2237915" cy="2643206"/>
          </a:xfrm>
        </p:spPr>
      </p:pic>
      <p:pic>
        <p:nvPicPr>
          <p:cNvPr id="6" name="Содержимое 5" descr="фог7.jpg"/>
          <p:cNvPicPr>
            <a:picLocks noGrp="1" noChangeAspect="1"/>
          </p:cNvPicPr>
          <p:nvPr>
            <p:ph sz="half" idx="2"/>
          </p:nvPr>
        </p:nvPicPr>
        <p:blipFill>
          <a:blip r:embed="rId5" cstate="email"/>
          <a:stretch>
            <a:fillRect/>
          </a:stretch>
        </p:blipFill>
        <p:spPr>
          <a:xfrm>
            <a:off x="6215074" y="428604"/>
            <a:ext cx="2022245" cy="2628918"/>
          </a:xfr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i="1" smtClean="0">
                <a:solidFill>
                  <a:schemeClr val="tx1"/>
                </a:solidFill>
              </a:rPr>
              <a:pPr/>
              <a:t>36</a:t>
            </a:fld>
            <a:endParaRPr lang="ru-RU" sz="2400" b="1" i="1">
              <a:solidFill>
                <a:schemeClr val="tx1"/>
              </a:solidFill>
            </a:endParaRPr>
          </a:p>
        </p:txBody>
      </p:sp>
      <p:pic>
        <p:nvPicPr>
          <p:cNvPr id="8" name="Рисунок 7" descr="музтруба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000232" y="2428868"/>
            <a:ext cx="2897525" cy="1857388"/>
          </a:xfrm>
          <a:prstGeom prst="rect">
            <a:avLst/>
          </a:prstGeom>
        </p:spPr>
      </p:pic>
      <p:pic>
        <p:nvPicPr>
          <p:cNvPr id="9" name="Рисунок 8" descr="музтруба1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071934" y="3500438"/>
            <a:ext cx="2823354" cy="1928826"/>
          </a:xfrm>
          <a:prstGeom prst="rect">
            <a:avLst/>
          </a:prstGeom>
          <a:blipFill dpi="0" rotWithShape="1">
            <a:blip r:embed="rId8" cstate="email">
              <a:alphaModFix amt="38000"/>
            </a:blip>
            <a:srcRect/>
            <a:tile tx="0" ty="0" sx="100000" sy="100000" flip="none" algn="tl"/>
          </a:blipFill>
        </p:spPr>
      </p:pic>
      <p:sp>
        <p:nvSpPr>
          <p:cNvPr id="10" name="TextBox 9"/>
          <p:cNvSpPr txBox="1"/>
          <p:nvPr/>
        </p:nvSpPr>
        <p:spPr>
          <a:xfrm>
            <a:off x="2071670" y="5643578"/>
            <a:ext cx="5572164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b="1" i="1" dirty="0" smtClean="0"/>
              <a:t>Вы приняты !!!</a:t>
            </a:r>
            <a:endParaRPr lang="ru-RU" sz="4800" b="1" i="1" dirty="0"/>
          </a:p>
        </p:txBody>
      </p:sp>
      <p:pic>
        <p:nvPicPr>
          <p:cNvPr id="11" name="Фанфары_Фанфа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8643966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215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488" y="274638"/>
            <a:ext cx="3000396" cy="58259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выяснить: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4" name="Содержимое 23" descr="ученый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00034" y="1142984"/>
            <a:ext cx="3048022" cy="2286016"/>
          </a:xfrm>
        </p:spPr>
      </p:pic>
      <p:pic>
        <p:nvPicPr>
          <p:cNvPr id="9" name="Рисунок 8" descr="тар7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286248" y="2857496"/>
            <a:ext cx="1071570" cy="1148111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0" name="Рисунок 9" descr="лупа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72197" y="857232"/>
            <a:ext cx="2273633" cy="22145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71934" y="1500174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/>
              <a:t>Что</a:t>
            </a:r>
            <a:r>
              <a:rPr lang="ru-RU" sz="3200" b="1" i="1" dirty="0" smtClean="0"/>
              <a:t> ?</a:t>
            </a:r>
            <a:endParaRPr lang="ru-RU" sz="3200" b="1" i="1" dirty="0"/>
          </a:p>
        </p:txBody>
      </p:sp>
      <p:pic>
        <p:nvPicPr>
          <p:cNvPr id="16" name="Содержимое 15" descr="лего - животное.jpg"/>
          <p:cNvPicPr>
            <a:picLocks noGrp="1" noChangeAspect="1"/>
          </p:cNvPicPr>
          <p:nvPr>
            <p:ph sz="quarter" idx="4"/>
          </p:nvPr>
        </p:nvPicPr>
        <p:blipFill>
          <a:blip r:embed="rId5" cstate="email"/>
          <a:srcRect b="-3679"/>
          <a:stretch>
            <a:fillRect/>
          </a:stretch>
        </p:blipFill>
        <p:spPr>
          <a:xfrm>
            <a:off x="5857884" y="3857628"/>
            <a:ext cx="2500330" cy="2214578"/>
          </a:xfrm>
        </p:spPr>
      </p:pic>
      <p:pic>
        <p:nvPicPr>
          <p:cNvPr id="17" name="Рисунок 16" descr="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28596" y="4000504"/>
            <a:ext cx="2267442" cy="164307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857752" y="4857760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/>
              <a:t>Как</a:t>
            </a:r>
            <a:r>
              <a:rPr lang="ru-RU" sz="3200" b="1" i="1" dirty="0" smtClean="0"/>
              <a:t>?</a:t>
            </a:r>
            <a:endParaRPr lang="ru-RU" sz="3200" b="1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2786050" y="5072074"/>
            <a:ext cx="20717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/>
              <a:t>Где? Зачем</a:t>
            </a:r>
            <a:r>
              <a:rPr lang="ru-RU" sz="3200" b="1" i="1" dirty="0" smtClean="0"/>
              <a:t>?</a:t>
            </a:r>
            <a:endParaRPr lang="ru-RU" sz="3200" b="1" i="1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4</a:t>
            </a:fld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0"/>
                            </p:stCondLst>
                            <p:childTnLst>
                              <p:par>
                                <p:cTn id="4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008" y="1500174"/>
            <a:ext cx="3143240" cy="490063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i="1" dirty="0" smtClean="0"/>
              <a:t>- </a:t>
            </a:r>
            <a:r>
              <a:rPr lang="ru-RU" sz="4200" b="1" i="1" dirty="0" smtClean="0"/>
              <a:t>это соответствие строения и функций органов организма окружающей среде</a:t>
            </a:r>
            <a:endParaRPr lang="ru-RU" sz="4200" dirty="0"/>
          </a:p>
        </p:txBody>
      </p:sp>
      <p:sp>
        <p:nvSpPr>
          <p:cNvPr id="9" name="TextBox 8"/>
          <p:cNvSpPr txBox="1"/>
          <p:nvPr/>
        </p:nvSpPr>
        <p:spPr>
          <a:xfrm>
            <a:off x="1785918" y="1500174"/>
            <a:ext cx="2286016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организм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928794" y="4643446"/>
            <a:ext cx="2143140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/>
              <a:t>Среда обитания</a:t>
            </a:r>
            <a:endParaRPr lang="ru-RU" sz="2400" b="1" dirty="0"/>
          </a:p>
        </p:txBody>
      </p:sp>
      <p:sp>
        <p:nvSpPr>
          <p:cNvPr id="13" name="Выгнутая влево стрелка 12"/>
          <p:cNvSpPr/>
          <p:nvPr/>
        </p:nvSpPr>
        <p:spPr>
          <a:xfrm rot="340587">
            <a:off x="358217" y="1613959"/>
            <a:ext cx="1187228" cy="3239011"/>
          </a:xfrm>
          <a:prstGeom prst="curved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низ стрелка 15"/>
          <p:cNvSpPr/>
          <p:nvPr/>
        </p:nvSpPr>
        <p:spPr>
          <a:xfrm rot="15802475">
            <a:off x="3335027" y="2693627"/>
            <a:ext cx="3294403" cy="1162500"/>
          </a:xfrm>
          <a:prstGeom prst="curvedUp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928662" y="214290"/>
            <a:ext cx="6215106" cy="1000132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i="1" dirty="0" smtClean="0"/>
              <a:t>Приспособленность - </a:t>
            </a:r>
            <a:endParaRPr lang="ru-RU" sz="4400" i="1" dirty="0"/>
          </a:p>
        </p:txBody>
      </p:sp>
      <p:pic>
        <p:nvPicPr>
          <p:cNvPr id="18" name="Содержимое 17" descr="касатка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714480" y="2571744"/>
            <a:ext cx="2857520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Ч ДАРВИН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15272" y="428604"/>
            <a:ext cx="835803" cy="928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5</a:t>
            </a:fld>
            <a:endParaRPr lang="ru-RU" sz="24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 animBg="1"/>
      <p:bldP spid="10" grpId="0" animBg="1"/>
      <p:bldP spid="13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71736" y="274638"/>
            <a:ext cx="4572032" cy="58259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Схема ответа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1071546"/>
            <a:ext cx="4929222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/>
              <a:t>Название животного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786050" y="2357430"/>
            <a:ext cx="5500726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/>
              <a:t>Название среды обитания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14348" y="3714752"/>
            <a:ext cx="7715304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Название  адаптации (приспособления)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071538" y="5643578"/>
            <a:ext cx="5143536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/>
              <a:t>Название функции</a:t>
            </a:r>
            <a:endParaRPr lang="ru-RU" sz="3200" b="1" dirty="0"/>
          </a:p>
        </p:txBody>
      </p:sp>
      <p:pic>
        <p:nvPicPr>
          <p:cNvPr id="12" name="Содержимое 11" descr="раковина прудовика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572396" y="5572140"/>
            <a:ext cx="1047744" cy="785808"/>
          </a:xfrm>
        </p:spPr>
      </p:pic>
      <p:sp>
        <p:nvSpPr>
          <p:cNvPr id="13" name="Стрелка вниз 12"/>
          <p:cNvSpPr/>
          <p:nvPr/>
        </p:nvSpPr>
        <p:spPr>
          <a:xfrm rot="17774393">
            <a:off x="6260930" y="1157885"/>
            <a:ext cx="646115" cy="155935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3679452">
            <a:off x="1444674" y="2092442"/>
            <a:ext cx="646115" cy="155935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3690066">
            <a:off x="4659661" y="4233945"/>
            <a:ext cx="646115" cy="155935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6</a:t>
            </a:fld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мускул птицы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72198" y="3786190"/>
            <a:ext cx="2214578" cy="250501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Содержимое 10" descr="крыло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14282" y="2786058"/>
            <a:ext cx="5072098" cy="3286148"/>
          </a:xfrm>
        </p:spPr>
      </p:pic>
      <p:pic>
        <p:nvPicPr>
          <p:cNvPr id="14" name="Содержимое 13" descr="скелет крыла2.jpg"/>
          <p:cNvPicPr>
            <a:picLocks noGrp="1" noChangeAspect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478390" y="214290"/>
            <a:ext cx="4237013" cy="2857520"/>
          </a:xfrm>
        </p:spPr>
      </p:pic>
      <p:pic>
        <p:nvPicPr>
          <p:cNvPr id="15" name="Рисунок 14" descr="гол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0034" y="428604"/>
            <a:ext cx="947260" cy="1214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i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7</a:t>
            </a:fld>
            <a:endParaRPr lang="ru-RU" sz="2400" b="1" i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фог4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58" y="571480"/>
            <a:ext cx="1500198" cy="1857388"/>
          </a:xfrm>
          <a:ln w="28575">
            <a:solidFill>
              <a:schemeClr val="bg2">
                <a:lumMod val="75000"/>
              </a:schemeClr>
            </a:solidFill>
          </a:ln>
        </p:spPr>
      </p:pic>
      <p:sp>
        <p:nvSpPr>
          <p:cNvPr id="8" name="Выноска-облако 7"/>
          <p:cNvSpPr/>
          <p:nvPr/>
        </p:nvSpPr>
        <p:spPr>
          <a:xfrm>
            <a:off x="3714744" y="285728"/>
            <a:ext cx="4214842" cy="3786214"/>
          </a:xfrm>
          <a:prstGeom prst="cloudCallout">
            <a:avLst>
              <a:gd name="adj1" fmla="val -91044"/>
              <a:gd name="adj2" fmla="val -3662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Согласен с Чарльзом. </a:t>
            </a:r>
          </a:p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Организмы приспособлены к своим условиям обитания</a:t>
            </a:r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.  </a:t>
            </a:r>
            <a:endParaRPr lang="ru-RU" sz="28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720" y="264318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/>
              <a:t>Виллиан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Фогг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pic>
        <p:nvPicPr>
          <p:cNvPr id="9" name="Рисунок 8" descr="поч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00826" y="4357694"/>
            <a:ext cx="1857388" cy="1962030"/>
          </a:xfrm>
          <a:prstGeom prst="rect">
            <a:avLst/>
          </a:prstGeom>
          <a:ln w="28575">
            <a:solidFill>
              <a:schemeClr val="tx2">
                <a:lumMod val="50000"/>
              </a:schemeClr>
            </a:solidFill>
          </a:ln>
        </p:spPr>
      </p:pic>
      <p:sp>
        <p:nvSpPr>
          <p:cNvPr id="10" name="Овальная выноска 9"/>
          <p:cNvSpPr/>
          <p:nvPr/>
        </p:nvSpPr>
        <p:spPr>
          <a:xfrm>
            <a:off x="214282" y="3357562"/>
            <a:ext cx="3786214" cy="2714644"/>
          </a:xfrm>
          <a:prstGeom prst="wedgeEllipseCallout">
            <a:avLst>
              <a:gd name="adj1" fmla="val 110986"/>
              <a:gd name="adj2" fmla="val 19319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Но, как они устроены, каким законам природы подчиняются?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  <p:bldP spid="11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9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57158" y="2071678"/>
            <a:ext cx="4143404" cy="1500198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 </a:t>
            </a:r>
            <a:r>
              <a:rPr lang="ru-RU" sz="2400" b="1" i="1" dirty="0" smtClean="0"/>
              <a:t> устройство</a:t>
            </a:r>
          </a:p>
          <a:p>
            <a:r>
              <a:rPr lang="ru-RU" sz="2400" b="1" i="1" dirty="0" smtClean="0"/>
              <a:t> Тело, со взаимным расположение частей </a:t>
            </a:r>
          </a:p>
        </p:txBody>
      </p:sp>
      <p:pic>
        <p:nvPicPr>
          <p:cNvPr id="30" name="Рисунок 29" descr="рад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57752" y="2071678"/>
            <a:ext cx="3051831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фог5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00034" y="1000108"/>
            <a:ext cx="876055" cy="1188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786314" y="4214818"/>
            <a:ext cx="4000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Объект, состоящий из поверхности и каркаса </a:t>
            </a:r>
            <a:endParaRPr lang="ru-RU" sz="2400" dirty="0"/>
          </a:p>
        </p:txBody>
      </p:sp>
      <p:sp>
        <p:nvSpPr>
          <p:cNvPr id="10" name="Овальная выноска 9"/>
          <p:cNvSpPr/>
          <p:nvPr/>
        </p:nvSpPr>
        <p:spPr>
          <a:xfrm>
            <a:off x="2786050" y="285728"/>
            <a:ext cx="5286412" cy="1643074"/>
          </a:xfrm>
          <a:prstGeom prst="wedgeEllipseCallout">
            <a:avLst>
              <a:gd name="adj1" fmla="val -78463"/>
              <a:gd name="adj2" fmla="val 4183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bg2">
                    <a:lumMod val="10000"/>
                  </a:schemeClr>
                </a:solidFill>
              </a:rPr>
              <a:t>А может организм – это … ?</a:t>
            </a:r>
            <a:endParaRPr lang="ru-RU" sz="2800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1" name="Рисунок 10" descr="модель1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643042" y="3857628"/>
            <a:ext cx="2500320" cy="250032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500694" y="5429264"/>
            <a:ext cx="3071834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конструкция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/>
              <a:t>9</a:t>
            </a:fld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2965</TotalTime>
  <Words>510</Words>
  <Application>Microsoft Office PowerPoint</Application>
  <PresentationFormat>Экран (4:3)</PresentationFormat>
  <Paragraphs>145</Paragraphs>
  <Slides>36</Slides>
  <Notes>0</Notes>
  <HiddenSlides>1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выяснить:</vt:lpstr>
      <vt:lpstr>Слайд 5</vt:lpstr>
      <vt:lpstr>Схема ответа</vt:lpstr>
      <vt:lpstr>Слайд 7</vt:lpstr>
      <vt:lpstr>Слайд 8</vt:lpstr>
      <vt:lpstr>Слайд 9</vt:lpstr>
      <vt:lpstr>Геометрия формы и фигуры</vt:lpstr>
      <vt:lpstr>Найди фигуры!</vt:lpstr>
      <vt:lpstr>Геометрические фигуры</vt:lpstr>
      <vt:lpstr>Геометрия крыла птицы и аэродинамика</vt:lpstr>
      <vt:lpstr>Стереометрия тела</vt:lpstr>
      <vt:lpstr>Ничего не принимай на веру!</vt:lpstr>
      <vt:lpstr>Плавучесть</vt:lpstr>
      <vt:lpstr> </vt:lpstr>
      <vt:lpstr> </vt:lpstr>
      <vt:lpstr>Оборудование </vt:lpstr>
      <vt:lpstr>Опыт1. Шаровидный скелет  и плавучесть</vt:lpstr>
      <vt:lpstr>Опыт 2. «Дырки» и плавучесть</vt:lpstr>
      <vt:lpstr>Опыт3. Шар и цилиндры</vt:lpstr>
      <vt:lpstr>Результат эксперимента</vt:lpstr>
      <vt:lpstr>Слайд 24</vt:lpstr>
      <vt:lpstr>Слайд 25</vt:lpstr>
      <vt:lpstr>А вы не забыли, учениками какой мастерской вас приглашают стать?</vt:lpstr>
      <vt:lpstr> Био́ника — наука о применении в технических устройствах и системах принципов организации, свойств, функций и структур живой природы. </vt:lpstr>
      <vt:lpstr> Ихтиандр </vt:lpstr>
      <vt:lpstr>Леонардо да Винчи</vt:lpstr>
      <vt:lpstr>Первые авиаконструкторы</vt:lpstr>
      <vt:lpstr>Слайд 31</vt:lpstr>
      <vt:lpstr>Слайд 32</vt:lpstr>
      <vt:lpstr>Направления бионики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Приспособленность и бионика</dc:title>
  <dc:creator>Людмила</dc:creator>
  <cp:lastModifiedBy>Roman</cp:lastModifiedBy>
  <cp:revision>780</cp:revision>
  <dcterms:created xsi:type="dcterms:W3CDTF">2013-01-04T19:09:31Z</dcterms:created>
  <dcterms:modified xsi:type="dcterms:W3CDTF">2013-03-28T00:33:52Z</dcterms:modified>
</cp:coreProperties>
</file>