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58" r:id="rId5"/>
    <p:sldId id="268" r:id="rId6"/>
    <p:sldId id="287" r:id="rId7"/>
    <p:sldId id="259" r:id="rId8"/>
    <p:sldId id="260" r:id="rId9"/>
    <p:sldId id="261" r:id="rId10"/>
    <p:sldId id="295" r:id="rId11"/>
    <p:sldId id="294" r:id="rId12"/>
    <p:sldId id="264" r:id="rId13"/>
    <p:sldId id="296" r:id="rId14"/>
    <p:sldId id="265" r:id="rId15"/>
    <p:sldId id="262" r:id="rId16"/>
    <p:sldId id="267" r:id="rId17"/>
    <p:sldId id="269" r:id="rId18"/>
    <p:sldId id="270" r:id="rId19"/>
    <p:sldId id="304" r:id="rId20"/>
    <p:sldId id="293" r:id="rId21"/>
    <p:sldId id="272" r:id="rId22"/>
    <p:sldId id="297" r:id="rId23"/>
    <p:sldId id="298" r:id="rId24"/>
    <p:sldId id="273" r:id="rId25"/>
    <p:sldId id="311" r:id="rId26"/>
    <p:sldId id="288" r:id="rId27"/>
    <p:sldId id="301" r:id="rId28"/>
    <p:sldId id="277" r:id="rId29"/>
    <p:sldId id="278" r:id="rId30"/>
    <p:sldId id="292" r:id="rId31"/>
    <p:sldId id="280" r:id="rId32"/>
    <p:sldId id="300" r:id="rId33"/>
    <p:sldId id="281" r:id="rId34"/>
    <p:sldId id="303" r:id="rId35"/>
    <p:sldId id="314" r:id="rId36"/>
    <p:sldId id="276" r:id="rId37"/>
    <p:sldId id="305" r:id="rId38"/>
    <p:sldId id="306" r:id="rId39"/>
    <p:sldId id="308" r:id="rId40"/>
    <p:sldId id="309" r:id="rId41"/>
    <p:sldId id="310" r:id="rId42"/>
    <p:sldId id="283" r:id="rId43"/>
    <p:sldId id="286" r:id="rId44"/>
    <p:sldId id="28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8617-CE53-48BA-934F-B4211A2DF65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D4A6-64AD-4ECE-B46A-CF6667E5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D8A6-D4AD-42AA-8FCA-66795E0936C4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7CD0-C012-457C-9847-0BD24D19C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52B7-904A-41B6-A240-F4A4719B2A81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864A-9230-4068-A27B-D40E34C7B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B4ED-9BB9-4F03-ADF6-17C8172352C9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2F5C-684A-44A5-8430-C1BD98CF9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3F22-A616-4BAA-AD25-0A58AF092E67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F76B-7503-4528-BF94-425C884DF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3EE7-544C-4010-BFBA-CB9A0EB35E46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144B-2FC7-4AFC-8B2D-04985B6E6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02DD-B315-4A3B-90E1-773402BBDD09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2367-42A2-4383-8B1E-3DC8B059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CE71-8AEF-4AE5-8780-7BB85B205CD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556E-77F5-4D93-AB6B-6894E0818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53A0-A834-40B8-AC71-1FCAA87E6262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B383-98A8-419A-96A3-378579FA6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6548-A0A6-4AFD-B0E5-12232DFDF040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8983-724D-4BA6-9B0E-D387CB478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C886-2E82-4282-AA16-5D71FB6C94B2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0F6F-0B18-4C34-B809-DD5728EF0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1A110D-D2BF-4C29-BA22-C977E02D6888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FD959D9-CD53-4CDE-975C-0013614BC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50" y="4581525"/>
            <a:ext cx="6121400" cy="1576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Социальные проблемы села </a:t>
            </a:r>
            <a:br>
              <a:rPr lang="ru-RU" sz="2800" dirty="0" smtClean="0"/>
            </a:br>
            <a:r>
              <a:rPr lang="ru-RU" sz="2800" dirty="0" smtClean="0"/>
              <a:t>в рассказе </a:t>
            </a:r>
            <a:r>
              <a:rPr lang="ru-RU" sz="2800" dirty="0" err="1" smtClean="0"/>
              <a:t>Б.Екимова</a:t>
            </a:r>
            <a:r>
              <a:rPr lang="ru-RU" sz="2800" dirty="0" smtClean="0"/>
              <a:t> «</a:t>
            </a:r>
            <a:r>
              <a:rPr lang="ru-RU" sz="2800" dirty="0" err="1" smtClean="0"/>
              <a:t>Фетисыч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1331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713" y="260350"/>
            <a:ext cx="59372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673975" cy="5111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613" y="5589588"/>
            <a:ext cx="5761037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«Дома казённые, брошенные, </a:t>
            </a:r>
            <a:br>
              <a:rPr lang="ru-RU" sz="2400" dirty="0" smtClean="0"/>
            </a:br>
            <a:r>
              <a:rPr lang="ru-RU" sz="2400" dirty="0" smtClean="0"/>
              <a:t>заборам  ли уцелеть».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8888" y="55165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«Всякий день на пути в школу </a:t>
            </a:r>
            <a:r>
              <a:rPr lang="ru-RU" sz="2400" dirty="0" err="1" smtClean="0"/>
              <a:t>Фетисыч</a:t>
            </a:r>
            <a:r>
              <a:rPr lang="ru-RU" sz="2400" dirty="0" smtClean="0"/>
              <a:t> наведывался в эти руины прошлого. Добро, что двери да окна в домах брошенных – настежь,  а чаще – чернеют пустыми глазницами».</a:t>
            </a:r>
            <a:endParaRPr lang="ru-RU" sz="2400" dirty="0"/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048375" cy="4537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192837" cy="4103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5165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«Время- к полудню, а на дворе- ни свет, ни тьма. В окна глядит сиза наволочь поздней ненастной осени. Целый день светят в домах по хутору электрические огни, разгоняя долгие утренние да вечерние сумерки».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408738" cy="47863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51577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«Уже пошёл декабрь, но долгая поздняя осень, словно грязная злая старуха, бродила по </a:t>
            </a:r>
            <a:r>
              <a:rPr lang="ru-RU" sz="2400" dirty="0" smtClean="0"/>
              <a:t>хуторам».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0350"/>
            <a:ext cx="3878263" cy="42481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53736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 «Низкие набухшие тучи, морося, ползли и ползли, а то и висели над хутором, цепляясь сизым провисшим брюхом за маковки старых груш».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55895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«И тихо было на хуторе, пустынно: ни людей, ни машин. Одно дело- зябкая слякотная осень; другое- работы нет».</a:t>
            </a:r>
            <a:endParaRPr lang="ru-RU" sz="2400" dirty="0"/>
          </a:p>
        </p:txBody>
      </p:sp>
      <p:pic>
        <p:nvPicPr>
          <p:cNvPr id="2765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60350"/>
            <a:ext cx="5292725" cy="49434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3006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«Ныне старая учительница Мария Петровна </a:t>
            </a:r>
            <a:r>
              <a:rPr lang="ru-RU" sz="2400" dirty="0" err="1" smtClean="0"/>
              <a:t>пестала</a:t>
            </a:r>
            <a:r>
              <a:rPr lang="ru-RU" sz="2400" dirty="0" smtClean="0"/>
              <a:t> , кроме главного своего ученика Якова, трёх Капустиных да Маринку </a:t>
            </a:r>
            <a:r>
              <a:rPr lang="ru-RU" sz="2400" dirty="0" err="1" smtClean="0"/>
              <a:t>Башелукову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2867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984375"/>
            <a:ext cx="42132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7124700" cy="4464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5165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«Две комнаты с общей печкой были хорошо натоплены, в классе зеленели горшки с цветами, пестрели на стенах  рисунки, аппликации да вышивки – детское рукоделье».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5005387" cy="6408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963" y="5589588"/>
            <a:ext cx="2957512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«…первоклассница Маринка </a:t>
            </a:r>
            <a:r>
              <a:rPr lang="ru-RU" sz="2400" dirty="0" err="1" smtClean="0"/>
              <a:t>Башелукова</a:t>
            </a:r>
            <a:r>
              <a:rPr lang="ru-RU" sz="2400" dirty="0" smtClean="0"/>
              <a:t>- махонькая девчушка с большим красным ранцем за плечами. </a:t>
            </a:r>
            <a:endParaRPr lang="ru-RU" sz="2400" dirty="0"/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945188" y="-2259013"/>
            <a:ext cx="77787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476250"/>
            <a:ext cx="59245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2888" y="5157788"/>
            <a:ext cx="8658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По тёплому времени старые люди выходили глядеть на неё, когда она горделиво несла через хутор белые пышные банты на аккуратной головке».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5661025"/>
            <a:ext cx="882015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Борис Петрович Екимов родился 19 ноября 1938 года в городе </a:t>
            </a:r>
            <a:r>
              <a:rPr lang="ru-RU" sz="2400" dirty="0" err="1" smtClean="0"/>
              <a:t>Игарка</a:t>
            </a:r>
            <a:r>
              <a:rPr lang="ru-RU" sz="2400" dirty="0" smtClean="0"/>
              <a:t> Красноярского края. Работал на заводе, на стройке в Тюменской области и Казахстане, учителем труда в сельской школе. С 1945 года поселился в г. Калач-на-Дону  Волгоградской области.   Как прозаик дебютировал в 1965 году.</a:t>
            </a:r>
            <a:endParaRPr lang="ru-RU" sz="2400" dirty="0"/>
          </a:p>
        </p:txBody>
      </p:sp>
      <p:pic>
        <p:nvPicPr>
          <p:cNvPr id="1433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8913"/>
            <a:ext cx="5400675" cy="40560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3484563" cy="47529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544512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«Старая учительница порой хворала, порой уезжала к дочери в райцентр, оставляя надёжного помощника – </a:t>
            </a:r>
            <a:r>
              <a:rPr lang="ru-RU" sz="2400" dirty="0" err="1"/>
              <a:t>Фетисыча</a:t>
            </a:r>
            <a:r>
              <a:rPr lang="ru-RU" sz="2400" dirty="0"/>
              <a:t>.  Он </a:t>
            </a:r>
            <a:r>
              <a:rPr lang="ru-RU" sz="2400" dirty="0" smtClean="0"/>
              <a:t>старался».</a:t>
            </a:r>
            <a:endParaRPr lang="ru-RU" sz="2400" dirty="0"/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8938" y="1052513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15888"/>
            <a:ext cx="5027612" cy="655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276475"/>
            <a:ext cx="2452688" cy="2160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 А жила учительница недалеко, </a:t>
            </a:r>
            <a:br>
              <a:rPr lang="ru-RU" sz="2400" dirty="0" smtClean="0"/>
            </a:br>
            <a:r>
              <a:rPr lang="ru-RU" sz="2400" dirty="0" smtClean="0"/>
              <a:t>в старом домишке, </a:t>
            </a:r>
            <a:br>
              <a:rPr lang="ru-RU" sz="2400" dirty="0" smtClean="0"/>
            </a:br>
            <a:r>
              <a:rPr lang="ru-RU" sz="2400" dirty="0" smtClean="0"/>
              <a:t>в каком жизнь провела».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008812" cy="52562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3" y="544512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«Школа в Алёшкине стояла посреди хутора, на речном берегу».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3" y="55895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«У Якова сердчишко колыхнулось от неожиданной радости. Поселиться в доме директорши, учиться в настоящей школе со </a:t>
            </a:r>
            <a:r>
              <a:rPr lang="ru-RU" sz="2400" dirty="0"/>
              <a:t>спортзалом…</a:t>
            </a:r>
            <a:r>
              <a:rPr lang="ru-RU" sz="2400" dirty="0" err="1"/>
              <a:t>Алёшкинская</a:t>
            </a:r>
            <a:r>
              <a:rPr lang="ru-RU" sz="2400" dirty="0"/>
              <a:t> школа- </a:t>
            </a:r>
            <a:r>
              <a:rPr lang="ru-RU" sz="2400" dirty="0" smtClean="0"/>
              <a:t>дворец».</a:t>
            </a:r>
            <a:endParaRPr lang="ru-RU" sz="24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838" y="739775"/>
            <a:ext cx="5056187" cy="3657600"/>
          </a:xfrm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285908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121400" cy="4103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51577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«Бригадир и в прежние годы не больно разговорчивым слыл, а ныне, когда всё вокруг прахом шло, он и вовсе стал молчуном. На людей не смотрел, ходил - «</a:t>
            </a:r>
            <a:r>
              <a:rPr lang="ru-RU" sz="2400" dirty="0" err="1" smtClean="0"/>
              <a:t>роги</a:t>
            </a:r>
            <a:r>
              <a:rPr lang="ru-RU" sz="2400" dirty="0" smtClean="0"/>
              <a:t> в землю».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0038"/>
            <a:ext cx="35639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1300"/>
            <a:ext cx="360838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323850" y="522922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«А бригадир вначале обошёл школу… Каледин когда-то учился здесь, и дети его через эти стены прошли, а с фотографии глядели лица знакомые».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33375"/>
            <a:ext cx="5597525" cy="64087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268413"/>
            <a:ext cx="293052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</a:t>
            </a:r>
            <a:r>
              <a:rPr lang="ru-RU" sz="2400" dirty="0"/>
              <a:t>А потом пошёл густой снег. </a:t>
            </a:r>
            <a:r>
              <a:rPr lang="ru-RU" sz="2400" dirty="0" smtClean="0"/>
              <a:t>К утру насыпало его по колено».</a:t>
            </a:r>
            <a:endParaRPr lang="ru-RU" sz="2400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114675"/>
            <a:ext cx="25908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092825"/>
            <a:ext cx="25908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1438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56662" cy="66262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7010400" cy="52562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55895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«К рассвету прояснилось. Заря вставала уже зимняя, розовая».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60350"/>
            <a:ext cx="5699125" cy="3816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5589588"/>
            <a:ext cx="8856662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За свою многолетнюю писательскую деятельность </a:t>
            </a:r>
            <a:r>
              <a:rPr lang="ru-RU" sz="2400" dirty="0" err="1" smtClean="0"/>
              <a:t>Б.Екимов</a:t>
            </a:r>
            <a:r>
              <a:rPr lang="ru-RU" sz="2400" dirty="0" smtClean="0"/>
              <a:t> создал более 200 произведений. Наиболее популярны у читателей сборники рассказов «За тёплым хлебом», «Ночь исцеления», романы «Родительский дом», «Пастушья звезда». Писатель является лауреатом многочисленных литературных премий.  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64587" cy="63039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4913313" cy="655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5600" y="3716338"/>
            <a:ext cx="3440113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«Хутор лежал вовсе тихий, в снегу, как в плену».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6638" y="333375"/>
            <a:ext cx="6913562" cy="5183188"/>
          </a:xfrm>
        </p:spPr>
      </p:pic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692275" y="5661025"/>
            <a:ext cx="6264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«Несмелые печные дымы поднимались к небу».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723062" cy="53292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55165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«Хутор был живой».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154987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25" y="225425"/>
            <a:ext cx="73675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3059113" y="5949950"/>
            <a:ext cx="3122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«Хутор был живой».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723062" cy="48244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913" y="544512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«Он лежал одиноко на белом просторе земли, среди полей и полей».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25538"/>
            <a:ext cx="3921125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21163"/>
            <a:ext cx="441166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00213"/>
            <a:ext cx="441166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971550" y="260350"/>
            <a:ext cx="74882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Колхоз «Большевик» возглавлял А.В.Горшков, дважды Герой Социалистического труда.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81438"/>
            <a:ext cx="335915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111250"/>
            <a:ext cx="354647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11250"/>
            <a:ext cx="33591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3881438"/>
            <a:ext cx="35020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3"/>
          <p:cNvSpPr txBox="1">
            <a:spLocks noChangeArrowheads="1"/>
          </p:cNvSpPr>
          <p:nvPr/>
        </p:nvSpPr>
        <p:spPr bwMode="auto">
          <a:xfrm>
            <a:off x="1316038" y="214313"/>
            <a:ext cx="7056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Колхоз знали и в России, и за её пределами</a:t>
            </a:r>
            <a:r>
              <a:rPr lang="ru-RU"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3675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25" y="33337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1619250" y="5661025"/>
            <a:ext cx="64087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Сегодня многие жители уехали из деревни, так как колхоз развалился, работы нет.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408738" cy="4806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3736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«Девятилетний мальчонка Яков, </a:t>
            </a:r>
            <a:br>
              <a:rPr lang="ru-RU" sz="2400" dirty="0" smtClean="0"/>
            </a:br>
            <a:r>
              <a:rPr lang="ru-RU" sz="2400" dirty="0" smtClean="0"/>
              <a:t>с серьёзным прозвищем </a:t>
            </a:r>
            <a:r>
              <a:rPr lang="ru-RU" sz="2400" dirty="0" err="1" smtClean="0"/>
              <a:t>Фетисыч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обычно уроки готовил в дальней комнате…»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655638"/>
            <a:ext cx="364013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63950"/>
            <a:ext cx="36083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650" y="655638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506413" y="5300663"/>
            <a:ext cx="363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Заброшены поля и фермы. </a:t>
            </a:r>
          </a:p>
          <a:p>
            <a:r>
              <a:rPr lang="ru-RU" sz="2400">
                <a:latin typeface="Palatino Linotype" pitchFamily="18" charset="0"/>
              </a:rPr>
              <a:t>Всё пришло в упадок.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6262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900113" y="5414963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Не работают клуб, столовая, медпункт. Почта, библиотека, сберкасса функционируют неполную рабочую неделю. Школа из средней стала основной.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8913"/>
            <a:ext cx="3408363" cy="3786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53006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«Всякий, кто читал хоть один рассказ Екимова, наверняка запомнил писателя. И хотя все его герои- жители задонских хуторов, каждый скажет: это про нас, про меня. Про нашу жизнь- тревожную, разбитую на </a:t>
            </a:r>
            <a:r>
              <a:rPr lang="ru-RU" sz="2400" dirty="0"/>
              <a:t>осколки».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Д.Шеваров</a:t>
            </a:r>
            <a:r>
              <a:rPr lang="ru-RU" sz="2400" dirty="0"/>
              <a:t>, обозреватель газеты «</a:t>
            </a:r>
            <a:r>
              <a:rPr lang="ru-RU" sz="2400" dirty="0" smtClean="0"/>
              <a:t>Труд»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3736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 Силой таланта и любви писатель бережно собирает эти осколки </a:t>
            </a:r>
            <a:r>
              <a:rPr lang="ru-RU" sz="2400" dirty="0"/>
              <a:t>в</a:t>
            </a:r>
            <a:r>
              <a:rPr lang="ru-RU" sz="2400" dirty="0" smtClean="0"/>
              <a:t> повествование, которое, думаю, надолго останется в русской литературе как честное свидетельство обо всём, что мы испытали в последние двадцать лет».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Д.Шеваров</a:t>
            </a:r>
            <a:r>
              <a:rPr lang="ru-RU" sz="2400" dirty="0" smtClean="0"/>
              <a:t>, обозреватель газеты «Труд»</a:t>
            </a:r>
            <a:endParaRPr lang="ru-RU" sz="2400" dirty="0"/>
          </a:p>
        </p:txBody>
      </p:sp>
      <p:pic>
        <p:nvPicPr>
          <p:cNvPr id="56322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60350"/>
            <a:ext cx="3189287" cy="35734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38" y="50942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«Всякую хорошую литературу ведёт тоска по хорошему человеку. Литература должна подвигать к доброму размышлению и созиданию, а рождается она, наверное, тогда, когда человек видит и хочет сказать, что человечество может жить гораздо лучше». Б. Екимов</a:t>
            </a:r>
            <a:endParaRPr lang="ru-RU" sz="2400" dirty="0"/>
          </a:p>
        </p:txBody>
      </p:sp>
      <p:pic>
        <p:nvPicPr>
          <p:cNvPr id="5734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3690937" cy="30956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3375"/>
            <a:ext cx="685165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5373688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</a:t>
            </a:r>
            <a:r>
              <a:rPr lang="ru-RU" sz="2400" dirty="0" err="1" smtClean="0"/>
              <a:t>Фетисычем</a:t>
            </a:r>
            <a:r>
              <a:rPr lang="ru-RU" sz="2400" dirty="0" smtClean="0"/>
              <a:t> его звали  за разговорчивость, за стариковскую рассудительность…»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5888"/>
            <a:ext cx="6769100" cy="4641850"/>
          </a:xfrm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19088" y="4941888"/>
            <a:ext cx="86407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Palatino Linotype" pitchFamily="18" charset="0"/>
              </a:rPr>
              <a:t>«Пришла с работы, с коровника, мать Фетисыча-Анна, женщина молодая, но полная, с одышкой…</a:t>
            </a:r>
          </a:p>
          <a:p>
            <a:r>
              <a:rPr lang="ru-RU" sz="2400">
                <a:latin typeface="Palatino Linotype" pitchFamily="18" charset="0"/>
              </a:rPr>
              <a:t>-Сидите? Дремлете? А мамка ваша- вся в мыле. Опять на себе тягали солому и силос. Вся техника стоит».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350125" cy="48974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661025"/>
            <a:ext cx="835342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«И </a:t>
            </a:r>
            <a:r>
              <a:rPr lang="ru-RU" sz="2400" dirty="0" err="1"/>
              <a:t>курник</a:t>
            </a:r>
            <a:r>
              <a:rPr lang="ru-RU" sz="2400" dirty="0"/>
              <a:t> стоит раскрытый… </a:t>
            </a:r>
            <a:r>
              <a:rPr lang="ru-RU" sz="2400" dirty="0" smtClean="0"/>
              <a:t>Да уж всё растянули. Свинарник какой </a:t>
            </a:r>
            <a:r>
              <a:rPr lang="ru-RU" sz="2400" dirty="0" err="1" smtClean="0"/>
              <a:t>расхороший</a:t>
            </a:r>
            <a:r>
              <a:rPr lang="ru-RU" sz="2400" dirty="0" smtClean="0"/>
              <a:t> был, сколько шиферу, сколько досок. А в клубе, говорят, и полов уже нет».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6816725" cy="5113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5516563"/>
            <a:ext cx="684212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«Тут ещё плотницкую да кузницу на зиму                 закрыли».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661275" cy="51117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5516563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«</a:t>
            </a:r>
            <a:r>
              <a:rPr lang="ru-RU" sz="2400" dirty="0" err="1"/>
              <a:t>Курочат</a:t>
            </a:r>
            <a:r>
              <a:rPr lang="ru-RU" sz="2400" dirty="0"/>
              <a:t> всё подряд. Всё на пропой, </a:t>
            </a:r>
            <a:br>
              <a:rPr lang="ru-RU" sz="2400" dirty="0"/>
            </a:br>
            <a:r>
              <a:rPr lang="ru-RU" sz="2400" dirty="0"/>
              <a:t>  </a:t>
            </a:r>
            <a:r>
              <a:rPr lang="ru-RU" sz="2400" dirty="0" smtClean="0"/>
              <a:t>на </a:t>
            </a:r>
            <a:r>
              <a:rPr lang="ru-RU" sz="2400" dirty="0"/>
              <a:t>пропой».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315</TotalTime>
  <Words>679</Words>
  <Application>Microsoft Office PowerPoint</Application>
  <PresentationFormat>Экран (4:3)</PresentationFormat>
  <Paragraphs>42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Palatino Linotype</vt:lpstr>
      <vt:lpstr>Arial</vt:lpstr>
      <vt:lpstr>Wingdings</vt:lpstr>
      <vt:lpstr>Calibri</vt:lpstr>
      <vt:lpstr>Базовая</vt:lpstr>
      <vt:lpstr>Базовая</vt:lpstr>
      <vt:lpstr>Базовая</vt:lpstr>
      <vt:lpstr>Базовая</vt:lpstr>
      <vt:lpstr>Базовая</vt:lpstr>
      <vt:lpstr>Базовая</vt:lpstr>
      <vt:lpstr>Социальные проблемы села  в рассказе Б.Екимова «Фетисыч»</vt:lpstr>
      <vt:lpstr>Борис Петрович Екимов родился 19 ноября 1938 года в городе Игарка Красноярского края. Работал на заводе, на стройке в Тюменской области и Казахстане, учителем труда в сельской школе. С 1945 года поселился в г. Калач-на-Дону  Волгоградской области.   Как прозаик дебютировал в 1965 году.</vt:lpstr>
      <vt:lpstr>За свою многолетнюю писательскую деятельность Б.Екимов создал более 200 произведений. Наиболее популярны у читателей сборники рассказов «За тёплым хлебом», «Ночь исцеления», романы «Родительский дом», «Пастушья звезда». Писатель является лауреатом многочисленных литературных премий.  </vt:lpstr>
      <vt:lpstr>«Девятилетний мальчонка Яков,  с серьёзным прозвищем Фетисыч,  обычно уроки готовил в дальней комнате…»</vt:lpstr>
      <vt:lpstr>«Фетисычем его звали  за разговорчивость, за стариковскую рассудительность…»</vt:lpstr>
      <vt:lpstr>Слайд 6</vt:lpstr>
      <vt:lpstr>«И курник стоит раскрытый… Да уж всё растянули. Свинарник какой расхороший был, сколько шиферу, сколько досок. А в клубе, говорят, и полов уже нет».</vt:lpstr>
      <vt:lpstr>«Тут ещё плотницкую да кузницу на зиму                 закрыли».</vt:lpstr>
      <vt:lpstr>«Курочат всё подряд. Всё на пропой,    на пропой».</vt:lpstr>
      <vt:lpstr>«Дома казённые, брошенные,  заборам  ли уцелеть».</vt:lpstr>
      <vt:lpstr>«Всякий день на пути в школу Фетисыч наведывался в эти руины прошлого. Добро, что двери да окна в домах брошенных – настежь,  а чаще – чернеют пустыми глазницами».</vt:lpstr>
      <vt:lpstr>«Время- к полудню, а на дворе- ни свет, ни тьма. В окна глядит сиза наволочь поздней ненастной осени. Целый день светят в домах по хутору электрические огни, разгоняя долгие утренние да вечерние сумерки».</vt:lpstr>
      <vt:lpstr>«Уже пошёл декабрь, но долгая поздняя осень, словно грязная злая старуха, бродила по хуторам».</vt:lpstr>
      <vt:lpstr> «Низкие набухшие тучи, морося, ползли и ползли, а то и висели над хутором, цепляясь сизым провисшим брюхом за маковки старых груш».</vt:lpstr>
      <vt:lpstr>«И тихо было на хуторе, пустынно: ни людей, ни машин. Одно дело- зябкая слякотная осень; другое- работы нет».</vt:lpstr>
      <vt:lpstr>«Ныне старая учительница Мария Петровна пестала , кроме главного своего ученика Якова, трёх Капустиных да Маринку Башелукову». </vt:lpstr>
      <vt:lpstr>«Две комнаты с общей печкой были хорошо натоплены, в классе зеленели горшки с цветами, пестрели на стенах  рисунки, аппликации да вышивки – детское рукоделье».</vt:lpstr>
      <vt:lpstr>«…первоклассница Маринка Башелукова- махонькая девчушка с большим красным ранцем за плечами. </vt:lpstr>
      <vt:lpstr>Слайд 19</vt:lpstr>
      <vt:lpstr>«Старая учительница порой хворала, порой уезжала к дочери в райцентр, оставляя надёжного помощника – Фетисыча.  Он старался».</vt:lpstr>
      <vt:lpstr>« А жила учительница недалеко,  в старом домишке,  в каком жизнь провела».</vt:lpstr>
      <vt:lpstr>«Школа в Алёшкине стояла посреди хутора, на речном берегу».</vt:lpstr>
      <vt:lpstr>«У Якова сердчишко колыхнулось от неожиданной радости. Поселиться в доме директорши, учиться в настоящей школе со спортзалом…Алёшкинская школа- дворец».</vt:lpstr>
      <vt:lpstr>«Бригадир и в прежние годы не больно разговорчивым слыл, а ныне, когда всё вокруг прахом шло, он и вовсе стал молчуном. На людей не смотрел, ходил - «роги в землю».</vt:lpstr>
      <vt:lpstr>Слайд 25</vt:lpstr>
      <vt:lpstr>«А потом пошёл густой снег. К утру насыпало его по колено».</vt:lpstr>
      <vt:lpstr>Слайд 27</vt:lpstr>
      <vt:lpstr>Слайд 28</vt:lpstr>
      <vt:lpstr>«К рассвету прояснилось. Заря вставала уже зимняя, розовая».</vt:lpstr>
      <vt:lpstr>Слайд 30</vt:lpstr>
      <vt:lpstr>«Хутор лежал вовсе тихий, в снегу, как в плену».</vt:lpstr>
      <vt:lpstr>Слайд 32</vt:lpstr>
      <vt:lpstr>«Хутор был живой».</vt:lpstr>
      <vt:lpstr>Слайд 34</vt:lpstr>
      <vt:lpstr>Слайд 35</vt:lpstr>
      <vt:lpstr>«Он лежал одиноко на белом просторе земли, среди полей и полей».</vt:lpstr>
      <vt:lpstr>Слайд 37</vt:lpstr>
      <vt:lpstr>Слайд 38</vt:lpstr>
      <vt:lpstr>Слайд 39</vt:lpstr>
      <vt:lpstr>Слайд 40</vt:lpstr>
      <vt:lpstr>Слайд 41</vt:lpstr>
      <vt:lpstr>«Всякий, кто читал хоть один рассказ Екимова, наверняка запомнил писателя. И хотя все его герои- жители задонских хуторов, каждый скажет: это про нас, про меня. Про нашу жизнь- тревожную, разбитую на осколки».  Д.Шеваров, обозреватель газеты «Труд»</vt:lpstr>
      <vt:lpstr>« Силой таланта и любви писатель бережно собирает эти осколки в повествование, которое, думаю, надолго останется в русской литературе как честное свидетельство обо всём, что мы испытали в последние двадцать лет».  Д.Шеваров, обозреватель газеты «Труд»</vt:lpstr>
      <vt:lpstr>«Всякую хорошую литературу ведёт тоска по хорошему человеку. Литература должна подвигать к доброму размышлению и созиданию, а рождается она, наверное, тогда, когда человек видит и хочет сказать, что человечество может жить гораздо лучше». Б. Екимов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35</cp:revision>
  <dcterms:created xsi:type="dcterms:W3CDTF">2012-03-11T04:56:07Z</dcterms:created>
  <dcterms:modified xsi:type="dcterms:W3CDTF">2013-03-22T20:06:09Z</dcterms:modified>
</cp:coreProperties>
</file>