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01"/>
  </p:notesMasterIdLst>
  <p:sldIdLst>
    <p:sldId id="3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4" r:id="rId99"/>
    <p:sldId id="355" r:id="rId10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4953C-EA3F-45DB-B849-E68A15835257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6F41A9A-0D2D-4042-8AF7-D75E47E9B9C2}">
      <dgm:prSet custT="1"/>
      <dgm:spPr/>
      <dgm:t>
        <a:bodyPr/>
        <a:lstStyle/>
        <a:p>
          <a:pPr rtl="0"/>
          <a:r>
            <a:rPr lang="ru-RU" sz="4000" b="1" baseline="30000" dirty="0" smtClean="0"/>
            <a:t>1. После согласного:</a:t>
          </a:r>
          <a:endParaRPr lang="ru-RU" sz="4000" b="1" dirty="0"/>
        </a:p>
      </dgm:t>
    </dgm:pt>
    <dgm:pt modelId="{BFA6EE84-C529-423B-9D2A-5198781CF1CF}" type="parTrans" cxnId="{3646568A-7F4C-4240-9DE1-E1316EEBA3AB}">
      <dgm:prSet/>
      <dgm:spPr/>
      <dgm:t>
        <a:bodyPr/>
        <a:lstStyle/>
        <a:p>
          <a:endParaRPr lang="ru-RU"/>
        </a:p>
      </dgm:t>
    </dgm:pt>
    <dgm:pt modelId="{9877237E-2FED-48E9-BDB6-7F84F968A994}" type="sibTrans" cxnId="{3646568A-7F4C-4240-9DE1-E1316EEBA3AB}">
      <dgm:prSet/>
      <dgm:spPr/>
      <dgm:t>
        <a:bodyPr/>
        <a:lstStyle/>
        <a:p>
          <a:endParaRPr lang="ru-RU"/>
        </a:p>
      </dgm:t>
    </dgm:pt>
    <dgm:pt modelId="{820B754B-3D50-4CE4-95C7-2E06B5107CD3}">
      <dgm:prSet custT="1"/>
      <dgm:spPr/>
      <dgm:t>
        <a:bodyPr/>
        <a:lstStyle/>
        <a:p>
          <a:pPr rtl="0"/>
          <a:r>
            <a:rPr lang="ru-RU" sz="4400" baseline="30000" dirty="0" smtClean="0"/>
            <a:t>л</a:t>
          </a:r>
          <a:r>
            <a:rPr lang="ru-RU" sz="4400" baseline="30000" dirty="0" smtClean="0">
              <a:solidFill>
                <a:srgbClr val="FF0000"/>
              </a:solidFill>
            </a:rPr>
            <a:t>ё</a:t>
          </a:r>
          <a:r>
            <a:rPr lang="ru-RU" sz="4400" baseline="30000" dirty="0" smtClean="0"/>
            <a:t>д – ё = </a:t>
          </a:r>
          <a:r>
            <a:rPr lang="en-US" sz="4400" baseline="30000" dirty="0" smtClean="0"/>
            <a:t>[</a:t>
          </a:r>
          <a:r>
            <a:rPr lang="ru-RU" sz="4400" baseline="30000" dirty="0" smtClean="0"/>
            <a:t>о</a:t>
          </a:r>
          <a:r>
            <a:rPr lang="en-US" sz="4400" baseline="30000" dirty="0" smtClean="0"/>
            <a:t>]</a:t>
          </a:r>
          <a:endParaRPr lang="ru-RU" sz="4400" baseline="30000" dirty="0"/>
        </a:p>
      </dgm:t>
    </dgm:pt>
    <dgm:pt modelId="{21EC4054-0F14-40ED-B120-E32B5A58F06B}" type="parTrans" cxnId="{9044BC6A-FB1A-423D-A93D-2B53F90620C6}">
      <dgm:prSet/>
      <dgm:spPr/>
      <dgm:t>
        <a:bodyPr/>
        <a:lstStyle/>
        <a:p>
          <a:endParaRPr lang="ru-RU"/>
        </a:p>
      </dgm:t>
    </dgm:pt>
    <dgm:pt modelId="{537D0745-FD6D-4DA6-BAEC-98FBE7D6BB3E}" type="sibTrans" cxnId="{9044BC6A-FB1A-423D-A93D-2B53F90620C6}">
      <dgm:prSet/>
      <dgm:spPr/>
      <dgm:t>
        <a:bodyPr/>
        <a:lstStyle/>
        <a:p>
          <a:endParaRPr lang="ru-RU"/>
        </a:p>
      </dgm:t>
    </dgm:pt>
    <dgm:pt modelId="{FBA4EDC6-77CD-4116-BF2A-4A46BF49E44D}">
      <dgm:prSet custT="1"/>
      <dgm:spPr/>
      <dgm:t>
        <a:bodyPr/>
        <a:lstStyle/>
        <a:p>
          <a:pPr rtl="0"/>
          <a:r>
            <a:rPr lang="ru-RU" sz="4000" baseline="30000" dirty="0" smtClean="0"/>
            <a:t>м</a:t>
          </a:r>
          <a:r>
            <a:rPr lang="ru-RU" sz="4000" baseline="30000" dirty="0" smtClean="0">
              <a:solidFill>
                <a:srgbClr val="FF0000"/>
              </a:solidFill>
            </a:rPr>
            <a:t>я</a:t>
          </a:r>
          <a:r>
            <a:rPr lang="ru-RU" sz="4000" baseline="30000" dirty="0" smtClean="0"/>
            <a:t>чик – я = </a:t>
          </a:r>
          <a:r>
            <a:rPr lang="en-US" sz="4000" baseline="30000" dirty="0" smtClean="0"/>
            <a:t>[</a:t>
          </a:r>
          <a:r>
            <a:rPr lang="ru-RU" sz="4000" baseline="30000" dirty="0" smtClean="0"/>
            <a:t>а</a:t>
          </a:r>
          <a:r>
            <a:rPr lang="en-US" sz="4000" baseline="30000" dirty="0" smtClean="0"/>
            <a:t>]</a:t>
          </a:r>
          <a:endParaRPr lang="ru-RU" sz="4000" baseline="30000" dirty="0"/>
        </a:p>
      </dgm:t>
    </dgm:pt>
    <dgm:pt modelId="{B7470986-657E-4EF6-809B-41252112B36A}" type="parTrans" cxnId="{7AD5B4CF-5687-47A0-BEC0-3C4AFFF705EF}">
      <dgm:prSet/>
      <dgm:spPr/>
      <dgm:t>
        <a:bodyPr/>
        <a:lstStyle/>
        <a:p>
          <a:endParaRPr lang="ru-RU"/>
        </a:p>
      </dgm:t>
    </dgm:pt>
    <dgm:pt modelId="{4D9553DC-B55C-4DDE-B933-3095FB624E73}" type="sibTrans" cxnId="{7AD5B4CF-5687-47A0-BEC0-3C4AFFF705EF}">
      <dgm:prSet/>
      <dgm:spPr/>
      <dgm:t>
        <a:bodyPr/>
        <a:lstStyle/>
        <a:p>
          <a:endParaRPr lang="ru-RU"/>
        </a:p>
      </dgm:t>
    </dgm:pt>
    <dgm:pt modelId="{9CE02165-3990-4533-9018-A2CBEC8F143C}">
      <dgm:prSet custT="1"/>
      <dgm:spPr/>
      <dgm:t>
        <a:bodyPr/>
        <a:lstStyle/>
        <a:p>
          <a:pPr rtl="0"/>
          <a:r>
            <a:rPr lang="ru-RU" sz="4000" baseline="30000" dirty="0" smtClean="0"/>
            <a:t>п</a:t>
          </a:r>
          <a:r>
            <a:rPr lang="ru-RU" sz="4000" baseline="30000" dirty="0" smtClean="0">
              <a:solidFill>
                <a:srgbClr val="FF0000"/>
              </a:solidFill>
            </a:rPr>
            <a:t>ю</a:t>
          </a:r>
          <a:r>
            <a:rPr lang="ru-RU" sz="4000" baseline="30000" dirty="0" smtClean="0"/>
            <a:t>ре – </a:t>
          </a:r>
          <a:r>
            <a:rPr lang="ru-RU" sz="4000" baseline="30000" dirty="0" err="1" smtClean="0"/>
            <a:t>ю</a:t>
          </a:r>
          <a:r>
            <a:rPr lang="ru-RU" sz="4000" baseline="30000" dirty="0" smtClean="0"/>
            <a:t> = </a:t>
          </a:r>
          <a:r>
            <a:rPr lang="en-US" sz="4000" baseline="30000" dirty="0" smtClean="0"/>
            <a:t>[</a:t>
          </a:r>
          <a:r>
            <a:rPr lang="ru-RU" sz="4000" baseline="30000" dirty="0" smtClean="0"/>
            <a:t>у</a:t>
          </a:r>
          <a:r>
            <a:rPr lang="en-US" sz="4000" baseline="30000" dirty="0" smtClean="0"/>
            <a:t>]</a:t>
          </a:r>
          <a:endParaRPr lang="ru-RU" sz="4000" baseline="30000" dirty="0"/>
        </a:p>
      </dgm:t>
    </dgm:pt>
    <dgm:pt modelId="{3DC28A0F-902C-4306-97C4-06428E656C82}" type="parTrans" cxnId="{FF6C6841-3A9B-42C4-BBA8-BA3F1C3A3780}">
      <dgm:prSet/>
      <dgm:spPr/>
      <dgm:t>
        <a:bodyPr/>
        <a:lstStyle/>
        <a:p>
          <a:endParaRPr lang="ru-RU"/>
        </a:p>
      </dgm:t>
    </dgm:pt>
    <dgm:pt modelId="{2E04213F-1EB4-40C0-A6F7-FB1EF78A345E}" type="sibTrans" cxnId="{FF6C6841-3A9B-42C4-BBA8-BA3F1C3A3780}">
      <dgm:prSet/>
      <dgm:spPr/>
      <dgm:t>
        <a:bodyPr/>
        <a:lstStyle/>
        <a:p>
          <a:endParaRPr lang="ru-RU"/>
        </a:p>
      </dgm:t>
    </dgm:pt>
    <dgm:pt modelId="{819F6208-A159-454B-8310-D2E602C94664}">
      <dgm:prSet custT="1"/>
      <dgm:spPr/>
      <dgm:t>
        <a:bodyPr/>
        <a:lstStyle/>
        <a:p>
          <a:pPr rtl="0"/>
          <a:r>
            <a:rPr lang="ru-RU" sz="4000" baseline="30000" dirty="0" smtClean="0"/>
            <a:t>л</a:t>
          </a:r>
          <a:r>
            <a:rPr lang="ru-RU" sz="4000" baseline="30000" dirty="0" smtClean="0">
              <a:solidFill>
                <a:srgbClr val="FF0000"/>
              </a:solidFill>
            </a:rPr>
            <a:t>е</a:t>
          </a:r>
          <a:r>
            <a:rPr lang="ru-RU" sz="4000" baseline="30000" dirty="0" smtClean="0"/>
            <a:t>с – е = </a:t>
          </a:r>
          <a:r>
            <a:rPr lang="en-US" sz="4000" baseline="30000" dirty="0" smtClean="0"/>
            <a:t>[</a:t>
          </a:r>
          <a:r>
            <a:rPr lang="ru-RU" sz="4000" baseline="30000" dirty="0" smtClean="0"/>
            <a:t>э</a:t>
          </a:r>
          <a:r>
            <a:rPr lang="en-US" sz="4000" baseline="30000" dirty="0" smtClean="0"/>
            <a:t>]</a:t>
          </a:r>
          <a:endParaRPr lang="ru-RU" sz="4000" baseline="30000" dirty="0"/>
        </a:p>
      </dgm:t>
    </dgm:pt>
    <dgm:pt modelId="{86B0EF46-A221-42DB-8089-AA4151536CCA}" type="parTrans" cxnId="{7CA6913A-441B-4419-A43C-721A1CD47B75}">
      <dgm:prSet/>
      <dgm:spPr/>
      <dgm:t>
        <a:bodyPr/>
        <a:lstStyle/>
        <a:p>
          <a:endParaRPr lang="ru-RU"/>
        </a:p>
      </dgm:t>
    </dgm:pt>
    <dgm:pt modelId="{A341FEAA-5761-40E8-AFF6-83BD3BF14F77}" type="sibTrans" cxnId="{7CA6913A-441B-4419-A43C-721A1CD47B75}">
      <dgm:prSet/>
      <dgm:spPr/>
      <dgm:t>
        <a:bodyPr/>
        <a:lstStyle/>
        <a:p>
          <a:endParaRPr lang="ru-RU"/>
        </a:p>
      </dgm:t>
    </dgm:pt>
    <dgm:pt modelId="{5405D142-2DE4-4DE8-907C-4C49DBA76FEC}" type="pres">
      <dgm:prSet presAssocID="{0B54953C-EA3F-45DB-B849-E68A158352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71CA1EC-1974-451A-A26C-50284636CA56}" type="pres">
      <dgm:prSet presAssocID="{0B54953C-EA3F-45DB-B849-E68A15835257}" presName="pyramid" presStyleLbl="node1" presStyleIdx="0" presStyleCnt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1C82B44-0003-46C6-875C-064BA6B9689E}" type="pres">
      <dgm:prSet presAssocID="{0B54953C-EA3F-45DB-B849-E68A15835257}" presName="theList" presStyleCnt="0"/>
      <dgm:spPr/>
    </dgm:pt>
    <dgm:pt modelId="{EDA3889A-9855-4B99-BBF3-B7A43C119A8E}" type="pres">
      <dgm:prSet presAssocID="{96F41A9A-0D2D-4042-8AF7-D75E47E9B9C2}" presName="aNode" presStyleLbl="fgAcc1" presStyleIdx="0" presStyleCnt="5" custScaleX="202345" custLinFactNeighborX="-16455" custLinFactNeighborY="-39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1E12B-C262-4FDB-8D2E-913F5E81BC7A}" type="pres">
      <dgm:prSet presAssocID="{96F41A9A-0D2D-4042-8AF7-D75E47E9B9C2}" presName="aSpace" presStyleCnt="0"/>
      <dgm:spPr/>
    </dgm:pt>
    <dgm:pt modelId="{E460CFEE-695A-49AD-B7A4-991ED0DD565F}" type="pres">
      <dgm:prSet presAssocID="{820B754B-3D50-4CE4-95C7-2E06B5107CD3}" presName="aNode" presStyleLbl="fgAcc1" presStyleIdx="1" presStyleCnt="5" custScaleX="182575" custLinFactNeighborX="-1295" custLinFactNeighborY="-23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EC5C4-1C60-4904-9351-39AE33D1FD2C}" type="pres">
      <dgm:prSet presAssocID="{820B754B-3D50-4CE4-95C7-2E06B5107CD3}" presName="aSpace" presStyleCnt="0"/>
      <dgm:spPr/>
    </dgm:pt>
    <dgm:pt modelId="{41361BD8-91FD-4F79-9312-E73390A54CC5}" type="pres">
      <dgm:prSet presAssocID="{FBA4EDC6-77CD-4116-BF2A-4A46BF49E44D}" presName="aNode" presStyleLbl="fgAcc1" presStyleIdx="2" presStyleCnt="5" custScaleX="18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7AD8A-1298-4F90-AEEB-DD2FEF0129FF}" type="pres">
      <dgm:prSet presAssocID="{FBA4EDC6-77CD-4116-BF2A-4A46BF49E44D}" presName="aSpace" presStyleCnt="0"/>
      <dgm:spPr/>
    </dgm:pt>
    <dgm:pt modelId="{6A203D26-6AED-4838-8C85-5D06F2084047}" type="pres">
      <dgm:prSet presAssocID="{9CE02165-3990-4533-9018-A2CBEC8F143C}" presName="aNode" presStyleLbl="fgAcc1" presStyleIdx="3" presStyleCnt="5" custScaleX="18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87881-6EE4-49AE-B8B5-0E540ED306CA}" type="pres">
      <dgm:prSet presAssocID="{9CE02165-3990-4533-9018-A2CBEC8F143C}" presName="aSpace" presStyleCnt="0"/>
      <dgm:spPr/>
    </dgm:pt>
    <dgm:pt modelId="{ECB4248E-8E10-45FA-9704-61E6C0845454}" type="pres">
      <dgm:prSet presAssocID="{819F6208-A159-454B-8310-D2E602C94664}" presName="aNode" presStyleLbl="fgAcc1" presStyleIdx="4" presStyleCnt="5" custScaleX="186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73FB3-AF55-4B4F-B55B-24BD08D1BD40}" type="pres">
      <dgm:prSet presAssocID="{819F6208-A159-454B-8310-D2E602C94664}" presName="aSpace" presStyleCnt="0"/>
      <dgm:spPr/>
    </dgm:pt>
  </dgm:ptLst>
  <dgm:cxnLst>
    <dgm:cxn modelId="{FF6C6841-3A9B-42C4-BBA8-BA3F1C3A3780}" srcId="{0B54953C-EA3F-45DB-B849-E68A15835257}" destId="{9CE02165-3990-4533-9018-A2CBEC8F143C}" srcOrd="3" destOrd="0" parTransId="{3DC28A0F-902C-4306-97C4-06428E656C82}" sibTransId="{2E04213F-1EB4-40C0-A6F7-FB1EF78A345E}"/>
    <dgm:cxn modelId="{DFB43D13-716F-4943-BB84-EA0AE30806D7}" type="presOf" srcId="{FBA4EDC6-77CD-4116-BF2A-4A46BF49E44D}" destId="{41361BD8-91FD-4F79-9312-E73390A54CC5}" srcOrd="0" destOrd="0" presId="urn:microsoft.com/office/officeart/2005/8/layout/pyramid2"/>
    <dgm:cxn modelId="{3646568A-7F4C-4240-9DE1-E1316EEBA3AB}" srcId="{0B54953C-EA3F-45DB-B849-E68A15835257}" destId="{96F41A9A-0D2D-4042-8AF7-D75E47E9B9C2}" srcOrd="0" destOrd="0" parTransId="{BFA6EE84-C529-423B-9D2A-5198781CF1CF}" sibTransId="{9877237E-2FED-48E9-BDB6-7F84F968A994}"/>
    <dgm:cxn modelId="{7AD5B4CF-5687-47A0-BEC0-3C4AFFF705EF}" srcId="{0B54953C-EA3F-45DB-B849-E68A15835257}" destId="{FBA4EDC6-77CD-4116-BF2A-4A46BF49E44D}" srcOrd="2" destOrd="0" parTransId="{B7470986-657E-4EF6-809B-41252112B36A}" sibTransId="{4D9553DC-B55C-4DDE-B933-3095FB624E73}"/>
    <dgm:cxn modelId="{F8937BC3-AE2B-45EE-81A4-3488145F5E77}" type="presOf" srcId="{819F6208-A159-454B-8310-D2E602C94664}" destId="{ECB4248E-8E10-45FA-9704-61E6C0845454}" srcOrd="0" destOrd="0" presId="urn:microsoft.com/office/officeart/2005/8/layout/pyramid2"/>
    <dgm:cxn modelId="{563CC810-6F47-4EC1-ABB0-8765C54506F5}" type="presOf" srcId="{820B754B-3D50-4CE4-95C7-2E06B5107CD3}" destId="{E460CFEE-695A-49AD-B7A4-991ED0DD565F}" srcOrd="0" destOrd="0" presId="urn:microsoft.com/office/officeart/2005/8/layout/pyramid2"/>
    <dgm:cxn modelId="{6C583B53-5AD8-42FC-AC05-CC9ACEDAD045}" type="presOf" srcId="{9CE02165-3990-4533-9018-A2CBEC8F143C}" destId="{6A203D26-6AED-4838-8C85-5D06F2084047}" srcOrd="0" destOrd="0" presId="urn:microsoft.com/office/officeart/2005/8/layout/pyramid2"/>
    <dgm:cxn modelId="{D7EFB788-DCD3-4746-B86A-CE0432D1703D}" type="presOf" srcId="{0B54953C-EA3F-45DB-B849-E68A15835257}" destId="{5405D142-2DE4-4DE8-907C-4C49DBA76FEC}" srcOrd="0" destOrd="0" presId="urn:microsoft.com/office/officeart/2005/8/layout/pyramid2"/>
    <dgm:cxn modelId="{9044BC6A-FB1A-423D-A93D-2B53F90620C6}" srcId="{0B54953C-EA3F-45DB-B849-E68A15835257}" destId="{820B754B-3D50-4CE4-95C7-2E06B5107CD3}" srcOrd="1" destOrd="0" parTransId="{21EC4054-0F14-40ED-B120-E32B5A58F06B}" sibTransId="{537D0745-FD6D-4DA6-BAEC-98FBE7D6BB3E}"/>
    <dgm:cxn modelId="{1C19D663-8CF0-4841-BCA9-72681DBA7B38}" type="presOf" srcId="{96F41A9A-0D2D-4042-8AF7-D75E47E9B9C2}" destId="{EDA3889A-9855-4B99-BBF3-B7A43C119A8E}" srcOrd="0" destOrd="0" presId="urn:microsoft.com/office/officeart/2005/8/layout/pyramid2"/>
    <dgm:cxn modelId="{7CA6913A-441B-4419-A43C-721A1CD47B75}" srcId="{0B54953C-EA3F-45DB-B849-E68A15835257}" destId="{819F6208-A159-454B-8310-D2E602C94664}" srcOrd="4" destOrd="0" parTransId="{86B0EF46-A221-42DB-8089-AA4151536CCA}" sibTransId="{A341FEAA-5761-40E8-AFF6-83BD3BF14F77}"/>
    <dgm:cxn modelId="{5C1DA95A-6CE8-471C-BF88-3773EDC61117}" type="presParOf" srcId="{5405D142-2DE4-4DE8-907C-4C49DBA76FEC}" destId="{571CA1EC-1974-451A-A26C-50284636CA56}" srcOrd="0" destOrd="0" presId="urn:microsoft.com/office/officeart/2005/8/layout/pyramid2"/>
    <dgm:cxn modelId="{FF73BBD8-B1FC-446A-85B7-693DF255245A}" type="presParOf" srcId="{5405D142-2DE4-4DE8-907C-4C49DBA76FEC}" destId="{31C82B44-0003-46C6-875C-064BA6B9689E}" srcOrd="1" destOrd="0" presId="urn:microsoft.com/office/officeart/2005/8/layout/pyramid2"/>
    <dgm:cxn modelId="{DD763B8E-CD24-4C86-B036-0A711FC5D922}" type="presParOf" srcId="{31C82B44-0003-46C6-875C-064BA6B9689E}" destId="{EDA3889A-9855-4B99-BBF3-B7A43C119A8E}" srcOrd="0" destOrd="0" presId="urn:microsoft.com/office/officeart/2005/8/layout/pyramid2"/>
    <dgm:cxn modelId="{3AEE4114-C295-4BA5-99F0-76D2D96C4CA1}" type="presParOf" srcId="{31C82B44-0003-46C6-875C-064BA6B9689E}" destId="{EEF1E12B-C262-4FDB-8D2E-913F5E81BC7A}" srcOrd="1" destOrd="0" presId="urn:microsoft.com/office/officeart/2005/8/layout/pyramid2"/>
    <dgm:cxn modelId="{F5836C33-470E-41B7-AB32-164C3CD7202D}" type="presParOf" srcId="{31C82B44-0003-46C6-875C-064BA6B9689E}" destId="{E460CFEE-695A-49AD-B7A4-991ED0DD565F}" srcOrd="2" destOrd="0" presId="urn:microsoft.com/office/officeart/2005/8/layout/pyramid2"/>
    <dgm:cxn modelId="{03FD00D5-D49D-44A9-BD3D-CBAEC637B6BA}" type="presParOf" srcId="{31C82B44-0003-46C6-875C-064BA6B9689E}" destId="{E7EEC5C4-1C60-4904-9351-39AE33D1FD2C}" srcOrd="3" destOrd="0" presId="urn:microsoft.com/office/officeart/2005/8/layout/pyramid2"/>
    <dgm:cxn modelId="{C0632C2E-7B62-423A-90D0-18D57410CE51}" type="presParOf" srcId="{31C82B44-0003-46C6-875C-064BA6B9689E}" destId="{41361BD8-91FD-4F79-9312-E73390A54CC5}" srcOrd="4" destOrd="0" presId="urn:microsoft.com/office/officeart/2005/8/layout/pyramid2"/>
    <dgm:cxn modelId="{5CC19D04-AC57-405F-8F23-75EA99C3158C}" type="presParOf" srcId="{31C82B44-0003-46C6-875C-064BA6B9689E}" destId="{1637AD8A-1298-4F90-AEEB-DD2FEF0129FF}" srcOrd="5" destOrd="0" presId="urn:microsoft.com/office/officeart/2005/8/layout/pyramid2"/>
    <dgm:cxn modelId="{A91AB0F1-0B3B-47AE-BFEE-1982CE6E0E83}" type="presParOf" srcId="{31C82B44-0003-46C6-875C-064BA6B9689E}" destId="{6A203D26-6AED-4838-8C85-5D06F2084047}" srcOrd="6" destOrd="0" presId="urn:microsoft.com/office/officeart/2005/8/layout/pyramid2"/>
    <dgm:cxn modelId="{8AEA11A9-0630-4E7F-96E3-BD27792A0499}" type="presParOf" srcId="{31C82B44-0003-46C6-875C-064BA6B9689E}" destId="{68687881-6EE4-49AE-B8B5-0E540ED306CA}" srcOrd="7" destOrd="0" presId="urn:microsoft.com/office/officeart/2005/8/layout/pyramid2"/>
    <dgm:cxn modelId="{205C5A62-6F1D-49D4-A561-E578F99645C5}" type="presParOf" srcId="{31C82B44-0003-46C6-875C-064BA6B9689E}" destId="{ECB4248E-8E10-45FA-9704-61E6C0845454}" srcOrd="8" destOrd="0" presId="urn:microsoft.com/office/officeart/2005/8/layout/pyramid2"/>
    <dgm:cxn modelId="{9A8A7CDB-54E8-42E7-9BE4-BCD81E79B435}" type="presParOf" srcId="{31C82B44-0003-46C6-875C-064BA6B9689E}" destId="{08C73FB3-AF55-4B4F-B55B-24BD08D1BD40}" srcOrd="9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454CD-AD2E-49F5-ABA9-2F8FF3848C86}" type="doc">
      <dgm:prSet loTypeId="urn:microsoft.com/office/officeart/2005/8/layout/pyramid2" loCatId="pyramid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2924972-85DD-4E06-A0E9-543DA2958785}">
      <dgm:prSet custT="1"/>
      <dgm:spPr/>
      <dgm:t>
        <a:bodyPr/>
        <a:lstStyle/>
        <a:p>
          <a:pPr rtl="0"/>
          <a:r>
            <a:rPr lang="ru-RU" sz="2000" b="1" dirty="0" smtClean="0"/>
            <a:t>1. В начале слова;</a:t>
          </a:r>
          <a:endParaRPr lang="ru-RU" sz="2000" b="1" dirty="0"/>
        </a:p>
      </dgm:t>
    </dgm:pt>
    <dgm:pt modelId="{190F8A1A-B896-488B-A4FF-2CDEACF97B33}" type="parTrans" cxnId="{460B43F9-8746-4323-A3EB-20D236084B17}">
      <dgm:prSet/>
      <dgm:spPr/>
      <dgm:t>
        <a:bodyPr/>
        <a:lstStyle/>
        <a:p>
          <a:endParaRPr lang="ru-RU"/>
        </a:p>
      </dgm:t>
    </dgm:pt>
    <dgm:pt modelId="{79D72D01-4E0E-4A4D-8EA4-146261F87513}" type="sibTrans" cxnId="{460B43F9-8746-4323-A3EB-20D236084B17}">
      <dgm:prSet/>
      <dgm:spPr/>
      <dgm:t>
        <a:bodyPr/>
        <a:lstStyle/>
        <a:p>
          <a:endParaRPr lang="ru-RU"/>
        </a:p>
      </dgm:t>
    </dgm:pt>
    <dgm:pt modelId="{942C8833-21B7-42FB-A18E-C7CD615B1876}">
      <dgm:prSet custT="1"/>
      <dgm:spPr/>
      <dgm:t>
        <a:bodyPr/>
        <a:lstStyle/>
        <a:p>
          <a:pPr rtl="0"/>
          <a:r>
            <a:rPr lang="ru-RU" sz="2000" b="1" dirty="0" smtClean="0"/>
            <a:t>2. После Ь и Ъ знаков;</a:t>
          </a:r>
          <a:endParaRPr lang="ru-RU" sz="2000" b="1" dirty="0"/>
        </a:p>
      </dgm:t>
    </dgm:pt>
    <dgm:pt modelId="{97A7B00C-F16B-4698-A19F-114FDA65B642}" type="parTrans" cxnId="{CE6042C8-2D65-4376-8BB4-BD7EDEA84342}">
      <dgm:prSet/>
      <dgm:spPr/>
      <dgm:t>
        <a:bodyPr/>
        <a:lstStyle/>
        <a:p>
          <a:endParaRPr lang="ru-RU"/>
        </a:p>
      </dgm:t>
    </dgm:pt>
    <dgm:pt modelId="{DFA4B01E-08F9-41C2-BB98-34D47BDE1904}" type="sibTrans" cxnId="{CE6042C8-2D65-4376-8BB4-BD7EDEA84342}">
      <dgm:prSet/>
      <dgm:spPr/>
      <dgm:t>
        <a:bodyPr/>
        <a:lstStyle/>
        <a:p>
          <a:endParaRPr lang="ru-RU"/>
        </a:p>
      </dgm:t>
    </dgm:pt>
    <dgm:pt modelId="{72D5CB85-AC99-48A2-8B12-689E7E817075}">
      <dgm:prSet custT="1"/>
      <dgm:spPr/>
      <dgm:t>
        <a:bodyPr/>
        <a:lstStyle/>
        <a:p>
          <a:pPr rtl="0"/>
          <a:r>
            <a:rPr lang="ru-RU" sz="2000" b="1" dirty="0" smtClean="0"/>
            <a:t>3. После гласных:</a:t>
          </a:r>
          <a:endParaRPr lang="ru-RU" sz="2000" b="1" dirty="0"/>
        </a:p>
      </dgm:t>
    </dgm:pt>
    <dgm:pt modelId="{942FC7B5-DCC3-423A-BC72-067E13D83806}" type="parTrans" cxnId="{61E95002-49D1-4767-A1F5-0B4DF8E97B7B}">
      <dgm:prSet/>
      <dgm:spPr/>
      <dgm:t>
        <a:bodyPr/>
        <a:lstStyle/>
        <a:p>
          <a:endParaRPr lang="ru-RU"/>
        </a:p>
      </dgm:t>
    </dgm:pt>
    <dgm:pt modelId="{75A093D5-E89C-46AB-AA43-F9A7DA0947A7}" type="sibTrans" cxnId="{61E95002-49D1-4767-A1F5-0B4DF8E97B7B}">
      <dgm:prSet/>
      <dgm:spPr/>
      <dgm:t>
        <a:bodyPr/>
        <a:lstStyle/>
        <a:p>
          <a:endParaRPr lang="ru-RU"/>
        </a:p>
      </dgm:t>
    </dgm:pt>
    <dgm:pt modelId="{420D4D01-66A6-4FA1-8396-76CA129A4D32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</a:rPr>
            <a:t>ё</a:t>
          </a:r>
          <a:r>
            <a:rPr lang="ru-RU" sz="2000" dirty="0" smtClean="0"/>
            <a:t>жик – ё = </a:t>
          </a:r>
          <a:r>
            <a:rPr lang="en-US" sz="2000" dirty="0" smtClean="0"/>
            <a:t>[j</a:t>
          </a:r>
          <a:r>
            <a:rPr lang="ru-RU" sz="2000" dirty="0" smtClean="0"/>
            <a:t>о</a:t>
          </a:r>
          <a:r>
            <a:rPr lang="en-US" sz="2000" dirty="0" smtClean="0"/>
            <a:t>]</a:t>
          </a:r>
          <a:endParaRPr lang="ru-RU" sz="2000" dirty="0"/>
        </a:p>
      </dgm:t>
    </dgm:pt>
    <dgm:pt modelId="{A27BC18E-FD47-4880-8B87-6CDCC431D3A7}" type="parTrans" cxnId="{3FB2A26B-16FC-43BF-B002-FD18F1974A84}">
      <dgm:prSet/>
      <dgm:spPr/>
      <dgm:t>
        <a:bodyPr/>
        <a:lstStyle/>
        <a:p>
          <a:endParaRPr lang="ru-RU"/>
        </a:p>
      </dgm:t>
    </dgm:pt>
    <dgm:pt modelId="{0BC2F65B-A320-40FB-B365-7D4CE41CD582}" type="sibTrans" cxnId="{3FB2A26B-16FC-43BF-B002-FD18F1974A84}">
      <dgm:prSet/>
      <dgm:spPr/>
      <dgm:t>
        <a:bodyPr/>
        <a:lstStyle/>
        <a:p>
          <a:endParaRPr lang="ru-RU"/>
        </a:p>
      </dgm:t>
    </dgm:pt>
    <dgm:pt modelId="{4A71895E-F71F-4C94-8718-5DEFC68B6E95}">
      <dgm:prSet custT="1"/>
      <dgm:spPr/>
      <dgm:t>
        <a:bodyPr/>
        <a:lstStyle/>
        <a:p>
          <a:pPr rtl="0"/>
          <a:r>
            <a:rPr lang="ru-RU" sz="2000" dirty="0" smtClean="0"/>
            <a:t>ма</a:t>
          </a:r>
          <a:r>
            <a:rPr lang="ru-RU" sz="2000" dirty="0" smtClean="0">
              <a:solidFill>
                <a:srgbClr val="FF0000"/>
              </a:solidFill>
            </a:rPr>
            <a:t>я</a:t>
          </a:r>
          <a:r>
            <a:rPr lang="ru-RU" sz="2000" dirty="0" smtClean="0"/>
            <a:t>чить – я = </a:t>
          </a:r>
          <a:r>
            <a:rPr lang="en-US" sz="2000" dirty="0" smtClean="0"/>
            <a:t>[</a:t>
          </a:r>
          <a:r>
            <a:rPr lang="en-US" sz="2000" dirty="0" err="1" smtClean="0"/>
            <a:t>ja</a:t>
          </a:r>
          <a:r>
            <a:rPr lang="en-US" sz="2000" dirty="0" smtClean="0"/>
            <a:t>]</a:t>
          </a:r>
          <a:endParaRPr lang="ru-RU" sz="2000" dirty="0"/>
        </a:p>
      </dgm:t>
    </dgm:pt>
    <dgm:pt modelId="{2D91FBF3-7315-4EB2-86E8-3FF800CCE163}" type="parTrans" cxnId="{6AD69BF8-0B7D-490D-8526-DDD414ADA416}">
      <dgm:prSet/>
      <dgm:spPr/>
      <dgm:t>
        <a:bodyPr/>
        <a:lstStyle/>
        <a:p>
          <a:endParaRPr lang="ru-RU"/>
        </a:p>
      </dgm:t>
    </dgm:pt>
    <dgm:pt modelId="{23D3E576-A18D-4402-82BA-E7C7323DEC3C}" type="sibTrans" cxnId="{6AD69BF8-0B7D-490D-8526-DDD414ADA416}">
      <dgm:prSet/>
      <dgm:spPr/>
      <dgm:t>
        <a:bodyPr/>
        <a:lstStyle/>
        <a:p>
          <a:endParaRPr lang="ru-RU"/>
        </a:p>
      </dgm:t>
    </dgm:pt>
    <dgm:pt modelId="{1739E11F-885B-4788-8F1C-F8C3D47FAD2F}">
      <dgm:prSet custT="1"/>
      <dgm:spPr/>
      <dgm:t>
        <a:bodyPr/>
        <a:lstStyle/>
        <a:p>
          <a:pPr rtl="0"/>
          <a:r>
            <a:rPr lang="ru-RU" sz="2000" dirty="0" smtClean="0"/>
            <a:t>вь</a:t>
          </a:r>
          <a:r>
            <a:rPr lang="ru-RU" sz="2000" dirty="0" smtClean="0">
              <a:solidFill>
                <a:srgbClr val="FF0000"/>
              </a:solidFill>
            </a:rPr>
            <a:t>ю</a:t>
          </a:r>
          <a:r>
            <a:rPr lang="ru-RU" sz="2000" dirty="0" smtClean="0"/>
            <a:t>га – </a:t>
          </a:r>
          <a:r>
            <a:rPr lang="ru-RU" sz="2000" dirty="0" err="1" smtClean="0"/>
            <a:t>ю</a:t>
          </a:r>
          <a:r>
            <a:rPr lang="ru-RU" sz="2000" dirty="0" smtClean="0"/>
            <a:t> = </a:t>
          </a:r>
          <a:r>
            <a:rPr lang="en-US" sz="2000" dirty="0" smtClean="0"/>
            <a:t>[j</a:t>
          </a:r>
          <a:r>
            <a:rPr lang="ru-RU" sz="2000" dirty="0" smtClean="0"/>
            <a:t>у</a:t>
          </a:r>
          <a:r>
            <a:rPr lang="en-US" sz="2000" dirty="0" smtClean="0"/>
            <a:t>]</a:t>
          </a:r>
          <a:endParaRPr lang="ru-RU" sz="2000" dirty="0"/>
        </a:p>
      </dgm:t>
    </dgm:pt>
    <dgm:pt modelId="{03E187DA-5475-4E24-9A90-65B8F2B7DE6F}" type="parTrans" cxnId="{8D69B285-A017-4D62-9DE7-A9D9169A4922}">
      <dgm:prSet/>
      <dgm:spPr/>
      <dgm:t>
        <a:bodyPr/>
        <a:lstStyle/>
        <a:p>
          <a:endParaRPr lang="ru-RU"/>
        </a:p>
      </dgm:t>
    </dgm:pt>
    <dgm:pt modelId="{A999FCEB-D10B-4EE4-AC28-67CFAE6861EF}" type="sibTrans" cxnId="{8D69B285-A017-4D62-9DE7-A9D9169A4922}">
      <dgm:prSet/>
      <dgm:spPr/>
      <dgm:t>
        <a:bodyPr/>
        <a:lstStyle/>
        <a:p>
          <a:endParaRPr lang="ru-RU"/>
        </a:p>
      </dgm:t>
    </dgm:pt>
    <dgm:pt modelId="{82EA4F10-BD46-4686-A5E0-6EEEAE84FE21}" type="pres">
      <dgm:prSet presAssocID="{4F5454CD-AD2E-49F5-ABA9-2F8FF3848C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85C93CF-0826-4C9E-A71A-9EFCB3E80BB1}" type="pres">
      <dgm:prSet presAssocID="{4F5454CD-AD2E-49F5-ABA9-2F8FF3848C86}" presName="pyramid" presStyleLbl="node1" presStyleIdx="0" presStyleCnt="1" custLinFactNeighborX="205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DB76C99-140A-4C21-9AF3-97BC36655A16}" type="pres">
      <dgm:prSet presAssocID="{4F5454CD-AD2E-49F5-ABA9-2F8FF3848C86}" presName="theList" presStyleCnt="0"/>
      <dgm:spPr/>
    </dgm:pt>
    <dgm:pt modelId="{61257B9E-8105-4BFF-A436-9F44A9BA7FBD}" type="pres">
      <dgm:prSet presAssocID="{92924972-85DD-4E06-A0E9-543DA2958785}" presName="aNode" presStyleLbl="fgAcc1" presStyleIdx="0" presStyleCnt="6" custScaleX="207243" custScaleY="141396" custLinFactY="-72442" custLinFactNeighborX="-79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539D3-4E80-4F70-9A0C-253DF2628103}" type="pres">
      <dgm:prSet presAssocID="{92924972-85DD-4E06-A0E9-543DA2958785}" presName="aSpace" presStyleCnt="0"/>
      <dgm:spPr/>
    </dgm:pt>
    <dgm:pt modelId="{5F3CD30D-46ED-43B1-B6CD-4E81DB121066}" type="pres">
      <dgm:prSet presAssocID="{942C8833-21B7-42FB-A18E-C7CD615B1876}" presName="aNode" presStyleLbl="fgAcc1" presStyleIdx="1" presStyleCnt="6" custScaleX="201241" custScaleY="133223" custLinFactY="-44128" custLinFactNeighborX="-73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EA74E-1536-4DF9-8CB7-6909481A9B7E}" type="pres">
      <dgm:prSet presAssocID="{942C8833-21B7-42FB-A18E-C7CD615B1876}" presName="aSpace" presStyleCnt="0"/>
      <dgm:spPr/>
    </dgm:pt>
    <dgm:pt modelId="{99B50760-DD94-453D-8CBB-4DE87017C06A}" type="pres">
      <dgm:prSet presAssocID="{72D5CB85-AC99-48A2-8B12-689E7E817075}" presName="aNode" presStyleLbl="fgAcc1" presStyleIdx="2" presStyleCnt="6" custScaleX="201241" custScaleY="147242" custLinFactY="-35930" custLinFactNeighborX="-36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94F39-0317-42DC-B033-093477BDBB88}" type="pres">
      <dgm:prSet presAssocID="{72D5CB85-AC99-48A2-8B12-689E7E817075}" presName="aSpace" presStyleCnt="0"/>
      <dgm:spPr/>
    </dgm:pt>
    <dgm:pt modelId="{96EE0B19-2329-4370-9D9C-61CB3FA10F77}" type="pres">
      <dgm:prSet presAssocID="{420D4D01-66A6-4FA1-8396-76CA129A4D32}" presName="aNode" presStyleLbl="fgAcc1" presStyleIdx="3" presStyleCnt="6" custScaleX="149959" custLinFactY="-48430" custLinFactNeighborX="-36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DEC14-2284-46BB-AEF3-71779CD9ECAD}" type="pres">
      <dgm:prSet presAssocID="{420D4D01-66A6-4FA1-8396-76CA129A4D32}" presName="aSpace" presStyleCnt="0"/>
      <dgm:spPr/>
    </dgm:pt>
    <dgm:pt modelId="{CCBAE584-DC9A-400A-B27F-9307FAF2F7CA}" type="pres">
      <dgm:prSet presAssocID="{4A71895E-F71F-4C94-8718-5DEFC68B6E95}" presName="aNode" presStyleLbl="fgAcc1" presStyleIdx="4" presStyleCnt="6" custScaleX="149959" custLinFactY="-42346" custLinFactNeighborX="-36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B31E7-D482-4A7E-8A3F-8B9C46CCAC96}" type="pres">
      <dgm:prSet presAssocID="{4A71895E-F71F-4C94-8718-5DEFC68B6E95}" presName="aSpace" presStyleCnt="0"/>
      <dgm:spPr/>
    </dgm:pt>
    <dgm:pt modelId="{4F87E1F4-D55B-4A33-85FB-D8DBF758C4B0}" type="pres">
      <dgm:prSet presAssocID="{1739E11F-885B-4788-8F1C-F8C3D47FAD2F}" presName="aNode" presStyleLbl="fgAcc1" presStyleIdx="5" presStyleCnt="6" custScaleX="149959" custLinFactY="-36262" custLinFactNeighborX="-36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3E021-C8A5-4C58-A536-1D48F9C9C29E}" type="pres">
      <dgm:prSet presAssocID="{1739E11F-885B-4788-8F1C-F8C3D47FAD2F}" presName="aSpace" presStyleCnt="0"/>
      <dgm:spPr/>
    </dgm:pt>
  </dgm:ptLst>
  <dgm:cxnLst>
    <dgm:cxn modelId="{C8D4EB6A-5D55-4A48-AE6C-22D2D1B3C891}" type="presOf" srcId="{1739E11F-885B-4788-8F1C-F8C3D47FAD2F}" destId="{4F87E1F4-D55B-4A33-85FB-D8DBF758C4B0}" srcOrd="0" destOrd="0" presId="urn:microsoft.com/office/officeart/2005/8/layout/pyramid2"/>
    <dgm:cxn modelId="{AF3D194D-1086-484A-B8D8-087B28A66CD8}" type="presOf" srcId="{72D5CB85-AC99-48A2-8B12-689E7E817075}" destId="{99B50760-DD94-453D-8CBB-4DE87017C06A}" srcOrd="0" destOrd="0" presId="urn:microsoft.com/office/officeart/2005/8/layout/pyramid2"/>
    <dgm:cxn modelId="{1C13B7AE-507E-4AFF-A66E-48F8A0CF422B}" type="presOf" srcId="{92924972-85DD-4E06-A0E9-543DA2958785}" destId="{61257B9E-8105-4BFF-A436-9F44A9BA7FBD}" srcOrd="0" destOrd="0" presId="urn:microsoft.com/office/officeart/2005/8/layout/pyramid2"/>
    <dgm:cxn modelId="{6AD69BF8-0B7D-490D-8526-DDD414ADA416}" srcId="{4F5454CD-AD2E-49F5-ABA9-2F8FF3848C86}" destId="{4A71895E-F71F-4C94-8718-5DEFC68B6E95}" srcOrd="4" destOrd="0" parTransId="{2D91FBF3-7315-4EB2-86E8-3FF800CCE163}" sibTransId="{23D3E576-A18D-4402-82BA-E7C7323DEC3C}"/>
    <dgm:cxn modelId="{ADA9482B-3E5E-4985-8CB5-57E59C36B2AD}" type="presOf" srcId="{420D4D01-66A6-4FA1-8396-76CA129A4D32}" destId="{96EE0B19-2329-4370-9D9C-61CB3FA10F77}" srcOrd="0" destOrd="0" presId="urn:microsoft.com/office/officeart/2005/8/layout/pyramid2"/>
    <dgm:cxn modelId="{3A00D0A8-6915-4AF9-AC6F-C9D8BA2D27E8}" type="presOf" srcId="{4F5454CD-AD2E-49F5-ABA9-2F8FF3848C86}" destId="{82EA4F10-BD46-4686-A5E0-6EEEAE84FE21}" srcOrd="0" destOrd="0" presId="urn:microsoft.com/office/officeart/2005/8/layout/pyramid2"/>
    <dgm:cxn modelId="{16931EA7-2636-407E-BB53-A5ED93AF2E6B}" type="presOf" srcId="{942C8833-21B7-42FB-A18E-C7CD615B1876}" destId="{5F3CD30D-46ED-43B1-B6CD-4E81DB121066}" srcOrd="0" destOrd="0" presId="urn:microsoft.com/office/officeart/2005/8/layout/pyramid2"/>
    <dgm:cxn modelId="{CE6042C8-2D65-4376-8BB4-BD7EDEA84342}" srcId="{4F5454CD-AD2E-49F5-ABA9-2F8FF3848C86}" destId="{942C8833-21B7-42FB-A18E-C7CD615B1876}" srcOrd="1" destOrd="0" parTransId="{97A7B00C-F16B-4698-A19F-114FDA65B642}" sibTransId="{DFA4B01E-08F9-41C2-BB98-34D47BDE1904}"/>
    <dgm:cxn modelId="{460B43F9-8746-4323-A3EB-20D236084B17}" srcId="{4F5454CD-AD2E-49F5-ABA9-2F8FF3848C86}" destId="{92924972-85DD-4E06-A0E9-543DA2958785}" srcOrd="0" destOrd="0" parTransId="{190F8A1A-B896-488B-A4FF-2CDEACF97B33}" sibTransId="{79D72D01-4E0E-4A4D-8EA4-146261F87513}"/>
    <dgm:cxn modelId="{9A27A43C-B5C7-400D-A0EA-D3B0EB82DF48}" type="presOf" srcId="{4A71895E-F71F-4C94-8718-5DEFC68B6E95}" destId="{CCBAE584-DC9A-400A-B27F-9307FAF2F7CA}" srcOrd="0" destOrd="0" presId="urn:microsoft.com/office/officeart/2005/8/layout/pyramid2"/>
    <dgm:cxn modelId="{61E95002-49D1-4767-A1F5-0B4DF8E97B7B}" srcId="{4F5454CD-AD2E-49F5-ABA9-2F8FF3848C86}" destId="{72D5CB85-AC99-48A2-8B12-689E7E817075}" srcOrd="2" destOrd="0" parTransId="{942FC7B5-DCC3-423A-BC72-067E13D83806}" sibTransId="{75A093D5-E89C-46AB-AA43-F9A7DA0947A7}"/>
    <dgm:cxn modelId="{8D69B285-A017-4D62-9DE7-A9D9169A4922}" srcId="{4F5454CD-AD2E-49F5-ABA9-2F8FF3848C86}" destId="{1739E11F-885B-4788-8F1C-F8C3D47FAD2F}" srcOrd="5" destOrd="0" parTransId="{03E187DA-5475-4E24-9A90-65B8F2B7DE6F}" sibTransId="{A999FCEB-D10B-4EE4-AC28-67CFAE6861EF}"/>
    <dgm:cxn modelId="{3FB2A26B-16FC-43BF-B002-FD18F1974A84}" srcId="{4F5454CD-AD2E-49F5-ABA9-2F8FF3848C86}" destId="{420D4D01-66A6-4FA1-8396-76CA129A4D32}" srcOrd="3" destOrd="0" parTransId="{A27BC18E-FD47-4880-8B87-6CDCC431D3A7}" sibTransId="{0BC2F65B-A320-40FB-B365-7D4CE41CD582}"/>
    <dgm:cxn modelId="{F28B4A71-73D1-4CEA-8C8C-2882609C42C4}" type="presParOf" srcId="{82EA4F10-BD46-4686-A5E0-6EEEAE84FE21}" destId="{685C93CF-0826-4C9E-A71A-9EFCB3E80BB1}" srcOrd="0" destOrd="0" presId="urn:microsoft.com/office/officeart/2005/8/layout/pyramid2"/>
    <dgm:cxn modelId="{CCB61335-4811-46AB-B798-9F004201C57F}" type="presParOf" srcId="{82EA4F10-BD46-4686-A5E0-6EEEAE84FE21}" destId="{6DB76C99-140A-4C21-9AF3-97BC36655A16}" srcOrd="1" destOrd="0" presId="urn:microsoft.com/office/officeart/2005/8/layout/pyramid2"/>
    <dgm:cxn modelId="{6E726345-BD58-4E4C-A05D-DC3B8FBB5DF1}" type="presParOf" srcId="{6DB76C99-140A-4C21-9AF3-97BC36655A16}" destId="{61257B9E-8105-4BFF-A436-9F44A9BA7FBD}" srcOrd="0" destOrd="0" presId="urn:microsoft.com/office/officeart/2005/8/layout/pyramid2"/>
    <dgm:cxn modelId="{36148907-6FDF-417D-913E-6C691050FEB6}" type="presParOf" srcId="{6DB76C99-140A-4C21-9AF3-97BC36655A16}" destId="{253539D3-4E80-4F70-9A0C-253DF2628103}" srcOrd="1" destOrd="0" presId="urn:microsoft.com/office/officeart/2005/8/layout/pyramid2"/>
    <dgm:cxn modelId="{A5D926E9-DE37-4AE2-A197-5F9EE23D778A}" type="presParOf" srcId="{6DB76C99-140A-4C21-9AF3-97BC36655A16}" destId="{5F3CD30D-46ED-43B1-B6CD-4E81DB121066}" srcOrd="2" destOrd="0" presId="urn:microsoft.com/office/officeart/2005/8/layout/pyramid2"/>
    <dgm:cxn modelId="{7EDE0B76-FC30-4391-AC3B-75759A7E6CFE}" type="presParOf" srcId="{6DB76C99-140A-4C21-9AF3-97BC36655A16}" destId="{3AFEA74E-1536-4DF9-8CB7-6909481A9B7E}" srcOrd="3" destOrd="0" presId="urn:microsoft.com/office/officeart/2005/8/layout/pyramid2"/>
    <dgm:cxn modelId="{D60CED8C-E78D-4304-987D-AED7A67DB7CD}" type="presParOf" srcId="{6DB76C99-140A-4C21-9AF3-97BC36655A16}" destId="{99B50760-DD94-453D-8CBB-4DE87017C06A}" srcOrd="4" destOrd="0" presId="urn:microsoft.com/office/officeart/2005/8/layout/pyramid2"/>
    <dgm:cxn modelId="{A2729874-CB60-4BFB-8AB9-978275550656}" type="presParOf" srcId="{6DB76C99-140A-4C21-9AF3-97BC36655A16}" destId="{79A94F39-0317-42DC-B033-093477BDBB88}" srcOrd="5" destOrd="0" presId="urn:microsoft.com/office/officeart/2005/8/layout/pyramid2"/>
    <dgm:cxn modelId="{43E4E359-8083-4B60-9FCB-47017CA118D9}" type="presParOf" srcId="{6DB76C99-140A-4C21-9AF3-97BC36655A16}" destId="{96EE0B19-2329-4370-9D9C-61CB3FA10F77}" srcOrd="6" destOrd="0" presId="urn:microsoft.com/office/officeart/2005/8/layout/pyramid2"/>
    <dgm:cxn modelId="{807D5773-9A24-4D95-A931-7195137F7FF6}" type="presParOf" srcId="{6DB76C99-140A-4C21-9AF3-97BC36655A16}" destId="{F18DEC14-2284-46BB-AEF3-71779CD9ECAD}" srcOrd="7" destOrd="0" presId="urn:microsoft.com/office/officeart/2005/8/layout/pyramid2"/>
    <dgm:cxn modelId="{5D5AB844-E8E3-4BE7-A0D6-338DCE407690}" type="presParOf" srcId="{6DB76C99-140A-4C21-9AF3-97BC36655A16}" destId="{CCBAE584-DC9A-400A-B27F-9307FAF2F7CA}" srcOrd="8" destOrd="0" presId="urn:microsoft.com/office/officeart/2005/8/layout/pyramid2"/>
    <dgm:cxn modelId="{6A1EF266-327E-4F8F-AD58-4F083A66F8F8}" type="presParOf" srcId="{6DB76C99-140A-4C21-9AF3-97BC36655A16}" destId="{926B31E7-D482-4A7E-8A3F-8B9C46CCAC96}" srcOrd="9" destOrd="0" presId="urn:microsoft.com/office/officeart/2005/8/layout/pyramid2"/>
    <dgm:cxn modelId="{6EEA3816-4CD5-4784-B5B0-231CBB70806C}" type="presParOf" srcId="{6DB76C99-140A-4C21-9AF3-97BC36655A16}" destId="{4F87E1F4-D55B-4A33-85FB-D8DBF758C4B0}" srcOrd="10" destOrd="0" presId="urn:microsoft.com/office/officeart/2005/8/layout/pyramid2"/>
    <dgm:cxn modelId="{15F5C349-D88D-4B93-B1D2-9AC5F8C4B655}" type="presParOf" srcId="{6DB76C99-140A-4C21-9AF3-97BC36655A16}" destId="{B693E021-C8A5-4C58-A536-1D48F9C9C29E}" srcOrd="11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EEF66-92BA-4356-9F28-1AEAFB244663}" type="doc">
      <dgm:prSet loTypeId="urn:microsoft.com/office/officeart/2005/8/layout/venn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B8361C0-D2CD-4B1F-83B0-77EB7C800532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ru-RU" b="0" dirty="0" smtClean="0">
              <a:latin typeface="Monotype Corsiva" pitchFamily="66" charset="0"/>
            </a:rPr>
            <a:t>один</a:t>
          </a:r>
          <a:r>
            <a:rPr lang="ru-RU" b="1" dirty="0" smtClean="0">
              <a:latin typeface="Monotype Corsiva" pitchFamily="66" charset="0"/>
            </a:rPr>
            <a:t> </a:t>
          </a:r>
          <a:r>
            <a:rPr lang="ru-RU" b="0" dirty="0" smtClean="0">
              <a:latin typeface="Monotype Corsiva" pitchFamily="66" charset="0"/>
            </a:rPr>
            <a:t>звук</a:t>
          </a:r>
          <a:endParaRPr lang="ru-RU" b="0" dirty="0">
            <a:latin typeface="Monotype Corsiva" pitchFamily="66" charset="0"/>
          </a:endParaRPr>
        </a:p>
      </dgm:t>
    </dgm:pt>
    <dgm:pt modelId="{A13C0C1A-69C9-48BB-8EBB-5828BF460D74}" type="parTrans" cxnId="{68D1728C-D807-4E1B-AD6B-A224B9176976}">
      <dgm:prSet/>
      <dgm:spPr/>
      <dgm:t>
        <a:bodyPr/>
        <a:lstStyle/>
        <a:p>
          <a:endParaRPr lang="ru-RU"/>
        </a:p>
      </dgm:t>
    </dgm:pt>
    <dgm:pt modelId="{49A9F6D4-267F-4052-9BEF-9216DA84BD8B}" type="sibTrans" cxnId="{68D1728C-D807-4E1B-AD6B-A224B9176976}">
      <dgm:prSet/>
      <dgm:spPr/>
      <dgm:t>
        <a:bodyPr/>
        <a:lstStyle/>
        <a:p>
          <a:endParaRPr lang="ru-RU"/>
        </a:p>
      </dgm:t>
    </dgm:pt>
    <dgm:pt modelId="{5DE7B149-A4A2-4E38-A26A-8027F04495ED}" type="pres">
      <dgm:prSet presAssocID="{F26EEF66-92BA-4356-9F28-1AEAFB2446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55072-7039-402B-B9BA-205B3613B4AA}" type="pres">
      <dgm:prSet presAssocID="{2B8361C0-D2CD-4B1F-83B0-77EB7C800532}" presName="circ1TxSh" presStyleLbl="vennNode1" presStyleIdx="0" presStyleCnt="1" custScaleX="308022" custLinFactNeighborX="-3089" custLinFactNeighborY="16667"/>
      <dgm:spPr/>
      <dgm:t>
        <a:bodyPr/>
        <a:lstStyle/>
        <a:p>
          <a:endParaRPr lang="ru-RU"/>
        </a:p>
      </dgm:t>
    </dgm:pt>
  </dgm:ptLst>
  <dgm:cxnLst>
    <dgm:cxn modelId="{C596FE5D-501A-4250-B223-60C53287AE1D}" type="presOf" srcId="{F26EEF66-92BA-4356-9F28-1AEAFB244663}" destId="{5DE7B149-A4A2-4E38-A26A-8027F04495ED}" srcOrd="0" destOrd="0" presId="urn:microsoft.com/office/officeart/2005/8/layout/venn1"/>
    <dgm:cxn modelId="{CE101145-F2F7-4576-84A4-E88D783DC5F1}" type="presOf" srcId="{2B8361C0-D2CD-4B1F-83B0-77EB7C800532}" destId="{75355072-7039-402B-B9BA-205B3613B4AA}" srcOrd="0" destOrd="0" presId="urn:microsoft.com/office/officeart/2005/8/layout/venn1"/>
    <dgm:cxn modelId="{68D1728C-D807-4E1B-AD6B-A224B9176976}" srcId="{F26EEF66-92BA-4356-9F28-1AEAFB244663}" destId="{2B8361C0-D2CD-4B1F-83B0-77EB7C800532}" srcOrd="0" destOrd="0" parTransId="{A13C0C1A-69C9-48BB-8EBB-5828BF460D74}" sibTransId="{49A9F6D4-267F-4052-9BEF-9216DA84BD8B}"/>
    <dgm:cxn modelId="{6DB438A0-A139-4D2A-AB06-C183BA4AC35E}" type="presParOf" srcId="{5DE7B149-A4A2-4E38-A26A-8027F04495ED}" destId="{75355072-7039-402B-B9BA-205B3613B4AA}" srcOrd="0" destOrd="0" presId="urn:microsoft.com/office/officeart/2005/8/layout/venn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2A016E-38AC-4056-83EC-CC633C4C011D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398C7BE-E601-4B3B-AE77-A769B9E2B78D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ru-RU" sz="6000" b="0" dirty="0" smtClean="0">
              <a:latin typeface="Monotype Corsiva" pitchFamily="66" charset="0"/>
            </a:rPr>
            <a:t>два звука</a:t>
          </a:r>
          <a:endParaRPr lang="ru-RU" sz="6000" b="0" dirty="0">
            <a:latin typeface="Monotype Corsiva" pitchFamily="66" charset="0"/>
          </a:endParaRPr>
        </a:p>
      </dgm:t>
    </dgm:pt>
    <dgm:pt modelId="{67BCF93F-58A2-4061-B35B-EB7B3E567977}" type="parTrans" cxnId="{DC536183-D12B-43F4-AE54-68AF72B4A30E}">
      <dgm:prSet/>
      <dgm:spPr/>
      <dgm:t>
        <a:bodyPr/>
        <a:lstStyle/>
        <a:p>
          <a:endParaRPr lang="ru-RU"/>
        </a:p>
      </dgm:t>
    </dgm:pt>
    <dgm:pt modelId="{4D62B2C8-9535-4E5C-9464-28676110857C}" type="sibTrans" cxnId="{DC536183-D12B-43F4-AE54-68AF72B4A30E}">
      <dgm:prSet/>
      <dgm:spPr/>
      <dgm:t>
        <a:bodyPr/>
        <a:lstStyle/>
        <a:p>
          <a:endParaRPr lang="ru-RU"/>
        </a:p>
      </dgm:t>
    </dgm:pt>
    <dgm:pt modelId="{A82BCC2B-EFDB-438E-95D8-55D802D3BE57}" type="pres">
      <dgm:prSet presAssocID="{B52A016E-38AC-4056-83EC-CC633C4C01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F752D-DE9F-488A-9F1E-B23A1416E23F}" type="pres">
      <dgm:prSet presAssocID="{A398C7BE-E601-4B3B-AE77-A769B9E2B78D}" presName="circ1TxSh" presStyleLbl="vennNode1" presStyleIdx="0" presStyleCnt="1" custScaleX="328468" custLinFactNeighborX="-385" custLinFactNeighborY="5263"/>
      <dgm:spPr/>
      <dgm:t>
        <a:bodyPr/>
        <a:lstStyle/>
        <a:p>
          <a:endParaRPr lang="ru-RU"/>
        </a:p>
      </dgm:t>
    </dgm:pt>
  </dgm:ptLst>
  <dgm:cxnLst>
    <dgm:cxn modelId="{DC536183-D12B-43F4-AE54-68AF72B4A30E}" srcId="{B52A016E-38AC-4056-83EC-CC633C4C011D}" destId="{A398C7BE-E601-4B3B-AE77-A769B9E2B78D}" srcOrd="0" destOrd="0" parTransId="{67BCF93F-58A2-4061-B35B-EB7B3E567977}" sibTransId="{4D62B2C8-9535-4E5C-9464-28676110857C}"/>
    <dgm:cxn modelId="{F3A703F7-988E-4101-BB4E-45A406715E98}" type="presOf" srcId="{A398C7BE-E601-4B3B-AE77-A769B9E2B78D}" destId="{A98F752D-DE9F-488A-9F1E-B23A1416E23F}" srcOrd="0" destOrd="0" presId="urn:microsoft.com/office/officeart/2005/8/layout/venn1"/>
    <dgm:cxn modelId="{C09BEC24-9985-43E3-A9FC-6E4D6E94BF1A}" type="presOf" srcId="{B52A016E-38AC-4056-83EC-CC633C4C011D}" destId="{A82BCC2B-EFDB-438E-95D8-55D802D3BE57}" srcOrd="0" destOrd="0" presId="urn:microsoft.com/office/officeart/2005/8/layout/venn1"/>
    <dgm:cxn modelId="{6DED4315-5B7E-43DB-B186-CE54CBBB86DB}" type="presParOf" srcId="{A82BCC2B-EFDB-438E-95D8-55D802D3BE57}" destId="{A98F752D-DE9F-488A-9F1E-B23A1416E23F}" srcOrd="0" destOrd="0" presId="urn:microsoft.com/office/officeart/2005/8/layout/venn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331539-B118-4B37-8C6D-568D21C43FC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C988F6-4A99-406D-AC35-75CD127B1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5C6CA-AB93-4451-85C8-0EF4926DAC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8D99F-ECBA-47E7-BB68-CAE4C7A60E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C482-6100-4A07-928E-B97638DF558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DD83-A91F-40C1-AF4F-0D8CDBF8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E0E7C-C5EA-4898-85D5-38DF5FC7811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1F70-0FA5-40C2-9AC7-842CE575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D28E-3C9F-4FE5-ABF5-ABCC741AE0B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9C96-FDD2-4A4F-B5A4-AF1C7E0EA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88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3B37-E860-49E2-88EC-3C6D968255A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3AB8-B6ED-4AD5-864D-CA3EDDAEC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2709-D453-4A5D-B567-ED296948CC5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D92C-D985-494B-8642-A3EDC6E1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E570-2A52-45B4-8F40-BD212F27E2C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F1F3-7E98-49F6-8FC4-11AACA35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24BD-6DF9-4BD3-9B4A-4CD693E870E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07CF-0FF6-41E1-B8F2-865D540F4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DBCF-3CFC-4797-9877-779BC828049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3E21-3BDC-49F2-9818-EC8998E9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6D46-085B-4A0E-BD54-2BB3C3E7414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95C9-DC8B-472B-8F13-5CF553BE7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C1D6-8E03-46A1-AA34-E4EB52B9CE8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CFB2-DC1A-421C-9C71-20EF92290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A483-980B-464D-A21F-A7377D8388C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5412-AFF1-45BC-B5C1-2708D99A8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0157-44B1-4109-9D68-26864363F2BC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1519-FF15-42B1-83B9-D5191690B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5CB5-1E95-4640-AD74-19D17F97BA7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F368-5AFA-4A46-9370-4D2C9EC00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3911-9CFB-4344-9FF7-1F5B711E93A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AA2B-D13D-4E28-8C78-03ED47D4B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A59B-371E-4497-A066-B185DD924CF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08DF-D83D-4F20-9043-0B62FBBED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1F41-D095-4CD8-BDA7-F92C7199D39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BB91-3C62-4393-9168-E0E947497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A750-1137-410A-96D1-E12856BBC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C64A-F6AB-4195-B3D2-E10064201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240E-79D1-46E7-9F52-F566865D0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2295-6FEA-4976-B7A7-CADE475DC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34C5-B770-4A96-9B7B-2D2EC336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F989-3985-4155-B898-DCF0BB5D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FC26-EBF4-433B-926C-815B68E1A58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0402-659B-4CD7-8DCB-4D5F44A39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F43C-6895-47BB-BAB2-60BD6CE3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A0F2-809F-4024-894D-C2CC01C4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4808-90F4-479E-AF0B-BE9DF14C6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0F46-E270-4CC9-98EB-C1B8687C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2F82-A6E9-42A7-A781-FE227E5F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96F2-5473-427B-9106-C82E20FC3E5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E774-8C79-4DB9-9163-CC55E18E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E8B3-6354-4B08-8CA4-691602C28B1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B73AE-281A-42FE-8525-CA39E0E1E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E8D1-9755-46E2-B978-9956711CCC8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8424-057C-4149-955B-678701BA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1493-26A2-4230-AC6F-1BE77DAEFF4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6C8E-C3E2-4531-BE5F-E01E249C1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EFC0-9331-4AF1-9F75-F5BF3A703B9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70D1-74AC-4C9C-99FC-1675D95B2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B6B4A-46A5-40DC-933C-B7AF8A479A2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A497-E5BC-448A-8F14-70474969E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72686E-DA34-4C68-B128-888B63CFECD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3E8662-ACD2-4E1A-9CE0-F2FCFDC4E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6472F"/>
            </a:gs>
            <a:gs pos="50000">
              <a:srgbClr val="FF9966"/>
            </a:gs>
            <a:gs pos="100000">
              <a:srgbClr val="7647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7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220A70-D570-42AA-9C91-06A3A4132AA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A11186-1BF2-4E82-B76F-F9B2E9F38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698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47F4C3F-2973-4A8B-ABCE-3866A37EA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diagramData" Target="../diagrams/data1.xml"/><Relationship Id="rId21" Type="http://schemas.openxmlformats.org/officeDocument/2006/relationships/image" Target="../media/image12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4.xml"/><Relationship Id="rId20" Type="http://schemas.openxmlformats.org/officeDocument/2006/relationships/slide" Target="slide9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Colors" Target="../diagrams/colors4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%D0%9B%D0%BE%D0%B3%D0%BE%D1%82%D0%B8%D0%BF_%D1%82%D0%B5%D0%BB%D0%B5%D0%BF%D0%B5%D1%80%D0%B5%D0%B4%D0%B0%D1%87%D0%B8_%22%D0%A1%D0%B2%D0%BE%D1%8F_%D0%B8%D0%B3%D1%80%D0%B0%22.jpg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91.xml"/><Relationship Id="rId7" Type="http://schemas.openxmlformats.org/officeDocument/2006/relationships/slide" Target="slide9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image" Target="../media/image103.gif"/><Relationship Id="rId4" Type="http://schemas.openxmlformats.org/officeDocument/2006/relationships/slide" Target="slide9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0.xml"/><Relationship Id="rId18" Type="http://schemas.openxmlformats.org/officeDocument/2006/relationships/slide" Target="slide40.xml"/><Relationship Id="rId26" Type="http://schemas.openxmlformats.org/officeDocument/2006/relationships/slide" Target="slide57.xml"/><Relationship Id="rId39" Type="http://schemas.openxmlformats.org/officeDocument/2006/relationships/slide" Target="slide78.xml"/><Relationship Id="rId3" Type="http://schemas.openxmlformats.org/officeDocument/2006/relationships/slide" Target="slide10.xml"/><Relationship Id="rId21" Type="http://schemas.openxmlformats.org/officeDocument/2006/relationships/slide" Target="slide46.xml"/><Relationship Id="rId34" Type="http://schemas.openxmlformats.org/officeDocument/2006/relationships/slide" Target="slide73.xml"/><Relationship Id="rId42" Type="http://schemas.openxmlformats.org/officeDocument/2006/relationships/slide" Target="slide81.xml"/><Relationship Id="rId7" Type="http://schemas.openxmlformats.org/officeDocument/2006/relationships/slide" Target="slide17.xml"/><Relationship Id="rId12" Type="http://schemas.openxmlformats.org/officeDocument/2006/relationships/slide" Target="slide28.xml"/><Relationship Id="rId17" Type="http://schemas.openxmlformats.org/officeDocument/2006/relationships/slide" Target="slide39.xml"/><Relationship Id="rId25" Type="http://schemas.openxmlformats.org/officeDocument/2006/relationships/slide" Target="slide55.xml"/><Relationship Id="rId33" Type="http://schemas.openxmlformats.org/officeDocument/2006/relationships/slide" Target="slide72.xml"/><Relationship Id="rId38" Type="http://schemas.openxmlformats.org/officeDocument/2006/relationships/slide" Target="slide77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29" Type="http://schemas.openxmlformats.org/officeDocument/2006/relationships/slide" Target="slide63.xml"/><Relationship Id="rId41" Type="http://schemas.openxmlformats.org/officeDocument/2006/relationships/slide" Target="slide8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24" Type="http://schemas.openxmlformats.org/officeDocument/2006/relationships/slide" Target="slide53.xml"/><Relationship Id="rId32" Type="http://schemas.openxmlformats.org/officeDocument/2006/relationships/slide" Target="slide69.xml"/><Relationship Id="rId37" Type="http://schemas.openxmlformats.org/officeDocument/2006/relationships/slide" Target="slide76.xml"/><Relationship Id="rId40" Type="http://schemas.openxmlformats.org/officeDocument/2006/relationships/slide" Target="slide79.xml"/><Relationship Id="rId5" Type="http://schemas.openxmlformats.org/officeDocument/2006/relationships/slide" Target="slide14.xml"/><Relationship Id="rId15" Type="http://schemas.openxmlformats.org/officeDocument/2006/relationships/slide" Target="slide34.xml"/><Relationship Id="rId23" Type="http://schemas.openxmlformats.org/officeDocument/2006/relationships/slide" Target="slide51.xml"/><Relationship Id="rId28" Type="http://schemas.openxmlformats.org/officeDocument/2006/relationships/slide" Target="slide61.xml"/><Relationship Id="rId36" Type="http://schemas.openxmlformats.org/officeDocument/2006/relationships/slide" Target="slide75.xml"/><Relationship Id="rId10" Type="http://schemas.openxmlformats.org/officeDocument/2006/relationships/slide" Target="slide23.xml"/><Relationship Id="rId19" Type="http://schemas.openxmlformats.org/officeDocument/2006/relationships/slide" Target="slide42.xml"/><Relationship Id="rId31" Type="http://schemas.openxmlformats.org/officeDocument/2006/relationships/slide" Target="slide67.xml"/><Relationship Id="rId44" Type="http://schemas.openxmlformats.org/officeDocument/2006/relationships/image" Target="../media/image12.png"/><Relationship Id="rId4" Type="http://schemas.openxmlformats.org/officeDocument/2006/relationships/slide" Target="slide12.xml"/><Relationship Id="rId9" Type="http://schemas.openxmlformats.org/officeDocument/2006/relationships/slide" Target="slide21.xml"/><Relationship Id="rId14" Type="http://schemas.openxmlformats.org/officeDocument/2006/relationships/slide" Target="slide32.xml"/><Relationship Id="rId22" Type="http://schemas.openxmlformats.org/officeDocument/2006/relationships/slide" Target="slide49.xml"/><Relationship Id="rId27" Type="http://schemas.openxmlformats.org/officeDocument/2006/relationships/slide" Target="slide59.xml"/><Relationship Id="rId30" Type="http://schemas.openxmlformats.org/officeDocument/2006/relationships/slide" Target="slide65.xml"/><Relationship Id="rId35" Type="http://schemas.openxmlformats.org/officeDocument/2006/relationships/slide" Target="slide74.xml"/><Relationship Id="rId43" Type="http://schemas.openxmlformats.org/officeDocument/2006/relationships/slide" Target="slide8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4.png"/><Relationship Id="rId2" Type="http://schemas.openxmlformats.org/officeDocument/2006/relationships/audio" Target="file:///H:\&#1052;&#1091;&#1079;&#1099;&#1082;&#1072;%20&#1076;&#1083;&#1103;%20&#1087;&#1088;&#1077;&#1079;&#1077;&#1085;&#1090;&#1072;&#1094;&#1080;&#1080;\CMNTY_01.MID" TargetMode="External"/><Relationship Id="rId1" Type="http://schemas.openxmlformats.org/officeDocument/2006/relationships/audio" Target="file:///C:\Users\&#1053;&#1072;&#1090;&#1072;&#1083;&#1100;&#1103;\Desktop\&#1084;&#1080;&#1083;&#1083;&#1080;&#1086;&#1085;&#1077;&#1088;\true.mp3" TargetMode="External"/><Relationship Id="rId6" Type="http://schemas.openxmlformats.org/officeDocument/2006/relationships/image" Target="../media/image113.png"/><Relationship Id="rId5" Type="http://schemas.openxmlformats.org/officeDocument/2006/relationships/image" Target="../media/image112.gif"/><Relationship Id="rId4" Type="http://schemas.openxmlformats.org/officeDocument/2006/relationships/audio" Target="../media/audio5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1066800"/>
            <a:ext cx="8923337" cy="4578350"/>
          </a:xfrm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МБОУ «Усун-Кюельская основная общеобразовательная школа»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827088" y="2143125"/>
            <a:ext cx="72723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Именно это является наименьшей единицей устной речи.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  <p:pic>
        <p:nvPicPr>
          <p:cNvPr id="51203" name="Picture 12" descr="C:\Users\методический кабинет\Desktop\анима\анимация1\птицы\п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-428625"/>
            <a:ext cx="23574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4" descr="C:\Users\методический кабинет\Desktop\анима\анимация1\птицы\п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86188"/>
            <a:ext cx="185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1" descr="C:\Users\методический кабинет\Desktop\анима\анимация1\бабочки\б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072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9" descr="C:\Users\методический кабинет\Desktop\анима\анимация1\бабочки\б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214938"/>
            <a:ext cx="2038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1" descr="C:\Users\методический кабинет\Desktop\анима\анимация1\цветы\ц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450056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2" descr="C:\Users\методический кабинет\Desktop\анима\анимация1\цветы\ц2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4914900"/>
            <a:ext cx="154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Звук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2226" name="Rectangle 17"/>
          <p:cNvSpPr>
            <a:spLocks noChangeArrowheads="1"/>
          </p:cNvSpPr>
          <p:nvPr/>
        </p:nvSpPr>
        <p:spPr bwMode="auto">
          <a:xfrm>
            <a:off x="1258888" y="1268413"/>
            <a:ext cx="7129462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5222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2879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31670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0"/>
          <p:cNvSpPr>
            <a:spLocks noChangeArrowheads="1"/>
          </p:cNvSpPr>
          <p:nvPr/>
        </p:nvSpPr>
        <p:spPr bwMode="auto">
          <a:xfrm flipH="1">
            <a:off x="5651500" y="3141663"/>
            <a:ext cx="2147888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52230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Прямоугольник 7"/>
          <p:cNvSpPr>
            <a:spLocks noChangeArrowheads="1"/>
          </p:cNvSpPr>
          <p:nvPr/>
        </p:nvSpPr>
        <p:spPr bwMode="auto">
          <a:xfrm>
            <a:off x="285750" y="28575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1528763"/>
            <a:ext cx="40338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971550" y="1412875"/>
            <a:ext cx="72723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Этому числу равно количество букв русского алфавита.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01775"/>
            <a:ext cx="52562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33 буквы</a:t>
            </a:r>
          </a:p>
        </p:txBody>
      </p:sp>
      <p:sp>
        <p:nvSpPr>
          <p:cNvPr id="54275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  <p:pic>
        <p:nvPicPr>
          <p:cNvPr id="54276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7"/>
          <p:cNvSpPr>
            <a:spLocks noChangeArrowheads="1"/>
          </p:cNvSpPr>
          <p:nvPr/>
        </p:nvSpPr>
        <p:spPr bwMode="auto">
          <a:xfrm>
            <a:off x="214313" y="642938"/>
            <a:ext cx="8715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Прочитайте транскрипцию. Запишите буквами прочитанное предложение. </a:t>
            </a:r>
          </a:p>
          <a:p>
            <a:pPr algn="ctr">
              <a:buFont typeface="Wingdings" pitchFamily="2" charset="2"/>
              <a:buNone/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  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[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в Рас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ий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и  выпал  аб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ил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ный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эк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]</a:t>
            </a:r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5298" name="Picture 7" descr="p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71875"/>
            <a:ext cx="292893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0"/>
            <a:ext cx="4357688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857250" y="2571750"/>
            <a:ext cx="755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В России выпал обильный снег</a:t>
            </a:r>
          </a:p>
        </p:txBody>
      </p:sp>
      <p:pic>
        <p:nvPicPr>
          <p:cNvPr id="6" name="Picture 2" descr="C:\Users\методический кабинет\Desktop\анима\анимация1\мультики\му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714750"/>
            <a:ext cx="23574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1" descr="back butt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2723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000099"/>
                </a:solidFill>
                <a:latin typeface="Times New Roman" pitchFamily="18" charset="0"/>
              </a:rPr>
              <a:t>«Несчастный случай»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команда теряет 800 баллов 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  <p:pic>
        <p:nvPicPr>
          <p:cNvPr id="57347" name="Picture 9" descr="baby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34290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1285875"/>
            <a:ext cx="403383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827088" y="1357313"/>
            <a:ext cx="76025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000099"/>
                </a:solidFill>
                <a:latin typeface="Times New Roman" pitchFamily="18" charset="0"/>
              </a:rPr>
              <a:t>Какие гласные могут обозначать и один звук и два звука? </a:t>
            </a:r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Фонетика</a:t>
            </a:r>
          </a:p>
        </p:txBody>
      </p:sp>
      <p:pic>
        <p:nvPicPr>
          <p:cNvPr id="5837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1285875"/>
            <a:ext cx="403383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одержимое 17"/>
          <p:cNvGraphicFramePr>
            <a:graphicFrameLocks noGrp="1"/>
          </p:cNvGraphicFramePr>
          <p:nvPr>
            <p:ph sz="half" idx="4294967295"/>
          </p:nvPr>
        </p:nvGraphicFramePr>
        <p:xfrm>
          <a:off x="0" y="3000375"/>
          <a:ext cx="4040188" cy="307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Содержимое 21"/>
          <p:cNvGraphicFramePr>
            <a:graphicFrameLocks noGrp="1"/>
          </p:cNvGraphicFramePr>
          <p:nvPr>
            <p:ph sz="quarter" idx="4294967295"/>
          </p:nvPr>
        </p:nvGraphicFramePr>
        <p:xfrm>
          <a:off x="5102225" y="3214688"/>
          <a:ext cx="4041775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11"/>
          <a:srcRect/>
          <a:stretch>
            <a:fillRect/>
          </a:stretch>
        </p:blipFill>
        <p:spPr>
          <a:xfrm>
            <a:off x="420688" y="66675"/>
            <a:ext cx="8851900" cy="1390650"/>
          </a:xfrm>
        </p:spPr>
      </p:pic>
      <p:graphicFrame>
        <p:nvGraphicFramePr>
          <p:cNvPr id="15" name="Схема 14"/>
          <p:cNvGraphicFramePr/>
          <p:nvPr/>
        </p:nvGraphicFramePr>
        <p:xfrm>
          <a:off x="428625" y="1500174"/>
          <a:ext cx="404018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10800000" flipV="1">
            <a:off x="2286000" y="1143000"/>
            <a:ext cx="1071563" cy="642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3" y="1143000"/>
            <a:ext cx="1571625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/>
        </p:nvGraphicFramePr>
        <p:xfrm>
          <a:off x="4857750" y="1500174"/>
          <a:ext cx="37544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9400" name="Picture 21" descr="back butto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e8b094b7950d327c31c53f3be710d58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25525"/>
            <a:ext cx="3927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755650" y="1484313"/>
            <a:ext cx="7488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Эта часть слова служит для образования форм слова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214313" y="357188"/>
            <a:ext cx="247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Словообразование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10" descr="%D0%9B%D0%BE%D0%B3%D0%BE%D1%82%D0%B8%D0%BF_%D1%82%D0%B5%D0%BB%D0%B5%D0%BF%D0%B5%D1%80%D0%B5%D0%B4%D0%B0%D1%87%D0%B8_%22%D0%A1%D0%B2%D0%BE%D1%8F_%D0%B8%D0%B3%D1%80%D0%B0%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56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ChangeArrowheads="1"/>
          </p:cNvSpPr>
          <p:nvPr/>
        </p:nvSpPr>
        <p:spPr bwMode="auto">
          <a:xfrm>
            <a:off x="755650" y="620713"/>
            <a:ext cx="74882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Окончание 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ю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                    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ем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ешь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                 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ете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ет 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                   Чита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ют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61442" name="Picture 4" descr="C:\Users\методический кабинет\Desktop\анима\анимация1\кошки\к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357563"/>
            <a:ext cx="2071687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 descr="C:\Users\методический кабинет\Desktop\анима\Анимации\Учёба\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143500"/>
            <a:ext cx="2727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ChangeArrowheads="1"/>
          </p:cNvSpPr>
          <p:nvPr/>
        </p:nvSpPr>
        <p:spPr bwMode="auto">
          <a:xfrm>
            <a:off x="827088" y="1214438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    этим условным знаком обозначается… </a:t>
            </a:r>
          </a:p>
        </p:txBody>
      </p:sp>
      <p:sp>
        <p:nvSpPr>
          <p:cNvPr id="62466" name="Прямоугольник 2"/>
          <p:cNvSpPr>
            <a:spLocks noChangeArrowheads="1"/>
          </p:cNvSpPr>
          <p:nvPr/>
        </p:nvSpPr>
        <p:spPr bwMode="auto">
          <a:xfrm>
            <a:off x="142875" y="357188"/>
            <a:ext cx="240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Словообразование</a:t>
            </a:r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786188"/>
            <a:ext cx="2000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внобедренный треугольник 12"/>
          <p:cNvSpPr/>
          <p:nvPr/>
        </p:nvSpPr>
        <p:spPr>
          <a:xfrm>
            <a:off x="928688" y="928688"/>
            <a:ext cx="106045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755650" y="1643063"/>
            <a:ext cx="74882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Учитель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ств</a:t>
            </a:r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r>
              <a:rPr lang="ru-RU" sz="4400" b="1">
                <a:solidFill>
                  <a:srgbClr val="CCECFF"/>
                </a:solidFill>
                <a:latin typeface="Times New Roman" pitchFamily="18" charset="0"/>
              </a:rPr>
              <a:t> </a:t>
            </a:r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– суффикс  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00438" y="928688"/>
            <a:ext cx="846137" cy="928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3491" name="Picture 5" descr="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571750"/>
            <a:ext cx="2698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5" descr="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786063"/>
            <a:ext cx="3560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ChangeArrowheads="1"/>
          </p:cNvSpPr>
          <p:nvPr/>
        </p:nvSpPr>
        <p:spPr bwMode="auto">
          <a:xfrm>
            <a:off x="900113" y="1785938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Сделайте морфемный разбор слова </a:t>
            </a: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приморский. 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Словообразование</a:t>
            </a:r>
          </a:p>
        </p:txBody>
      </p:sp>
      <p:pic>
        <p:nvPicPr>
          <p:cNvPr id="64515" name="Picture 4" descr="а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857625"/>
            <a:ext cx="17859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1275" y="1484313"/>
            <a:ext cx="628650" cy="500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539750" y="1412875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При</a:t>
            </a:r>
            <a:r>
              <a:rPr lang="ru-RU" sz="3600" b="1">
                <a:solidFill>
                  <a:srgbClr val="00B050"/>
                </a:solidFill>
                <a:latin typeface="Times New Roman" pitchFamily="18" charset="0"/>
              </a:rPr>
              <a:t>мор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ск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ий </a:t>
            </a:r>
            <a:r>
              <a:rPr lang="ru-RU" sz="3600" b="1">
                <a:solidFill>
                  <a:srgbClr val="CCECFF"/>
                </a:solidFill>
                <a:latin typeface="Times New Roman" pitchFamily="18" charset="0"/>
              </a:rPr>
              <a:t>         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море </a:t>
            </a:r>
          </a:p>
          <a:p>
            <a:pPr algn="ctr"/>
            <a:endParaRPr lang="ru-RU" sz="3600" b="1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65539" name="Line 6"/>
          <p:cNvSpPr>
            <a:spLocks noChangeShapeType="1"/>
          </p:cNvSpPr>
          <p:nvPr/>
        </p:nvSpPr>
        <p:spPr bwMode="auto">
          <a:xfrm flipH="1">
            <a:off x="4643438" y="1773238"/>
            <a:ext cx="115252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5540" name="Picture 5" descr="сканирование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00375"/>
            <a:ext cx="4667250" cy="350043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>
            <a:off x="3348038" y="908050"/>
            <a:ext cx="576262" cy="644525"/>
          </a:xfrm>
          <a:prstGeom prst="triangle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2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7" descr="сканирование0001"/>
          <p:cNvPicPr>
            <a:picLocks noChangeAspect="1" noChangeArrowheads="1"/>
          </p:cNvPicPr>
          <p:nvPr/>
        </p:nvPicPr>
        <p:blipFill>
          <a:blip r:embed="rId2"/>
          <a:srcRect t="2687" b="2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4392613" cy="1143000"/>
          </a:xfrm>
        </p:spPr>
        <p:txBody>
          <a:bodyPr/>
          <a:lstStyle/>
          <a:p>
            <a:endParaRPr lang="ru-RU" sz="4000" b="1" smtClean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      </a:t>
            </a:r>
          </a:p>
        </p:txBody>
      </p:sp>
      <p:sp>
        <p:nvSpPr>
          <p:cNvPr id="6656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6092825"/>
            <a:ext cx="14398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На главную</a:t>
            </a:r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6659563" y="4221163"/>
            <a:ext cx="2087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</a:rPr>
              <a:t>Кубики </a:t>
            </a:r>
          </a:p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</a:rPr>
              <a:t>для всех</a:t>
            </a:r>
          </a:p>
        </p:txBody>
      </p:sp>
      <p:pic>
        <p:nvPicPr>
          <p:cNvPr id="66566" name="Picture 9" descr="меш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82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WordArt 10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748088" cy="4095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Кот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мешке</a:t>
            </a:r>
          </a:p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800</a:t>
            </a:r>
          </a:p>
        </p:txBody>
      </p:sp>
      <p:pic>
        <p:nvPicPr>
          <p:cNvPr id="66568" name="Picture 9" descr="8m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2428875"/>
            <a:ext cx="38576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ChangeArrowheads="1"/>
          </p:cNvSpPr>
          <p:nvPr/>
        </p:nvSpPr>
        <p:spPr bwMode="auto">
          <a:xfrm>
            <a:off x="900113" y="8366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Этот человек, будучи в  звании мичмана, решил заняться лингвистикой. Известен как составитель «Толкового словаря живого великорусского языка»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8" descr="ft4130m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4813"/>
            <a:ext cx="3629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9"/>
          <p:cNvSpPr>
            <a:spLocks noChangeArrowheads="1"/>
          </p:cNvSpPr>
          <p:nvPr/>
        </p:nvSpPr>
        <p:spPr bwMode="auto">
          <a:xfrm>
            <a:off x="611188" y="5300663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Владимир Иванович Даль</a:t>
            </a:r>
          </a:p>
        </p:txBody>
      </p:sp>
      <p:pic>
        <p:nvPicPr>
          <p:cNvPr id="68611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" descr="C:\Documents and Settings\Семья\Рабочий стол\pd_00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836613"/>
            <a:ext cx="33004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900113" y="908050"/>
            <a:ext cx="74882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Корень мой находится в</a:t>
            </a:r>
            <a:r>
              <a:rPr lang="ru-RU" sz="3600" u="sng">
                <a:solidFill>
                  <a:srgbClr val="000099"/>
                </a:solidFill>
                <a:latin typeface="Times New Roman" pitchFamily="18" charset="0"/>
              </a:rPr>
              <a:t> ЦЕНЕ.</a:t>
            </a:r>
            <a:endParaRPr lang="ru-RU" sz="360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В </a:t>
            </a:r>
            <a:r>
              <a:rPr lang="ru-RU" sz="3600" u="sng">
                <a:solidFill>
                  <a:srgbClr val="000099"/>
                </a:solidFill>
                <a:latin typeface="Times New Roman" pitchFamily="18" charset="0"/>
              </a:rPr>
              <a:t>ОЧЕРКЕ </a:t>
            </a:r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найди приставку мне.</a:t>
            </a:r>
          </a:p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Суффикс мой в </a:t>
            </a:r>
            <a:r>
              <a:rPr lang="ru-RU" sz="3600" u="sng">
                <a:solidFill>
                  <a:srgbClr val="000099"/>
                </a:solidFill>
                <a:latin typeface="Times New Roman" pitchFamily="18" charset="0"/>
              </a:rPr>
              <a:t>ТЕТРАДКЕ</a:t>
            </a:r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 все встречаем,</a:t>
            </a:r>
          </a:p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Вся же – в дневнике я и в журнале.</a:t>
            </a:r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Словообразование</a:t>
            </a:r>
          </a:p>
        </p:txBody>
      </p:sp>
      <p:pic>
        <p:nvPicPr>
          <p:cNvPr id="69635" name="Picture 4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125913"/>
            <a:ext cx="29718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ChangeArrowheads="1"/>
          </p:cNvSpPr>
          <p:nvPr/>
        </p:nvSpPr>
        <p:spPr bwMode="auto">
          <a:xfrm>
            <a:off x="250825" y="83661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rgbClr val="CCECFF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CCECFF"/>
              </a:solidFill>
              <a:latin typeface="Times New Roman" pitchFamily="18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550" y="854075"/>
            <a:ext cx="5291138" cy="1365250"/>
          </a:xfrm>
          <a:prstGeom prst="rect">
            <a:avLst/>
          </a:prstGeom>
          <a:noFill/>
        </p:spPr>
      </p:pic>
      <p:pic>
        <p:nvPicPr>
          <p:cNvPr id="70659" name="Picture 4" descr="Info_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14563" y="3143250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349500"/>
            <a:ext cx="5038725" cy="1196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3300"/>
                </a:solidFill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Добрый день!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29000"/>
            <a:ext cx="7315200" cy="18700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</a:rPr>
              <a:t>Мы приветствуем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</a:rPr>
              <a:t>вас на интеллектуальном турнире 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«Своя игра».</a:t>
            </a:r>
          </a:p>
        </p:txBody>
      </p:sp>
      <p:pic>
        <p:nvPicPr>
          <p:cNvPr id="41987" name="Picture 7" descr="BD001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400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0" descr="%D0%9B%D0%BE%D0%B3%D0%BE%D1%82%D0%B8%D0%BF_%D1%82%D0%B5%D0%BB%D0%B5%D0%BF%D0%B5%D1%80%D0%B5%D0%B4%D0%B0%D1%87%D0%B8_%22%D0%A1%D0%B2%D0%BE%D1%8F_%D0%B8%D0%B3%D1%80%D0%B0%22">
            <a:hlinkClick r:id="rId3" tooltip="Логотип телепередачи &quot;Своя игра&quot;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0"/>
            <a:ext cx="3203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8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900113" y="1785938"/>
            <a:ext cx="74882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Так называются слова, одинаково произносящиеся и пишущиеся, но имеющие разное лексическое значение</a:t>
            </a:r>
            <a:endParaRPr lang="ru-RU" sz="36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1763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Лексикология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ChangeArrowheads="1"/>
          </p:cNvSpPr>
          <p:nvPr/>
        </p:nvSpPr>
        <p:spPr bwMode="auto">
          <a:xfrm>
            <a:off x="900113" y="836613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Омонимы</a:t>
            </a:r>
            <a:endParaRPr lang="ru-RU" sz="36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2706" name="Picture 6" descr="wedding_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7"/>
          <p:cNvSpPr>
            <a:spLocks noChangeArrowheads="1"/>
          </p:cNvSpPr>
          <p:nvPr/>
        </p:nvSpPr>
        <p:spPr bwMode="auto">
          <a:xfrm>
            <a:off x="1763713" y="4941888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Ключ</a:t>
            </a:r>
            <a:r>
              <a:rPr lang="ru-RU" sz="2400" b="1" baseline="30000">
                <a:solidFill>
                  <a:srgbClr val="CCECFF"/>
                </a:solidFill>
                <a:latin typeface="Times New Roman" pitchFamily="18" charset="0"/>
              </a:rPr>
              <a:t>1</a:t>
            </a:r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2708" name="Picture 9" descr="rod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700213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5724525" y="5013325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Ключ</a:t>
            </a:r>
            <a:r>
              <a:rPr lang="ru-RU" sz="2400" b="1" baseline="30000">
                <a:solidFill>
                  <a:srgbClr val="CCECFF"/>
                </a:solidFill>
                <a:latin typeface="Times New Roman" pitchFamily="18" charset="0"/>
              </a:rPr>
              <a:t>2</a:t>
            </a:r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2710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900113" y="1928813"/>
            <a:ext cx="74882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Как с точки зрения происхождения называются слова </a:t>
            </a: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злато, длань, уста, чело?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857250" y="357188"/>
            <a:ext cx="1763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Лексикология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900113" y="333375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Архаизмы</a:t>
            </a:r>
          </a:p>
        </p:txBody>
      </p:sp>
      <p:pic>
        <p:nvPicPr>
          <p:cNvPr id="74754" name="Picture 6" descr="76e3596a0e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27003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7"/>
          <p:cNvSpPr>
            <a:spLocks noChangeArrowheads="1"/>
          </p:cNvSpPr>
          <p:nvPr/>
        </p:nvSpPr>
        <p:spPr bwMode="auto">
          <a:xfrm>
            <a:off x="971550" y="3284538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Длань - ладонь </a:t>
            </a:r>
          </a:p>
        </p:txBody>
      </p:sp>
      <p:pic>
        <p:nvPicPr>
          <p:cNvPr id="74756" name="Picture 9" descr="b07b0e2a2afda3715bbf5b6409d079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96975"/>
            <a:ext cx="27352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6011863" y="3284538"/>
            <a:ext cx="247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Злато - золото </a:t>
            </a:r>
          </a:p>
        </p:txBody>
      </p:sp>
      <p:pic>
        <p:nvPicPr>
          <p:cNvPr id="74758" name="Picture 16" descr="lip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5734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Rectangle 17"/>
          <p:cNvSpPr>
            <a:spLocks noChangeArrowheads="1"/>
          </p:cNvSpPr>
          <p:nvPr/>
        </p:nvSpPr>
        <p:spPr bwMode="auto">
          <a:xfrm>
            <a:off x="3708400" y="5876925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Уста - губы </a:t>
            </a:r>
          </a:p>
        </p:txBody>
      </p:sp>
      <p:pic>
        <p:nvPicPr>
          <p:cNvPr id="74760" name="Picture 21" descr="back butt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6" descr="2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0"/>
            <a:ext cx="75723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9" descr="8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000250"/>
            <a:ext cx="38576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10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748088" cy="4095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Кот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мешке</a:t>
            </a:r>
          </a:p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600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ChangeArrowheads="1"/>
          </p:cNvSpPr>
          <p:nvPr/>
        </p:nvSpPr>
        <p:spPr bwMode="auto">
          <a:xfrm>
            <a:off x="714375" y="571500"/>
            <a:ext cx="74882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Я антоним к слову смех.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Не от радости, утех,-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Я бываю поневоле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От несчастья и от боли,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От обиды, неудач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Догадались? Это ______.</a:t>
            </a:r>
          </a:p>
          <a:p>
            <a:pPr algn="ctr"/>
            <a:endParaRPr lang="ru-RU" sz="3600" b="1" i="1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76802" name="Picture 9" descr="C:\Users\методический кабинет\Desktop\анима\Анимации\Насекомые\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071938"/>
            <a:ext cx="74231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ChangeArrowheads="1"/>
          </p:cNvSpPr>
          <p:nvPr/>
        </p:nvSpPr>
        <p:spPr bwMode="auto">
          <a:xfrm>
            <a:off x="900113" y="836613"/>
            <a:ext cx="74882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000099"/>
                </a:solidFill>
                <a:latin typeface="Times New Roman" pitchFamily="18" charset="0"/>
              </a:rPr>
              <a:t>Плачь </a:t>
            </a:r>
          </a:p>
          <a:p>
            <a:pPr algn="ctr"/>
            <a:endParaRPr lang="ru-RU" sz="8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7826" name="Picture 176" descr="глаза бега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643313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00063" y="857250"/>
            <a:ext cx="84296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Найдите антонимы к данным словам.   </a:t>
            </a:r>
          </a:p>
          <a:p>
            <a:endParaRPr lang="ru-RU" sz="40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правда - </a:t>
            </a: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красивый – </a:t>
            </a: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вверх – </a:t>
            </a: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горький –  </a:t>
            </a: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худой – </a:t>
            </a:r>
          </a:p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трусливый  – </a:t>
            </a:r>
          </a:p>
          <a:p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3600">
                <a:solidFill>
                  <a:srgbClr val="000099"/>
                </a:solidFill>
                <a:latin typeface="Times New Roman" pitchFamily="18" charset="0"/>
              </a:rPr>
            </a:br>
            <a:endParaRPr lang="ru-RU" sz="36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8850" name="Прямоугольник 2"/>
          <p:cNvSpPr>
            <a:spLocks noChangeArrowheads="1"/>
          </p:cNvSpPr>
          <p:nvPr/>
        </p:nvSpPr>
        <p:spPr bwMode="auto">
          <a:xfrm>
            <a:off x="571500" y="285750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Лексикология</a:t>
            </a:r>
          </a:p>
        </p:txBody>
      </p:sp>
      <p:pic>
        <p:nvPicPr>
          <p:cNvPr id="78851" name="Picture 14" descr="00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643438"/>
            <a:ext cx="1997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ChangeArrowheads="1"/>
          </p:cNvSpPr>
          <p:nvPr/>
        </p:nvSpPr>
        <p:spPr bwMode="auto">
          <a:xfrm>
            <a:off x="900113" y="765175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ECFF"/>
                </a:solidFill>
                <a:latin typeface="Times New Roman" pitchFamily="18" charset="0"/>
              </a:rPr>
              <a:t> </a:t>
            </a:r>
            <a:endParaRPr lang="ru-RU" sz="3600" b="1" i="1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79874" name="Picture 8" descr="ici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67" b="15283"/>
          <a:stretch>
            <a:fillRect/>
          </a:stretch>
        </p:blipFill>
        <p:spPr bwMode="auto">
          <a:xfrm>
            <a:off x="0" y="4214813"/>
            <a:ext cx="2422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Прямоугольник 5"/>
          <p:cNvSpPr>
            <a:spLocks noChangeArrowheads="1"/>
          </p:cNvSpPr>
          <p:nvPr/>
        </p:nvSpPr>
        <p:spPr bwMode="auto">
          <a:xfrm>
            <a:off x="1643063" y="785813"/>
            <a:ext cx="75009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правда – ложь  </a:t>
            </a:r>
          </a:p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красивый – безобразный </a:t>
            </a:r>
          </a:p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вверх – вниз</a:t>
            </a:r>
          </a:p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горький – сладкий </a:t>
            </a:r>
          </a:p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худой – толстый </a:t>
            </a:r>
          </a:p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трусливый – храбрый  </a:t>
            </a:r>
            <a:endParaRPr lang="ru-RU" sz="4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9876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ChangeArrowheads="1"/>
          </p:cNvSpPr>
          <p:nvPr/>
        </p:nvSpPr>
        <p:spPr bwMode="auto">
          <a:xfrm>
            <a:off x="900113" y="1285875"/>
            <a:ext cx="74882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«Счастливый случай»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Команда получает 1000 баллов. </a:t>
            </a:r>
          </a:p>
          <a:p>
            <a:pPr algn="ctr"/>
            <a:endParaRPr lang="ru-RU" sz="36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0898" name="Прямоугольник 2"/>
          <p:cNvSpPr>
            <a:spLocks noChangeArrowheads="1"/>
          </p:cNvSpPr>
          <p:nvPr/>
        </p:nvSpPr>
        <p:spPr bwMode="auto">
          <a:xfrm>
            <a:off x="714375" y="428625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Лексикология</a:t>
            </a:r>
          </a:p>
        </p:txBody>
      </p:sp>
      <p:pic>
        <p:nvPicPr>
          <p:cNvPr id="80899" name="Picture 12" descr="C:\Users\методический кабинет\Desktop\анима\анимация1\цветы\ц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7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6" descr="C:\Users\методический кабинет\Desktop\анима\анимация1\бабочки\б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571750"/>
            <a:ext cx="1500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tea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929063"/>
            <a:ext cx="32702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857250"/>
          </a:xfrm>
        </p:spPr>
        <p:txBody>
          <a:bodyPr/>
          <a:lstStyle/>
          <a:p>
            <a:r>
              <a:rPr lang="ru-RU" b="1" i="1" smtClean="0">
                <a:solidFill>
                  <a:srgbClr val="000099"/>
                </a:solidFill>
              </a:rPr>
              <a:t>Цели занятия:  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001125" cy="4983163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Образовательная</a:t>
            </a:r>
            <a:r>
              <a:rPr lang="ru-RU" sz="2400" smtClean="0">
                <a:solidFill>
                  <a:srgbClr val="000099"/>
                </a:solidFill>
              </a:rPr>
              <a:t> – обобщить и закрепить знания по русскому языку и литературе. </a:t>
            </a:r>
          </a:p>
          <a:p>
            <a:r>
              <a:rPr lang="ru-RU" sz="2400" b="1" smtClean="0">
                <a:solidFill>
                  <a:srgbClr val="000099"/>
                </a:solidFill>
              </a:rPr>
              <a:t>Развивающая</a:t>
            </a:r>
            <a:r>
              <a:rPr lang="ru-RU" sz="2400" smtClean="0">
                <a:solidFill>
                  <a:srgbClr val="000099"/>
                </a:solidFill>
              </a:rPr>
              <a:t> – развить мышление, память, внимательность. </a:t>
            </a:r>
          </a:p>
          <a:p>
            <a:r>
              <a:rPr lang="ru-RU" sz="2400" b="1" smtClean="0">
                <a:solidFill>
                  <a:srgbClr val="000099"/>
                </a:solidFill>
              </a:rPr>
              <a:t>Воспитательная </a:t>
            </a:r>
            <a:r>
              <a:rPr lang="ru-RU" sz="2400" smtClean="0">
                <a:solidFill>
                  <a:srgbClr val="000099"/>
                </a:solidFill>
              </a:rPr>
              <a:t>– воспитывать интерес к изучению русского языка, формировать умение работать в группах. </a:t>
            </a:r>
          </a:p>
          <a:p>
            <a:pPr>
              <a:lnSpc>
                <a:spcPct val="150000"/>
              </a:lnSpc>
              <a:buFontTx/>
              <a:buNone/>
            </a:pPr>
            <a:endParaRPr lang="ru-RU" sz="2400" smtClean="0">
              <a:solidFill>
                <a:srgbClr val="000099"/>
              </a:solidFill>
            </a:endParaRPr>
          </a:p>
        </p:txBody>
      </p:sp>
      <p:pic>
        <p:nvPicPr>
          <p:cNvPr id="43012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933825"/>
            <a:ext cx="27384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Содержимое 5"/>
          <p:cNvSpPr>
            <a:spLocks noGrp="1"/>
          </p:cNvSpPr>
          <p:nvPr>
            <p:ph sz="half" idx="1"/>
          </p:nvPr>
        </p:nvSpPr>
        <p:spPr>
          <a:xfrm>
            <a:off x="642938" y="785813"/>
            <a:ext cx="714375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smtClean="0">
                <a:solidFill>
                  <a:srgbClr val="000099"/>
                </a:solidFill>
              </a:rPr>
              <a:t>Какие роды литературы вы знаете? </a:t>
            </a:r>
            <a:endParaRPr lang="ru-RU" sz="5400" smtClean="0">
              <a:solidFill>
                <a:srgbClr val="000099"/>
              </a:solidFill>
            </a:endParaRPr>
          </a:p>
        </p:txBody>
      </p:sp>
      <p:pic>
        <p:nvPicPr>
          <p:cNvPr id="81922" name="Picture 10" descr="KID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643313"/>
            <a:ext cx="4319587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Прямоугольник 5"/>
          <p:cNvSpPr>
            <a:spLocks noChangeArrowheads="1"/>
          </p:cNvSpPr>
          <p:nvPr/>
        </p:nvSpPr>
        <p:spPr bwMode="auto">
          <a:xfrm>
            <a:off x="1785938" y="1000125"/>
            <a:ext cx="5938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Эпос, лирика, драма</a:t>
            </a:r>
            <a:endParaRPr lang="ru-RU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2946" name="Picture 4" descr="а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071813"/>
            <a:ext cx="21431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900113" y="765175"/>
            <a:ext cx="74882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Назовите автора крылатых выражений:</a:t>
            </a:r>
          </a:p>
          <a:p>
            <a:pPr algn="ctr"/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С разбором выбирай друзей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Беда, коль пироги начнет печи сапожник,</a:t>
            </a:r>
            <a:br>
              <a:rPr lang="ru-RU" sz="24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А сапоги тачать пирожник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Ты виноват уж тем, что хочется мне кушать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А Ларчик просто открывался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У сильного всегда бессильный виноват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Знать она сильна, коль лает на слона</a:t>
            </a:r>
          </a:p>
        </p:txBody>
      </p:sp>
      <p:pic>
        <p:nvPicPr>
          <p:cNvPr id="83970" name="Picture 7" descr="собака с лапой вверх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643313"/>
            <a:ext cx="1857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ChangeArrowheads="1"/>
          </p:cNvSpPr>
          <p:nvPr/>
        </p:nvSpPr>
        <p:spPr bwMode="auto">
          <a:xfrm>
            <a:off x="2627313" y="5445125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Иван Андреевич Крылов</a:t>
            </a:r>
          </a:p>
        </p:txBody>
      </p:sp>
      <p:pic>
        <p:nvPicPr>
          <p:cNvPr id="849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0350"/>
            <a:ext cx="49688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6" descr="NAT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1428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Куда посадили и пустили по океану Гвидона и его мать  в «Сказке о царе Салтане А.Пушкина 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  а) таз        б) бочка      в) корабль      г) баржа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2" descr="волн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900113" y="1916113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В бочку 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87043" name="Picture 6" descr="1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203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5" descr="2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57188"/>
            <a:ext cx="7429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WordArt 7"/>
          <p:cNvSpPr>
            <a:spLocks noChangeArrowheads="1" noChangeShapeType="1" noTextEdit="1"/>
          </p:cNvSpPr>
          <p:nvPr/>
        </p:nvSpPr>
        <p:spPr bwMode="auto">
          <a:xfrm>
            <a:off x="2916238" y="5229225"/>
            <a:ext cx="3097212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800</a:t>
            </a:r>
          </a:p>
        </p:txBody>
      </p:sp>
      <p:pic>
        <p:nvPicPr>
          <p:cNvPr id="88068" name="Picture 9" descr="8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000250"/>
            <a:ext cx="38576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7" descr="a_singer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360738"/>
            <a:ext cx="3519487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Прямоугольник 4"/>
          <p:cNvSpPr>
            <a:spLocks noChangeArrowheads="1"/>
          </p:cNvSpPr>
          <p:nvPr/>
        </p:nvSpPr>
        <p:spPr bwMode="auto">
          <a:xfrm>
            <a:off x="785813" y="857250"/>
            <a:ext cx="7572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Как зовут главного героя рассказа И.С.Тургенева  «Муму»? </a:t>
            </a:r>
          </a:p>
        </p:txBody>
      </p:sp>
      <p:pic>
        <p:nvPicPr>
          <p:cNvPr id="89091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Содержимое 3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smtClean="0">
                <a:solidFill>
                  <a:srgbClr val="000099"/>
                </a:solidFill>
              </a:rPr>
              <a:t>Герасим </a:t>
            </a:r>
          </a:p>
        </p:txBody>
      </p:sp>
      <p:pic>
        <p:nvPicPr>
          <p:cNvPr id="90114" name="Содержимое 3" descr="pic5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247491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2" descr="C:\Users\Екатерина\Pictures\pic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714500"/>
            <a:ext cx="35702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2" descr="C:\Users\Екатерина\Pictures\235055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071563"/>
            <a:ext cx="22145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21" descr="back butt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9" descr="31170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32559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16" descr="31175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28625"/>
            <a:ext cx="3071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8" descr="311754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2238" y="142875"/>
            <a:ext cx="267176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Прямоугольник 5"/>
          <p:cNvSpPr>
            <a:spLocks noChangeArrowheads="1"/>
          </p:cNvSpPr>
          <p:nvPr/>
        </p:nvSpPr>
        <p:spPr bwMode="auto">
          <a:xfrm>
            <a:off x="357188" y="4071938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Автор, жанр этого произведения? Какие персонажи изображены?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98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dirty="0" smtClean="0"/>
          </a:p>
        </p:txBody>
      </p:sp>
      <p:pic>
        <p:nvPicPr>
          <p:cNvPr id="44034" name="Picture 5" descr="J03043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429000"/>
            <a:ext cx="2679700" cy="2836863"/>
          </a:xfrm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11188" y="0"/>
            <a:ext cx="8064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u="sng">
                <a:solidFill>
                  <a:srgbClr val="000099"/>
                </a:solidFill>
                <a:latin typeface="Times New Roman" pitchFamily="18" charset="0"/>
              </a:rPr>
              <a:t>ВНИМАНИЕ!</a:t>
            </a:r>
            <a:r>
              <a:rPr lang="ru-RU" sz="4800" b="1">
                <a:solidFill>
                  <a:srgbClr val="000099"/>
                </a:solidFill>
                <a:latin typeface="Times New Roman" pitchFamily="18" charset="0"/>
              </a:rPr>
              <a:t>                                   Для начала познакомимся с условиями игры.</a:t>
            </a:r>
          </a:p>
        </p:txBody>
      </p:sp>
      <p:pic>
        <p:nvPicPr>
          <p:cNvPr id="44036" name="Picture 6" descr="J0304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35425"/>
            <a:ext cx="33131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 descr="31170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214313"/>
            <a:ext cx="2016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16" descr="31175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18430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8" descr="311754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85750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Прямоугольник 5"/>
          <p:cNvSpPr>
            <a:spLocks noChangeArrowheads="1"/>
          </p:cNvSpPr>
          <p:nvPr/>
        </p:nvSpPr>
        <p:spPr bwMode="auto">
          <a:xfrm>
            <a:off x="357188" y="4071938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Н.В.Гоголь, жанр – фантастическая повесть, на экране изображены Солоха с чертом, Оксана, Вакула</a:t>
            </a:r>
          </a:p>
        </p:txBody>
      </p:sp>
      <p:pic>
        <p:nvPicPr>
          <p:cNvPr id="92165" name="Picture 10" descr="Рисунок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714500"/>
            <a:ext cx="20859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21" descr="back butt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ChangeArrowheads="1"/>
          </p:cNvSpPr>
          <p:nvPr/>
        </p:nvSpPr>
        <p:spPr bwMode="auto">
          <a:xfrm>
            <a:off x="900113" y="2349500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Перечислите названия падежей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93186" name="Picture 7" descr="p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571875"/>
            <a:ext cx="2332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2000"/>
            <a:ext cx="65532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ChangeArrowheads="1"/>
          </p:cNvSpPr>
          <p:nvPr/>
        </p:nvSpPr>
        <p:spPr bwMode="auto">
          <a:xfrm>
            <a:off x="142875" y="1571625"/>
            <a:ext cx="900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Продолжите. Имя прилагательное – это часть речи………</a:t>
            </a:r>
          </a:p>
        </p:txBody>
      </p:sp>
      <p:pic>
        <p:nvPicPr>
          <p:cNvPr id="95234" name="Picture 6" descr="C:\Users\методический кабинет\Desktop\анима\анимация1\цветы\ц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000375"/>
            <a:ext cx="20002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 6"/>
          <p:cNvSpPr>
            <a:spLocks noChangeArrowheads="1"/>
          </p:cNvSpPr>
          <p:nvPr/>
        </p:nvSpPr>
        <p:spPr bwMode="auto">
          <a:xfrm>
            <a:off x="214313" y="1571625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Имя прилагательное – это часть речи, которая обозначает признак предмета и отвечает на вопросы какой? чей?</a:t>
            </a:r>
          </a:p>
        </p:txBody>
      </p:sp>
      <p:pic>
        <p:nvPicPr>
          <p:cNvPr id="96258" name="Picture 21" descr="back 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ChangeArrowheads="1"/>
          </p:cNvSpPr>
          <p:nvPr/>
        </p:nvSpPr>
        <p:spPr bwMode="auto">
          <a:xfrm>
            <a:off x="900113" y="1000125"/>
            <a:ext cx="74882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 Раздел науки о языке, изучающий части речи?</a:t>
            </a:r>
          </a:p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Морфология  </a:t>
            </a:r>
          </a:p>
        </p:txBody>
      </p:sp>
      <p:pic>
        <p:nvPicPr>
          <p:cNvPr id="97282" name="Picture 8" descr="C:\Users\методический кабинет\Desktop\анима\анимация1\звери\зв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863975"/>
            <a:ext cx="2286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Прямоугольник 3"/>
          <p:cNvSpPr>
            <a:spLocks noChangeArrowheads="1"/>
          </p:cNvSpPr>
          <p:nvPr/>
        </p:nvSpPr>
        <p:spPr bwMode="auto">
          <a:xfrm>
            <a:off x="1928813" y="1143000"/>
            <a:ext cx="5495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000099"/>
                </a:solidFill>
                <a:latin typeface="Times New Roman" pitchFamily="18" charset="0"/>
              </a:rPr>
              <a:t>Морфология  </a:t>
            </a:r>
          </a:p>
        </p:txBody>
      </p:sp>
      <p:pic>
        <p:nvPicPr>
          <p:cNvPr id="98306" name="Picture 7" descr="baby1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357563"/>
            <a:ext cx="27146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>
            <a:off x="900113" y="2857500"/>
            <a:ext cx="74882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000099"/>
                </a:solidFill>
                <a:latin typeface="Times New Roman" pitchFamily="18" charset="0"/>
              </a:rPr>
              <a:t>Найдите ошибки в употреблении прилагательных. Исправьте ошибки.</a:t>
            </a:r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Идет Иванушка лесами дремучими, болотами вязкучими. </a:t>
            </a:r>
            <a:br>
              <a:rPr lang="ru-RU" sz="3600">
                <a:solidFill>
                  <a:srgbClr val="000099"/>
                </a:solidFill>
                <a:latin typeface="Times New Roman" pitchFamily="18" charset="0"/>
              </a:rPr>
            </a:br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99330" name="Picture 22" descr="dragon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-747713"/>
            <a:ext cx="528637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5" descr="0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143125"/>
            <a:ext cx="507206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Прямоугольник 4"/>
          <p:cNvSpPr>
            <a:spLocks noChangeArrowheads="1"/>
          </p:cNvSpPr>
          <p:nvPr/>
        </p:nvSpPr>
        <p:spPr bwMode="auto">
          <a:xfrm>
            <a:off x="571500" y="928688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99"/>
                </a:solidFill>
                <a:latin typeface="Times New Roman" pitchFamily="18" charset="0"/>
              </a:rPr>
              <a:t>Идет Иванушка лесами дремучими, болотами вязкими. </a:t>
            </a:r>
          </a:p>
        </p:txBody>
      </p:sp>
      <p:pic>
        <p:nvPicPr>
          <p:cNvPr id="100355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4"/>
          <p:cNvSpPr>
            <a:spLocks noChangeArrowheads="1"/>
          </p:cNvSpPr>
          <p:nvPr/>
        </p:nvSpPr>
        <p:spPr bwMode="auto">
          <a:xfrm>
            <a:off x="827088" y="908050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Определить род и склонение существительного </a:t>
            </a:r>
          </a:p>
          <a:p>
            <a:pPr algn="ctr"/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дядя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1378" name="Picture 55" descr="собака пиш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43313"/>
            <a:ext cx="43338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J0304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35425"/>
            <a:ext cx="33131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J0304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86188"/>
            <a:ext cx="26797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3889375"/>
          </a:xfrm>
        </p:spPr>
        <p:txBody>
          <a:bodyPr/>
          <a:lstStyle/>
          <a:p>
            <a:r>
              <a:rPr lang="ru-RU" sz="4000" b="1" smtClean="0"/>
              <a:t>Игра состоит из двух раундов: </a:t>
            </a:r>
          </a:p>
          <a:p>
            <a:r>
              <a:rPr lang="ru-RU" sz="4000" b="1" smtClean="0">
                <a:solidFill>
                  <a:srgbClr val="FF0000"/>
                </a:solidFill>
              </a:rPr>
              <a:t>1 раунд: </a:t>
            </a:r>
            <a:r>
              <a:rPr lang="ru-RU" sz="4000" b="1" smtClean="0">
                <a:solidFill>
                  <a:srgbClr val="000099"/>
                </a:solidFill>
              </a:rPr>
              <a:t>литература + грамматика</a:t>
            </a:r>
          </a:p>
          <a:p>
            <a:endParaRPr lang="ru-RU" sz="4000" b="1" smtClean="0">
              <a:solidFill>
                <a:srgbClr val="000099"/>
              </a:solidFill>
            </a:endParaRPr>
          </a:p>
          <a:p>
            <a:r>
              <a:rPr lang="ru-RU" sz="4000" b="1" smtClean="0">
                <a:solidFill>
                  <a:srgbClr val="FF0000"/>
                </a:solidFill>
              </a:rPr>
              <a:t>2 раунд: </a:t>
            </a:r>
            <a:r>
              <a:rPr lang="ru-RU" sz="4000" b="1" smtClean="0">
                <a:solidFill>
                  <a:srgbClr val="000099"/>
                </a:solidFill>
              </a:rPr>
              <a:t>финал «Своя игра»</a:t>
            </a:r>
          </a:p>
          <a:p>
            <a:endParaRPr lang="ru-RU" sz="4000" b="1" smtClean="0"/>
          </a:p>
        </p:txBody>
      </p:sp>
    </p:spTree>
    <p:custDataLst>
      <p:tags r:id="rId1"/>
    </p:custDataLst>
  </p:cSld>
  <p:clrMapOvr>
    <a:masterClrMapping/>
  </p:clrMapOvr>
  <p:transition advTm="12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5"/>
          <p:cNvSpPr>
            <a:spLocks noChangeArrowheads="1"/>
          </p:cNvSpPr>
          <p:nvPr/>
        </p:nvSpPr>
        <p:spPr bwMode="auto">
          <a:xfrm>
            <a:off x="900113" y="1785938"/>
            <a:ext cx="7488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Мужской род, 1 склонение</a:t>
            </a:r>
          </a:p>
        </p:txBody>
      </p:sp>
      <p:pic>
        <p:nvPicPr>
          <p:cNvPr id="102402" name="Picture 55" descr="собака пиш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43313"/>
            <a:ext cx="43338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ChangeArrowheads="1"/>
          </p:cNvSpPr>
          <p:nvPr/>
        </p:nvSpPr>
        <p:spPr bwMode="auto">
          <a:xfrm>
            <a:off x="900113" y="2349500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По цели высказывания предложения бывают …</a:t>
            </a:r>
          </a:p>
        </p:txBody>
      </p:sp>
      <p:pic>
        <p:nvPicPr>
          <p:cNvPr id="103426" name="Picture 10" descr="C:\Users\методический кабинет\Desktop\анима\анимашки\птицы\1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429000"/>
            <a:ext cx="35321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593725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8"/>
          <p:cNvSpPr>
            <a:spLocks noChangeArrowheads="1"/>
          </p:cNvSpPr>
          <p:nvPr/>
        </p:nvSpPr>
        <p:spPr bwMode="auto">
          <a:xfrm>
            <a:off x="2357438" y="1071563"/>
            <a:ext cx="935037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04451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ChangeArrowheads="1"/>
          </p:cNvSpPr>
          <p:nvPr/>
        </p:nvSpPr>
        <p:spPr bwMode="auto">
          <a:xfrm>
            <a:off x="827088" y="4076700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Что изображено на схемах?</a:t>
            </a:r>
          </a:p>
        </p:txBody>
      </p:sp>
      <p:pic>
        <p:nvPicPr>
          <p:cNvPr id="105474" name="Picture 8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5538"/>
            <a:ext cx="4552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9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565400"/>
            <a:ext cx="45529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5"/>
          <p:cNvSpPr>
            <a:spLocks noChangeArrowheads="1"/>
          </p:cNvSpPr>
          <p:nvPr/>
        </p:nvSpPr>
        <p:spPr bwMode="auto">
          <a:xfrm>
            <a:off x="900113" y="2349500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Предложения с однородными членами</a:t>
            </a:r>
          </a:p>
        </p:txBody>
      </p:sp>
      <p:pic>
        <p:nvPicPr>
          <p:cNvPr id="106498" name="Picture 9" descr="baby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286125"/>
            <a:ext cx="2281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Прямоугольник 5"/>
          <p:cNvSpPr>
            <a:spLocks noChangeArrowheads="1"/>
          </p:cNvSpPr>
          <p:nvPr/>
        </p:nvSpPr>
        <p:spPr bwMode="auto">
          <a:xfrm>
            <a:off x="571500" y="1285875"/>
            <a:ext cx="8072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За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окном кружился снег.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Это предложение или словосочетание? </a:t>
            </a:r>
          </a:p>
        </p:txBody>
      </p:sp>
      <p:pic>
        <p:nvPicPr>
          <p:cNvPr id="107522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714625"/>
            <a:ext cx="17145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786188"/>
            <a:ext cx="17145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3143250"/>
            <a:ext cx="17145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429000"/>
            <a:ext cx="17145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Рисунок 3" descr="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-285750"/>
            <a:ext cx="50720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Прямоугольник 4"/>
          <p:cNvSpPr>
            <a:spLocks noChangeArrowheads="1"/>
          </p:cNvSpPr>
          <p:nvPr/>
        </p:nvSpPr>
        <p:spPr bwMode="auto">
          <a:xfrm>
            <a:off x="2428875" y="1857375"/>
            <a:ext cx="4162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Times New Roman" pitchFamily="18" charset="0"/>
              </a:rPr>
              <a:t>Предложение </a:t>
            </a:r>
          </a:p>
        </p:txBody>
      </p:sp>
      <p:pic>
        <p:nvPicPr>
          <p:cNvPr id="108548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714625"/>
            <a:ext cx="17145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22" descr="AG001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500313"/>
            <a:ext cx="17145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755650" y="5445125"/>
            <a:ext cx="7488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О каком члене предложения идет речь?</a:t>
            </a:r>
          </a:p>
        </p:txBody>
      </p:sp>
      <p:pic>
        <p:nvPicPr>
          <p:cNvPr id="109570" name="Picture 6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086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7"/>
          <p:cNvSpPr>
            <a:spLocks noChangeArrowheads="1"/>
          </p:cNvSpPr>
          <p:nvPr/>
        </p:nvSpPr>
        <p:spPr bwMode="auto">
          <a:xfrm>
            <a:off x="3419475" y="3357563"/>
            <a:ext cx="3529013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9572" name="Rectangle 8"/>
          <p:cNvSpPr>
            <a:spLocks noChangeArrowheads="1"/>
          </p:cNvSpPr>
          <p:nvPr/>
        </p:nvSpPr>
        <p:spPr bwMode="auto">
          <a:xfrm>
            <a:off x="3563938" y="1916113"/>
            <a:ext cx="20875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5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2009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 descr="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2499" b="7309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WordArt 5"/>
          <p:cNvSpPr>
            <a:spLocks noChangeArrowheads="1" noChangeShapeType="1" noTextEdit="1"/>
          </p:cNvSpPr>
          <p:nvPr/>
        </p:nvSpPr>
        <p:spPr bwMode="auto">
          <a:xfrm>
            <a:off x="2928938" y="1571625"/>
            <a:ext cx="4214812" cy="4000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Х2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1000 х 2= 2000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4" name="Group 96"/>
          <p:cNvGraphicFramePr>
            <a:graphicFrameLocks noGrp="1"/>
          </p:cNvGraphicFramePr>
          <p:nvPr/>
        </p:nvGraphicFramePr>
        <p:xfrm>
          <a:off x="1763688" y="332656"/>
          <a:ext cx="5572132" cy="34031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58947"/>
                <a:gridCol w="696522"/>
                <a:gridCol w="740054"/>
                <a:gridCol w="740054"/>
                <a:gridCol w="783586"/>
                <a:gridCol w="652969"/>
              </a:tblGrid>
              <a:tr h="43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Фонетика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48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Словообразо-вание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40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Лексикология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37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Читальный зал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40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Морфология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29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Синтаксис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Загадки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52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Всякая всячина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3571875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Перед вами табло с указанием секторов и количеством баллов, которое вы можете заработать.</a:t>
            </a:r>
          </a:p>
          <a:p>
            <a:pPr algn="just" eaLnBrk="0" hangingPunct="0">
              <a:buFontTx/>
              <a:buAutoNum type="arabicPeriod"/>
            </a:pPr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Команда № 1 начинает игру. Она выбирает сектор и ячейку с тем количеством баллов, которое хочет выиграть. </a:t>
            </a:r>
            <a:endParaRPr lang="ru-RU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Если команда правильно ответила, то ей присуждается то количество баллов, которое указано на табло, и команда дальше продолжает игру. </a:t>
            </a:r>
            <a:endParaRPr lang="ru-RU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Если команда не смогла ответить на вопрос, то у неё вычитается количество баллов, указанных на табло, и ход переходит к команде-сопернику. </a:t>
            </a:r>
            <a:endParaRPr lang="ru-RU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Если команда ещё не заработала очки, и при этом не смогла ответить на вопрос, то у неё вычитается количество баллов, указанных на табло, в счет будущих баллов. 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0" hangingPunct="0"/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/>
          <p:cNvSpPr>
            <a:spLocks noChangeArrowheads="1"/>
          </p:cNvSpPr>
          <p:nvPr/>
        </p:nvSpPr>
        <p:spPr bwMode="auto">
          <a:xfrm>
            <a:off x="827088" y="0"/>
            <a:ext cx="74882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Сделайте синтаксический разбор данного предложения. </a:t>
            </a: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12642" name="Picture 5" descr="C:\Users\Наталья\Desktop\Новая папка (3)\1 л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81502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ChangeArrowheads="1"/>
          </p:cNvSpPr>
          <p:nvPr/>
        </p:nvSpPr>
        <p:spPr bwMode="auto">
          <a:xfrm>
            <a:off x="900113" y="2276475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На зиму </a:t>
            </a: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с отцом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готовим </a:t>
            </a: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дрова, лед.  </a:t>
            </a:r>
          </a:p>
        </p:txBody>
      </p:sp>
      <p:pic>
        <p:nvPicPr>
          <p:cNvPr id="113666" name="Picture 10" descr="mouse_NewYe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2428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7" descr="а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46525"/>
            <a:ext cx="20034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732463"/>
            <a:ext cx="9318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8"/>
          <p:cNvSpPr txBox="1">
            <a:spLocks noChangeArrowheads="1"/>
          </p:cNvSpPr>
          <p:nvPr/>
        </p:nvSpPr>
        <p:spPr bwMode="auto">
          <a:xfrm>
            <a:off x="447675" y="568325"/>
            <a:ext cx="844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14690" name="Text Box 9"/>
          <p:cNvSpPr txBox="1">
            <a:spLocks noChangeArrowheads="1"/>
          </p:cNvSpPr>
          <p:nvPr/>
        </p:nvSpPr>
        <p:spPr bwMode="auto">
          <a:xfrm>
            <a:off x="1071563" y="549275"/>
            <a:ext cx="8072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000099"/>
                </a:solidFill>
                <a:latin typeface="Times New Roman" pitchFamily="18" charset="0"/>
              </a:rPr>
              <a:t>    </a:t>
            </a:r>
          </a:p>
          <a:p>
            <a:r>
              <a:rPr lang="ru-RU" sz="7200" i="1">
                <a:solidFill>
                  <a:srgbClr val="000099"/>
                </a:solidFill>
                <a:latin typeface="Times New Roman" pitchFamily="18" charset="0"/>
              </a:rPr>
              <a:t>Сладкий камень </a:t>
            </a:r>
          </a:p>
          <a:p>
            <a:r>
              <a:rPr lang="ru-RU" sz="7200" i="1">
                <a:solidFill>
                  <a:srgbClr val="000099"/>
                </a:solidFill>
                <a:latin typeface="Times New Roman" pitchFamily="18" charset="0"/>
              </a:rPr>
              <a:t>в воде тает . </a:t>
            </a:r>
          </a:p>
        </p:txBody>
      </p:sp>
      <p:sp>
        <p:nvSpPr>
          <p:cNvPr id="114691" name="Text Box 11"/>
          <p:cNvSpPr txBox="1">
            <a:spLocks noChangeArrowheads="1"/>
          </p:cNvSpPr>
          <p:nvPr/>
        </p:nvSpPr>
        <p:spPr bwMode="auto">
          <a:xfrm>
            <a:off x="323850" y="404813"/>
            <a:ext cx="431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З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Г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Д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К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372225" y="5734050"/>
            <a:ext cx="237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</a:rPr>
              <a:t>Сахар</a:t>
            </a:r>
          </a:p>
        </p:txBody>
      </p:sp>
      <p:pic>
        <p:nvPicPr>
          <p:cNvPr id="114693" name="Picture 2" descr="C:\Users\методический кабинет\Desktop\анима\анимация1\звери\зв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86125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4"/>
          <p:cNvSpPr txBox="1">
            <a:spLocks noChangeArrowheads="1"/>
          </p:cNvSpPr>
          <p:nvPr/>
        </p:nvSpPr>
        <p:spPr bwMode="auto">
          <a:xfrm>
            <a:off x="1143000" y="0"/>
            <a:ext cx="73898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000" i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6000" i="1">
                <a:solidFill>
                  <a:srgbClr val="000099"/>
                </a:solidFill>
                <a:latin typeface="Times New Roman" pitchFamily="18" charset="0"/>
              </a:rPr>
              <a:t>Жидко, а не вода, бело, а не снег.</a:t>
            </a:r>
          </a:p>
        </p:txBody>
      </p:sp>
      <p:sp>
        <p:nvSpPr>
          <p:cNvPr id="115714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57626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З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Г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Д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К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И</a:t>
            </a: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48488" y="5661025"/>
            <a:ext cx="2195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Молоко</a:t>
            </a:r>
          </a:p>
        </p:txBody>
      </p:sp>
      <p:pic>
        <p:nvPicPr>
          <p:cNvPr id="115716" name="Рисунок 8" descr="2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88" y="2963863"/>
            <a:ext cx="400050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4"/>
          <p:cNvSpPr txBox="1">
            <a:spLocks noChangeArrowheads="1"/>
          </p:cNvSpPr>
          <p:nvPr/>
        </p:nvSpPr>
        <p:spPr bwMode="auto">
          <a:xfrm>
            <a:off x="1714500" y="0"/>
            <a:ext cx="6457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 b="1" i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5400" b="1" i="1">
                <a:solidFill>
                  <a:srgbClr val="000099"/>
                </a:solidFill>
                <a:latin typeface="Times New Roman" pitchFamily="18" charset="0"/>
              </a:rPr>
              <a:t>В воде родится, воды боится.</a:t>
            </a:r>
          </a:p>
        </p:txBody>
      </p:sp>
      <p:sp>
        <p:nvSpPr>
          <p:cNvPr id="116738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6739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50323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З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Г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Д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К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И</a:t>
            </a: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092950" y="580548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Соль</a:t>
            </a:r>
          </a:p>
        </p:txBody>
      </p:sp>
      <p:pic>
        <p:nvPicPr>
          <p:cNvPr id="116741" name="Picture 4" descr="CRTN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013075"/>
            <a:ext cx="2214563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214688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0" y="357188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  <a:latin typeface="Times New Roman" pitchFamily="18" charset="0"/>
              </a:rPr>
              <a:t>Всегда шагаем мы вдвоем, похожие, как братья, </a:t>
            </a:r>
          </a:p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  <a:latin typeface="Times New Roman" pitchFamily="18" charset="0"/>
              </a:rPr>
              <a:t>Мы за обедом под столом, </a:t>
            </a:r>
          </a:p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  <a:latin typeface="Times New Roman" pitchFamily="18" charset="0"/>
              </a:rPr>
              <a:t>А ночью под кроватью </a:t>
            </a:r>
          </a:p>
        </p:txBody>
      </p:sp>
      <p:sp>
        <p:nvSpPr>
          <p:cNvPr id="117763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50323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З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Г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А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Д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К</a:t>
            </a:r>
            <a:br>
              <a:rPr lang="ru-RU" b="1" i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И</a:t>
            </a: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57813" y="5805488"/>
            <a:ext cx="346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Башмаки </a:t>
            </a:r>
          </a:p>
        </p:txBody>
      </p:sp>
      <p:pic>
        <p:nvPicPr>
          <p:cNvPr id="117765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6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71750"/>
            <a:ext cx="28590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6" descr="DJ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286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7"/>
          <p:cNvSpPr>
            <a:spLocks noChangeArrowheads="1"/>
          </p:cNvSpPr>
          <p:nvPr/>
        </p:nvSpPr>
        <p:spPr bwMode="auto">
          <a:xfrm>
            <a:off x="500063" y="928688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 брата видятся, а близко не сходятся. </a:t>
            </a:r>
            <a:endParaRPr lang="ru-RU" sz="4800" b="1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0902" name="Прямоугольник 7"/>
          <p:cNvSpPr>
            <a:spLocks noChangeArrowheads="1"/>
          </p:cNvSpPr>
          <p:nvPr/>
        </p:nvSpPr>
        <p:spPr bwMode="auto">
          <a:xfrm>
            <a:off x="3286125" y="5500688"/>
            <a:ext cx="358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Потолок и пол </a:t>
            </a:r>
          </a:p>
        </p:txBody>
      </p:sp>
      <p:pic>
        <p:nvPicPr>
          <p:cNvPr id="118789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Всякая всячина 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   </a:t>
            </a:r>
            <a:r>
              <a:rPr lang="ru-RU" smtClean="0">
                <a:solidFill>
                  <a:srgbClr val="000099"/>
                </a:solidFill>
              </a:rPr>
              <a:t>Изобразить голосом вой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милицейской сирены</a:t>
            </a:r>
          </a:p>
        </p:txBody>
      </p:sp>
      <p:pic>
        <p:nvPicPr>
          <p:cNvPr id="119811" name="Picture 5" descr="Бегущий пая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84248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Всякая всячина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</a:t>
            </a:r>
            <a:r>
              <a:rPr lang="ru-RU" smtClean="0">
                <a:solidFill>
                  <a:srgbClr val="000099"/>
                </a:solidFill>
              </a:rPr>
              <a:t>Изобразить человека, который ест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                            ЛИМОН.</a:t>
            </a:r>
          </a:p>
          <a:p>
            <a:pPr>
              <a:buFontTx/>
              <a:buNone/>
            </a:pP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120835" name="Picture 2" descr="C:\Users\Наталья\презентации уроков ЛСОШ\Рисунки\КАРТИНКИ\Природа\01014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928938"/>
            <a:ext cx="5072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5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429000"/>
            <a:ext cx="28082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Всякая всячина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476250"/>
            <a:ext cx="6264275" cy="431958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</a:t>
            </a:r>
          </a:p>
          <a:p>
            <a:pPr>
              <a:buFontTx/>
              <a:buNone/>
            </a:pPr>
            <a:endParaRPr lang="ru-RU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</a:t>
            </a:r>
            <a:r>
              <a:rPr lang="ru-RU" smtClean="0">
                <a:solidFill>
                  <a:srgbClr val="000099"/>
                </a:solidFill>
              </a:rPr>
              <a:t>Рассказать любое стихотворение так, как будто вы его читаете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   в большом зале, 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   а микрофон не работает.</a:t>
            </a:r>
          </a:p>
        </p:txBody>
      </p:sp>
      <p:pic>
        <p:nvPicPr>
          <p:cNvPr id="121860" name="Picture 6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0828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FAIRY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429000"/>
            <a:ext cx="22193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850" y="6092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0" y="214313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Вопросы – </a:t>
            </a:r>
            <a:r>
              <a:rPr lang="ru-RU" sz="3200" b="1">
                <a:solidFill>
                  <a:srgbClr val="000099"/>
                </a:solidFill>
                <a:latin typeface="Monotype Corsiva" pitchFamily="66" charset="0"/>
              </a:rPr>
              <a:t>сюрпризы.</a:t>
            </a:r>
          </a:p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«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Счастливый случай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»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- команда получает число баллов,</a:t>
            </a:r>
          </a:p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           указанных в данном вопросе.</a:t>
            </a:r>
          </a:p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«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Несчастный случай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»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- команда штрафуется на указанное</a:t>
            </a:r>
          </a:p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           количество баллов.</a:t>
            </a:r>
          </a:p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«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Кот в мешке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»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- вопрос можно отдать команде – сопернику.</a:t>
            </a:r>
          </a:p>
          <a:p>
            <a:pPr algn="just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8133" name="Picture 19" descr="C:\Users\методический кабинет\Desktop\анима\анимашки\лашарики\3.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9969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dis7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857750"/>
            <a:ext cx="149701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7" descr="сканирование0005"/>
          <p:cNvPicPr>
            <a:picLocks noChangeAspect="1" noChangeArrowheads="1"/>
          </p:cNvPicPr>
          <p:nvPr/>
        </p:nvPicPr>
        <p:blipFill>
          <a:blip r:embed="rId3"/>
          <a:srcRect t="-4547" r="8794"/>
          <a:stretch>
            <a:fillRect/>
          </a:stretch>
        </p:blipFill>
        <p:spPr bwMode="auto">
          <a:xfrm>
            <a:off x="3440113" y="692150"/>
            <a:ext cx="570388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4906962" cy="725487"/>
          </a:xfrm>
        </p:spPr>
        <p:txBody>
          <a:bodyPr/>
          <a:lstStyle/>
          <a:p>
            <a:r>
              <a:rPr lang="ru-RU" sz="4000" smtClean="0">
                <a:solidFill>
                  <a:srgbClr val="000099"/>
                </a:solidFill>
              </a:rPr>
              <a:t>Всякая всячина 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5718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endParaRPr lang="ru-RU" sz="4000" smtClean="0"/>
          </a:p>
          <a:p>
            <a:pPr>
              <a:buFontTx/>
              <a:buNone/>
            </a:pPr>
            <a:endParaRPr lang="ru-RU" sz="4000" smtClean="0"/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3419475" y="908050"/>
            <a:ext cx="12954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0" y="995363"/>
            <a:ext cx="3981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SL_Times New Roman"/>
              </a:rPr>
              <a:t>    </a:t>
            </a:r>
            <a:r>
              <a:rPr lang="ru-RU" sz="3600">
                <a:solidFill>
                  <a:srgbClr val="000099"/>
                </a:solidFill>
                <a:latin typeface="SL_Times New Roman"/>
              </a:rPr>
              <a:t>Определите, </a:t>
            </a:r>
          </a:p>
          <a:p>
            <a:r>
              <a:rPr lang="ru-RU" sz="3600">
                <a:solidFill>
                  <a:srgbClr val="000099"/>
                </a:solidFill>
                <a:latin typeface="SL_Times New Roman"/>
              </a:rPr>
              <a:t>какие ягоды</a:t>
            </a:r>
          </a:p>
          <a:p>
            <a:r>
              <a:rPr lang="ru-RU" sz="3600">
                <a:solidFill>
                  <a:srgbClr val="000099"/>
                </a:solidFill>
                <a:latin typeface="SL_Times New Roman"/>
              </a:rPr>
              <a:t>растут в</a:t>
            </a:r>
            <a:r>
              <a:rPr lang="ru-RU" sz="3600">
                <a:solidFill>
                  <a:schemeClr val="bg1"/>
                </a:solidFill>
                <a:latin typeface="SL_Times New Roman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SL_Times New Roman"/>
              </a:rPr>
              <a:t>саду</a:t>
            </a:r>
            <a:r>
              <a:rPr lang="ru-RU" sz="3600">
                <a:solidFill>
                  <a:schemeClr val="bg1"/>
                </a:solidFill>
                <a:latin typeface="SL_Times New Roman"/>
              </a:rPr>
              <a:t>,</a:t>
            </a:r>
          </a:p>
          <a:p>
            <a:r>
              <a:rPr lang="ru-RU" sz="3600">
                <a:solidFill>
                  <a:srgbClr val="000099"/>
                </a:solidFill>
                <a:latin typeface="SL_Times New Roman"/>
              </a:rPr>
              <a:t>    а какие </a:t>
            </a:r>
          </a:p>
          <a:p>
            <a:r>
              <a:rPr lang="ru-RU" sz="3600">
                <a:solidFill>
                  <a:srgbClr val="000099"/>
                </a:solidFill>
                <a:latin typeface="SL_Times New Roman"/>
              </a:rPr>
              <a:t>мальчик собрал</a:t>
            </a:r>
          </a:p>
          <a:p>
            <a:r>
              <a:rPr lang="ru-RU" sz="3600">
                <a:solidFill>
                  <a:srgbClr val="FF0000"/>
                </a:solidFill>
                <a:latin typeface="SL_Times New Roman"/>
              </a:rPr>
              <a:t>в </a:t>
            </a:r>
            <a:r>
              <a:rPr lang="ru-RU" sz="3600" b="1">
                <a:solidFill>
                  <a:srgbClr val="FF0000"/>
                </a:solidFill>
                <a:latin typeface="SL_Times New Roman"/>
              </a:rPr>
              <a:t>корзину</a:t>
            </a:r>
            <a:r>
              <a:rPr lang="ru-RU" sz="3600">
                <a:solidFill>
                  <a:srgbClr val="FF0000"/>
                </a:solidFill>
                <a:latin typeface="SL_Times New Roman"/>
              </a:rPr>
              <a:t>?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5056188" y="1363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040" name="Picture 21" descr="back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7" descr="сканирование0001"/>
          <p:cNvPicPr>
            <a:picLocks noChangeAspect="1" noChangeArrowheads="1"/>
          </p:cNvPicPr>
          <p:nvPr/>
        </p:nvPicPr>
        <p:blipFill>
          <a:blip r:embed="rId2"/>
          <a:srcRect t="2687" b="2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4392613" cy="1143000"/>
          </a:xfrm>
        </p:spPr>
        <p:txBody>
          <a:bodyPr/>
          <a:lstStyle/>
          <a:p>
            <a:endParaRPr lang="ru-RU" sz="4000" b="1" smtClean="0">
              <a:solidFill>
                <a:srgbClr val="FFFF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      </a:t>
            </a:r>
          </a:p>
        </p:txBody>
      </p:sp>
      <p:sp>
        <p:nvSpPr>
          <p:cNvPr id="124932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6092825"/>
            <a:ext cx="14398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На главную</a:t>
            </a:r>
          </a:p>
        </p:txBody>
      </p:sp>
      <p:sp>
        <p:nvSpPr>
          <p:cNvPr id="124933" name="Rectangle 8"/>
          <p:cNvSpPr>
            <a:spLocks noChangeArrowheads="1"/>
          </p:cNvSpPr>
          <p:nvPr/>
        </p:nvSpPr>
        <p:spPr bwMode="auto">
          <a:xfrm>
            <a:off x="6659563" y="4221163"/>
            <a:ext cx="2087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</a:rPr>
              <a:t>Кубики </a:t>
            </a:r>
          </a:p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</a:rPr>
              <a:t>для всех</a:t>
            </a:r>
          </a:p>
        </p:txBody>
      </p:sp>
      <p:pic>
        <p:nvPicPr>
          <p:cNvPr id="124934" name="Picture 9" descr="меш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82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WordArt 10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748088" cy="4095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Кот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мешке</a:t>
            </a:r>
          </a:p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1000</a:t>
            </a:r>
          </a:p>
        </p:txBody>
      </p:sp>
      <p:pic>
        <p:nvPicPr>
          <p:cNvPr id="124936" name="Picture 9" descr="8m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2428875"/>
            <a:ext cx="38576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28813"/>
            <a:ext cx="8229600" cy="27574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800" smtClean="0"/>
              <a:t>   </a:t>
            </a:r>
            <a:r>
              <a:rPr lang="ru-RU" sz="4400" b="1" i="1" smtClean="0">
                <a:solidFill>
                  <a:srgbClr val="000099"/>
                </a:solidFill>
              </a:rPr>
              <a:t>Выразительно и четко прочитайте 3 скороговорки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i="1" smtClean="0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i="1" smtClean="0">
                <a:solidFill>
                  <a:srgbClr val="000099"/>
                </a:solidFill>
              </a:rPr>
              <a:t>1000 баллов</a:t>
            </a:r>
          </a:p>
        </p:txBody>
      </p:sp>
      <p:pic>
        <p:nvPicPr>
          <p:cNvPr id="125956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                    </a:t>
            </a:r>
            <a:r>
              <a:rPr lang="ru-RU" sz="5400" b="1" smtClean="0"/>
              <a:t>Раунд 2.                </a:t>
            </a:r>
          </a:p>
          <a:p>
            <a:pPr>
              <a:buFontTx/>
              <a:buNone/>
            </a:pPr>
            <a:r>
              <a:rPr lang="ru-RU" sz="5400" b="1" smtClean="0"/>
              <a:t>          </a:t>
            </a:r>
            <a:r>
              <a:rPr lang="ru-RU" sz="5400" b="1" smtClean="0">
                <a:solidFill>
                  <a:srgbClr val="FF0000"/>
                </a:solidFill>
              </a:rPr>
              <a:t>«Своя игра»</a:t>
            </a:r>
          </a:p>
        </p:txBody>
      </p:sp>
      <p:pic>
        <p:nvPicPr>
          <p:cNvPr id="53253" name="Picture 5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357313"/>
            <a:ext cx="43211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WordArt 2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6934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36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В О Я</a:t>
            </a:r>
          </a:p>
        </p:txBody>
      </p:sp>
      <p:sp>
        <p:nvSpPr>
          <p:cNvPr id="128002" name="WordArt 3"/>
          <p:cNvSpPr>
            <a:spLocks noChangeArrowheads="1" noChangeShapeType="1" noTextEdit="1"/>
          </p:cNvSpPr>
          <p:nvPr/>
        </p:nvSpPr>
        <p:spPr bwMode="auto">
          <a:xfrm>
            <a:off x="4724400" y="2743200"/>
            <a:ext cx="32670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ИГРА</a:t>
            </a: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1676400" y="2743200"/>
            <a:ext cx="3048000" cy="1524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8004" name="WordArt 5"/>
          <p:cNvSpPr>
            <a:spLocks noChangeArrowheads="1" noChangeShapeType="1" noTextEdit="1"/>
          </p:cNvSpPr>
          <p:nvPr/>
        </p:nvSpPr>
        <p:spPr bwMode="auto">
          <a:xfrm>
            <a:off x="1752600" y="4572000"/>
            <a:ext cx="5029200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финал</a:t>
            </a:r>
          </a:p>
        </p:txBody>
      </p:sp>
      <p:pic>
        <p:nvPicPr>
          <p:cNvPr id="128005" name="Picture 21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472487" cy="32861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smtClean="0">
                <a:solidFill>
                  <a:srgbClr val="000099"/>
                </a:solidFill>
              </a:rPr>
              <a:t>В финальном раунде предложены 4 темы (4 вопроса). Исходя из набранных баллов, команды сами определяют стоимость вопроса. Затем ведущий задает вопрос, если ответ правильный, то команде добавляется указанная сумма. Если ответ неправильный, то у команды вычитывается указанная сумма. После двух раундов подсчитывается сумма обоих и объявляется победитель. Им станет тот, кто наберет наибольшее количество баллов.</a:t>
            </a:r>
          </a:p>
          <a:p>
            <a:pPr>
              <a:buFontTx/>
              <a:buNone/>
            </a:pPr>
            <a:endParaRPr lang="ru-RU" smtClean="0">
              <a:solidFill>
                <a:srgbClr val="000099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14688" y="438150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Средства выразительности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14688" y="523875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Литературные даты</a:t>
            </a:r>
            <a:r>
              <a:rPr lang="ru-RU" sz="2800" b="1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14688" y="609600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Пунктуация  </a:t>
            </a:r>
          </a:p>
        </p:txBody>
      </p:sp>
      <p:pic>
        <p:nvPicPr>
          <p:cNvPr id="129029" name="Picture 10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63" y="4381500"/>
            <a:ext cx="458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11" descr="vopro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63" y="5219700"/>
            <a:ext cx="458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12" descr="vopro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096000"/>
            <a:ext cx="458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214688" y="3571875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Устное народное творчество</a:t>
            </a:r>
          </a:p>
        </p:txBody>
      </p:sp>
      <p:pic>
        <p:nvPicPr>
          <p:cNvPr id="129033" name="Picture 10" descr="vopro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3571875"/>
            <a:ext cx="458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4" descr="teach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643313"/>
            <a:ext cx="32702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25" y="114300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Средства выразительности</a:t>
            </a:r>
          </a:p>
        </p:txBody>
      </p:sp>
      <p:sp>
        <p:nvSpPr>
          <p:cNvPr id="51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3125" y="200025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Литературные даты</a:t>
            </a:r>
            <a:r>
              <a:rPr lang="ru-RU" sz="2800" b="1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sp>
        <p:nvSpPr>
          <p:cNvPr id="51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3125" y="2857500"/>
            <a:ext cx="4953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Пунктуация  </a:t>
            </a:r>
          </a:p>
        </p:txBody>
      </p:sp>
      <p:pic>
        <p:nvPicPr>
          <p:cNvPr id="130052" name="Picture 4" descr="сов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833813"/>
            <a:ext cx="23923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43125" y="28575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Устное народное творчество</a:t>
            </a:r>
          </a:p>
        </p:txBody>
      </p:sp>
      <p:pic>
        <p:nvPicPr>
          <p:cNvPr id="130054" name="Picture 21" descr="back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5589588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 descr="AN007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905250"/>
            <a:ext cx="3294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5" descr="AN007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42875"/>
            <a:ext cx="3294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Содержимое 7"/>
          <p:cNvSpPr>
            <a:spLocks noGrp="1"/>
          </p:cNvSpPr>
          <p:nvPr>
            <p:ph idx="1"/>
          </p:nvPr>
        </p:nvSpPr>
        <p:spPr>
          <a:xfrm>
            <a:off x="214313" y="1643063"/>
            <a:ext cx="8229600" cy="31257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Что называется </a:t>
            </a:r>
          </a:p>
          <a:p>
            <a:pPr algn="ctr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сказкой?                      </a:t>
            </a:r>
          </a:p>
          <a:p>
            <a:pPr algn="ctr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Какие типы сказок</a:t>
            </a:r>
          </a:p>
          <a:p>
            <a:pPr algn="ctr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вы знаете?</a:t>
            </a:r>
          </a:p>
          <a:p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131076" name="Picture 4" descr="bojar1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salt3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050" y="3571875"/>
            <a:ext cx="28067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5" descr="back 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92455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Прямоугольник 9"/>
          <p:cNvSpPr>
            <a:spLocks noChangeArrowheads="1"/>
          </p:cNvSpPr>
          <p:nvPr/>
        </p:nvSpPr>
        <p:spPr bwMode="auto">
          <a:xfrm>
            <a:off x="428625" y="500063"/>
            <a:ext cx="8286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Сказка – занимательный рассказ о необыкновенных событиях и приключениях.                                                              Различаются  сказки: волшебные, богатырские, бытовые, о животных. </a:t>
            </a:r>
            <a:endParaRPr lang="ru-RU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3209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141663"/>
            <a:ext cx="56165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WordArt 2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77724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Средства выразительности</a:t>
            </a:r>
          </a:p>
        </p:txBody>
      </p:sp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1828800" y="2209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1447800" y="2286000"/>
            <a:ext cx="6858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Зима недаром злится,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Прошла её пора –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Весна в окно стучится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И гонит со двора. </a:t>
            </a:r>
          </a:p>
          <a:p>
            <a:pPr algn="ctr"/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Какое художественное средство использовано в этом поэтическом фрагменте?</a:t>
            </a:r>
          </a:p>
          <a:p>
            <a:pPr algn="ctr"/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4" name="Group 96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14678"/>
                <a:gridCol w="1143008"/>
                <a:gridCol w="1214446"/>
                <a:gridCol w="1214446"/>
                <a:gridCol w="1285884"/>
                <a:gridCol w="1071538"/>
              </a:tblGrid>
              <a:tr h="948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Фонетика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976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Словообразование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88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Лексикология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81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Читальный зал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88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Морфология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641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Синтаксис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8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9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0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1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2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651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Загадки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3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4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5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6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7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  <a:tr h="1064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Всякая всячина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8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9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0" action="ppaction://hlinksldjump"/>
                        </a:rPr>
                        <a:t>600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1" action="ppaction://hlinksldjump"/>
                        </a:rPr>
                        <a:t>800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2" action="ppaction://hlinksldjump"/>
                        </a:rPr>
                        <a:t>1000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9154" name="Picture 4" descr="back button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-214313" y="5000625"/>
            <a:ext cx="931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WordArt 2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77724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Средства выразительности</a:t>
            </a:r>
          </a:p>
        </p:txBody>
      </p:sp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1828800" y="2209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1447800" y="2286000"/>
            <a:ext cx="6858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Зима</a:t>
            </a:r>
            <a:r>
              <a:rPr lang="ru-RU" sz="2800" b="1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недаром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злится,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Прошла её пора –</a:t>
            </a:r>
            <a:r>
              <a:rPr lang="ru-RU" sz="2800" b="1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Весна 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в окно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стучится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И гонит 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со двора. </a:t>
            </a:r>
          </a:p>
          <a:p>
            <a:pPr algn="ctr"/>
            <a:endParaRPr lang="ru-RU" sz="2800" b="1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Олицетворение </a:t>
            </a:r>
          </a:p>
          <a:p>
            <a:pPr algn="ctr"/>
            <a:endParaRPr lang="ru-RU" sz="2800" b="1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34148" name="Picture 5" descr="back 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92455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WordArt 2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Литературные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даты</a:t>
            </a:r>
          </a:p>
        </p:txBody>
      </p:sp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667000" y="5638800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Поэт, годы жизни?</a:t>
            </a:r>
          </a:p>
        </p:txBody>
      </p:sp>
      <p:pic>
        <p:nvPicPr>
          <p:cNvPr id="135171" name="Picture 4" descr="lermontov_10"/>
          <p:cNvPicPr>
            <a:picLocks noChangeAspect="1" noChangeArrowheads="1"/>
          </p:cNvPicPr>
          <p:nvPr/>
        </p:nvPicPr>
        <p:blipFill>
          <a:blip r:embed="rId3"/>
          <a:srcRect l="10388" r="8218" b="5658"/>
          <a:stretch>
            <a:fillRect/>
          </a:stretch>
        </p:blipFill>
        <p:spPr bwMode="auto">
          <a:xfrm>
            <a:off x="3200400" y="2057400"/>
            <a:ext cx="2911475" cy="3384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1524000" y="5105400"/>
            <a:ext cx="6359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Михаил Юрьевич Лермонтов</a:t>
            </a:r>
          </a:p>
          <a:p>
            <a:pPr algn="ctr"/>
            <a:r>
              <a:rPr lang="ru-RU" sz="3600">
                <a:solidFill>
                  <a:srgbClr val="000099"/>
                </a:solidFill>
                <a:latin typeface="Times New Roman" pitchFamily="18" charset="0"/>
              </a:rPr>
              <a:t>1814 — 1841</a:t>
            </a:r>
          </a:p>
        </p:txBody>
      </p:sp>
      <p:pic>
        <p:nvPicPr>
          <p:cNvPr id="136194" name="Picture 3" descr="lermontov_10"/>
          <p:cNvPicPr>
            <a:picLocks noChangeAspect="1" noChangeArrowheads="1"/>
          </p:cNvPicPr>
          <p:nvPr/>
        </p:nvPicPr>
        <p:blipFill>
          <a:blip r:embed="rId2"/>
          <a:srcRect l="10388" r="8218" b="5658"/>
          <a:stretch>
            <a:fillRect/>
          </a:stretch>
        </p:blipFill>
        <p:spPr bwMode="auto">
          <a:xfrm>
            <a:off x="3200400" y="1295400"/>
            <a:ext cx="2911475" cy="3384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36195" name="Picture 5" descr="back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92455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WordArt 2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77724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Пунктуация</a:t>
            </a: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1066800" y="1981200"/>
            <a:ext cx="739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Вдруг мне пришло на ум  что в течение вечера я ни разу не вспомнил о моей жестокой красавице... 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Расставьте недостающие знаки препинания.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Выноска-облако 72"/>
          <p:cNvSpPr/>
          <p:nvPr/>
        </p:nvSpPr>
        <p:spPr>
          <a:xfrm>
            <a:off x="1143000" y="2500313"/>
            <a:ext cx="4071938" cy="25003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990600" y="357188"/>
            <a:ext cx="7391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Вдруг мне пришло на ум,  что в течение вечера я ни разу не вспомнил о моей жестокой красавице... 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785813" y="4924425"/>
            <a:ext cx="1893887" cy="1933575"/>
            <a:chOff x="4303" y="2966"/>
            <a:chExt cx="1193" cy="1218"/>
          </a:xfrm>
        </p:grpSpPr>
        <p:sp>
          <p:nvSpPr>
            <p:cNvPr id="138246" name="Freeform 4"/>
            <p:cNvSpPr>
              <a:spLocks/>
            </p:cNvSpPr>
            <p:nvPr/>
          </p:nvSpPr>
          <p:spPr bwMode="auto">
            <a:xfrm>
              <a:off x="4555" y="2972"/>
              <a:ext cx="456" cy="273"/>
            </a:xfrm>
            <a:custGeom>
              <a:avLst/>
              <a:gdLst>
                <a:gd name="T0" fmla="*/ 0 w 913"/>
                <a:gd name="T1" fmla="*/ 1 h 546"/>
                <a:gd name="T2" fmla="*/ 0 w 913"/>
                <a:gd name="T3" fmla="*/ 1 h 546"/>
                <a:gd name="T4" fmla="*/ 0 w 913"/>
                <a:gd name="T5" fmla="*/ 1 h 546"/>
                <a:gd name="T6" fmla="*/ 0 w 913"/>
                <a:gd name="T7" fmla="*/ 1 h 546"/>
                <a:gd name="T8" fmla="*/ 0 w 913"/>
                <a:gd name="T9" fmla="*/ 1 h 546"/>
                <a:gd name="T10" fmla="*/ 0 w 913"/>
                <a:gd name="T11" fmla="*/ 1 h 546"/>
                <a:gd name="T12" fmla="*/ 0 w 913"/>
                <a:gd name="T13" fmla="*/ 1 h 546"/>
                <a:gd name="T14" fmla="*/ 0 w 913"/>
                <a:gd name="T15" fmla="*/ 1 h 546"/>
                <a:gd name="T16" fmla="*/ 0 w 913"/>
                <a:gd name="T17" fmla="*/ 1 h 546"/>
                <a:gd name="T18" fmla="*/ 0 w 913"/>
                <a:gd name="T19" fmla="*/ 1 h 546"/>
                <a:gd name="T20" fmla="*/ 0 w 913"/>
                <a:gd name="T21" fmla="*/ 1 h 546"/>
                <a:gd name="T22" fmla="*/ 0 w 913"/>
                <a:gd name="T23" fmla="*/ 1 h 546"/>
                <a:gd name="T24" fmla="*/ 0 w 913"/>
                <a:gd name="T25" fmla="*/ 1 h 546"/>
                <a:gd name="T26" fmla="*/ 0 w 913"/>
                <a:gd name="T27" fmla="*/ 1 h 546"/>
                <a:gd name="T28" fmla="*/ 0 w 913"/>
                <a:gd name="T29" fmla="*/ 1 h 546"/>
                <a:gd name="T30" fmla="*/ 0 w 913"/>
                <a:gd name="T31" fmla="*/ 1 h 546"/>
                <a:gd name="T32" fmla="*/ 0 w 913"/>
                <a:gd name="T33" fmla="*/ 1 h 546"/>
                <a:gd name="T34" fmla="*/ 0 w 913"/>
                <a:gd name="T35" fmla="*/ 1 h 546"/>
                <a:gd name="T36" fmla="*/ 0 w 913"/>
                <a:gd name="T37" fmla="*/ 1 h 546"/>
                <a:gd name="T38" fmla="*/ 0 w 913"/>
                <a:gd name="T39" fmla="*/ 1 h 546"/>
                <a:gd name="T40" fmla="*/ 0 w 913"/>
                <a:gd name="T41" fmla="*/ 1 h 546"/>
                <a:gd name="T42" fmla="*/ 0 w 913"/>
                <a:gd name="T43" fmla="*/ 1 h 546"/>
                <a:gd name="T44" fmla="*/ 0 w 913"/>
                <a:gd name="T45" fmla="*/ 1 h 546"/>
                <a:gd name="T46" fmla="*/ 0 w 913"/>
                <a:gd name="T47" fmla="*/ 1 h 546"/>
                <a:gd name="T48" fmla="*/ 0 w 913"/>
                <a:gd name="T49" fmla="*/ 0 h 546"/>
                <a:gd name="T50" fmla="*/ 0 w 913"/>
                <a:gd name="T51" fmla="*/ 1 h 546"/>
                <a:gd name="T52" fmla="*/ 0 w 913"/>
                <a:gd name="T53" fmla="*/ 1 h 546"/>
                <a:gd name="T54" fmla="*/ 0 w 913"/>
                <a:gd name="T55" fmla="*/ 1 h 546"/>
                <a:gd name="T56" fmla="*/ 0 w 913"/>
                <a:gd name="T57" fmla="*/ 1 h 546"/>
                <a:gd name="T58" fmla="*/ 0 w 913"/>
                <a:gd name="T59" fmla="*/ 1 h 546"/>
                <a:gd name="T60" fmla="*/ 0 w 913"/>
                <a:gd name="T61" fmla="*/ 1 h 546"/>
                <a:gd name="T62" fmla="*/ 0 w 913"/>
                <a:gd name="T63" fmla="*/ 1 h 546"/>
                <a:gd name="T64" fmla="*/ 0 w 913"/>
                <a:gd name="T65" fmla="*/ 1 h 546"/>
                <a:gd name="T66" fmla="*/ 0 w 913"/>
                <a:gd name="T67" fmla="*/ 1 h 546"/>
                <a:gd name="T68" fmla="*/ 0 w 913"/>
                <a:gd name="T69" fmla="*/ 1 h 546"/>
                <a:gd name="T70" fmla="*/ 0 w 913"/>
                <a:gd name="T71" fmla="*/ 1 h 546"/>
                <a:gd name="T72" fmla="*/ 0 w 913"/>
                <a:gd name="T73" fmla="*/ 1 h 546"/>
                <a:gd name="T74" fmla="*/ 0 w 913"/>
                <a:gd name="T75" fmla="*/ 1 h 546"/>
                <a:gd name="T76" fmla="*/ 0 w 913"/>
                <a:gd name="T77" fmla="*/ 1 h 546"/>
                <a:gd name="T78" fmla="*/ 0 w 913"/>
                <a:gd name="T79" fmla="*/ 1 h 5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3"/>
                <a:gd name="T121" fmla="*/ 0 h 546"/>
                <a:gd name="T122" fmla="*/ 913 w 913"/>
                <a:gd name="T123" fmla="*/ 546 h 5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3" h="546">
                  <a:moveTo>
                    <a:pt x="7" y="391"/>
                  </a:moveTo>
                  <a:lnTo>
                    <a:pt x="4" y="354"/>
                  </a:lnTo>
                  <a:lnTo>
                    <a:pt x="66" y="325"/>
                  </a:lnTo>
                  <a:lnTo>
                    <a:pt x="0" y="290"/>
                  </a:lnTo>
                  <a:lnTo>
                    <a:pt x="39" y="270"/>
                  </a:lnTo>
                  <a:lnTo>
                    <a:pt x="81" y="260"/>
                  </a:lnTo>
                  <a:lnTo>
                    <a:pt x="66" y="231"/>
                  </a:lnTo>
                  <a:lnTo>
                    <a:pt x="133" y="220"/>
                  </a:lnTo>
                  <a:lnTo>
                    <a:pt x="113" y="181"/>
                  </a:lnTo>
                  <a:lnTo>
                    <a:pt x="170" y="183"/>
                  </a:lnTo>
                  <a:lnTo>
                    <a:pt x="220" y="203"/>
                  </a:lnTo>
                  <a:lnTo>
                    <a:pt x="197" y="141"/>
                  </a:lnTo>
                  <a:lnTo>
                    <a:pt x="256" y="166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2" y="189"/>
                  </a:lnTo>
                  <a:lnTo>
                    <a:pt x="297" y="183"/>
                  </a:lnTo>
                  <a:lnTo>
                    <a:pt x="295" y="176"/>
                  </a:lnTo>
                  <a:lnTo>
                    <a:pt x="290" y="168"/>
                  </a:lnTo>
                  <a:lnTo>
                    <a:pt x="286" y="159"/>
                  </a:lnTo>
                  <a:lnTo>
                    <a:pt x="280" y="152"/>
                  </a:lnTo>
                  <a:lnTo>
                    <a:pt x="279" y="144"/>
                  </a:lnTo>
                  <a:lnTo>
                    <a:pt x="275" y="137"/>
                  </a:lnTo>
                  <a:lnTo>
                    <a:pt x="271" y="131"/>
                  </a:lnTo>
                  <a:lnTo>
                    <a:pt x="269" y="124"/>
                  </a:lnTo>
                  <a:lnTo>
                    <a:pt x="267" y="118"/>
                  </a:lnTo>
                  <a:lnTo>
                    <a:pt x="264" y="115"/>
                  </a:lnTo>
                  <a:lnTo>
                    <a:pt x="264" y="111"/>
                  </a:lnTo>
                  <a:lnTo>
                    <a:pt x="264" y="107"/>
                  </a:lnTo>
                  <a:lnTo>
                    <a:pt x="306" y="135"/>
                  </a:lnTo>
                  <a:lnTo>
                    <a:pt x="304" y="133"/>
                  </a:lnTo>
                  <a:lnTo>
                    <a:pt x="302" y="130"/>
                  </a:lnTo>
                  <a:lnTo>
                    <a:pt x="299" y="126"/>
                  </a:lnTo>
                  <a:lnTo>
                    <a:pt x="297" y="120"/>
                  </a:lnTo>
                  <a:lnTo>
                    <a:pt x="295" y="117"/>
                  </a:lnTo>
                  <a:lnTo>
                    <a:pt x="293" y="113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98"/>
                  </a:lnTo>
                  <a:lnTo>
                    <a:pt x="291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345" y="139"/>
                  </a:lnTo>
                  <a:lnTo>
                    <a:pt x="385" y="148"/>
                  </a:lnTo>
                  <a:lnTo>
                    <a:pt x="400" y="95"/>
                  </a:lnTo>
                  <a:lnTo>
                    <a:pt x="420" y="80"/>
                  </a:lnTo>
                  <a:lnTo>
                    <a:pt x="454" y="126"/>
                  </a:lnTo>
                  <a:lnTo>
                    <a:pt x="581" y="26"/>
                  </a:lnTo>
                  <a:lnTo>
                    <a:pt x="662" y="4"/>
                  </a:lnTo>
                  <a:lnTo>
                    <a:pt x="767" y="0"/>
                  </a:lnTo>
                  <a:lnTo>
                    <a:pt x="712" y="50"/>
                  </a:lnTo>
                  <a:lnTo>
                    <a:pt x="821" y="80"/>
                  </a:lnTo>
                  <a:lnTo>
                    <a:pt x="865" y="102"/>
                  </a:lnTo>
                  <a:lnTo>
                    <a:pt x="813" y="117"/>
                  </a:lnTo>
                  <a:lnTo>
                    <a:pt x="815" y="117"/>
                  </a:lnTo>
                  <a:lnTo>
                    <a:pt x="822" y="117"/>
                  </a:lnTo>
                  <a:lnTo>
                    <a:pt x="826" y="117"/>
                  </a:lnTo>
                  <a:lnTo>
                    <a:pt x="832" y="118"/>
                  </a:lnTo>
                  <a:lnTo>
                    <a:pt x="837" y="118"/>
                  </a:lnTo>
                  <a:lnTo>
                    <a:pt x="845" y="120"/>
                  </a:lnTo>
                  <a:lnTo>
                    <a:pt x="848" y="122"/>
                  </a:lnTo>
                  <a:lnTo>
                    <a:pt x="856" y="124"/>
                  </a:lnTo>
                  <a:lnTo>
                    <a:pt x="861" y="124"/>
                  </a:lnTo>
                  <a:lnTo>
                    <a:pt x="869" y="126"/>
                  </a:lnTo>
                  <a:lnTo>
                    <a:pt x="874" y="128"/>
                  </a:lnTo>
                  <a:lnTo>
                    <a:pt x="880" y="130"/>
                  </a:lnTo>
                  <a:lnTo>
                    <a:pt x="883" y="131"/>
                  </a:lnTo>
                  <a:lnTo>
                    <a:pt x="889" y="135"/>
                  </a:lnTo>
                  <a:lnTo>
                    <a:pt x="894" y="139"/>
                  </a:lnTo>
                  <a:lnTo>
                    <a:pt x="900" y="144"/>
                  </a:lnTo>
                  <a:lnTo>
                    <a:pt x="904" y="152"/>
                  </a:lnTo>
                  <a:lnTo>
                    <a:pt x="907" y="159"/>
                  </a:lnTo>
                  <a:lnTo>
                    <a:pt x="909" y="163"/>
                  </a:lnTo>
                  <a:lnTo>
                    <a:pt x="911" y="168"/>
                  </a:lnTo>
                  <a:lnTo>
                    <a:pt x="913" y="172"/>
                  </a:lnTo>
                  <a:lnTo>
                    <a:pt x="913" y="174"/>
                  </a:lnTo>
                  <a:lnTo>
                    <a:pt x="913" y="240"/>
                  </a:lnTo>
                  <a:lnTo>
                    <a:pt x="612" y="546"/>
                  </a:lnTo>
                  <a:lnTo>
                    <a:pt x="113" y="509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47" name="Freeform 5"/>
            <p:cNvSpPr>
              <a:spLocks/>
            </p:cNvSpPr>
            <p:nvPr/>
          </p:nvSpPr>
          <p:spPr bwMode="auto">
            <a:xfrm>
              <a:off x="4552" y="3064"/>
              <a:ext cx="482" cy="212"/>
            </a:xfrm>
            <a:custGeom>
              <a:avLst/>
              <a:gdLst>
                <a:gd name="T0" fmla="*/ 1 w 962"/>
                <a:gd name="T1" fmla="*/ 1 h 422"/>
                <a:gd name="T2" fmla="*/ 1 w 962"/>
                <a:gd name="T3" fmla="*/ 1 h 422"/>
                <a:gd name="T4" fmla="*/ 1 w 962"/>
                <a:gd name="T5" fmla="*/ 1 h 422"/>
                <a:gd name="T6" fmla="*/ 1 w 962"/>
                <a:gd name="T7" fmla="*/ 1 h 422"/>
                <a:gd name="T8" fmla="*/ 1 w 962"/>
                <a:gd name="T9" fmla="*/ 1 h 422"/>
                <a:gd name="T10" fmla="*/ 1 w 962"/>
                <a:gd name="T11" fmla="*/ 1 h 422"/>
                <a:gd name="T12" fmla="*/ 1 w 962"/>
                <a:gd name="T13" fmla="*/ 1 h 422"/>
                <a:gd name="T14" fmla="*/ 1 w 962"/>
                <a:gd name="T15" fmla="*/ 1 h 422"/>
                <a:gd name="T16" fmla="*/ 1 w 962"/>
                <a:gd name="T17" fmla="*/ 1 h 422"/>
                <a:gd name="T18" fmla="*/ 1 w 962"/>
                <a:gd name="T19" fmla="*/ 1 h 422"/>
                <a:gd name="T20" fmla="*/ 1 w 962"/>
                <a:gd name="T21" fmla="*/ 1 h 422"/>
                <a:gd name="T22" fmla="*/ 1 w 962"/>
                <a:gd name="T23" fmla="*/ 1 h 422"/>
                <a:gd name="T24" fmla="*/ 1 w 962"/>
                <a:gd name="T25" fmla="*/ 1 h 422"/>
                <a:gd name="T26" fmla="*/ 1 w 962"/>
                <a:gd name="T27" fmla="*/ 1 h 422"/>
                <a:gd name="T28" fmla="*/ 1 w 962"/>
                <a:gd name="T29" fmla="*/ 1 h 422"/>
                <a:gd name="T30" fmla="*/ 1 w 962"/>
                <a:gd name="T31" fmla="*/ 1 h 422"/>
                <a:gd name="T32" fmla="*/ 1 w 962"/>
                <a:gd name="T33" fmla="*/ 1 h 422"/>
                <a:gd name="T34" fmla="*/ 1 w 962"/>
                <a:gd name="T35" fmla="*/ 1 h 422"/>
                <a:gd name="T36" fmla="*/ 1 w 962"/>
                <a:gd name="T37" fmla="*/ 1 h 422"/>
                <a:gd name="T38" fmla="*/ 1 w 962"/>
                <a:gd name="T39" fmla="*/ 1 h 422"/>
                <a:gd name="T40" fmla="*/ 1 w 962"/>
                <a:gd name="T41" fmla="*/ 1 h 422"/>
                <a:gd name="T42" fmla="*/ 1 w 962"/>
                <a:gd name="T43" fmla="*/ 1 h 422"/>
                <a:gd name="T44" fmla="*/ 1 w 962"/>
                <a:gd name="T45" fmla="*/ 1 h 422"/>
                <a:gd name="T46" fmla="*/ 1 w 962"/>
                <a:gd name="T47" fmla="*/ 1 h 422"/>
                <a:gd name="T48" fmla="*/ 1 w 962"/>
                <a:gd name="T49" fmla="*/ 1 h 422"/>
                <a:gd name="T50" fmla="*/ 1 w 962"/>
                <a:gd name="T51" fmla="*/ 1 h 422"/>
                <a:gd name="T52" fmla="*/ 1 w 962"/>
                <a:gd name="T53" fmla="*/ 1 h 422"/>
                <a:gd name="T54" fmla="*/ 1 w 962"/>
                <a:gd name="T55" fmla="*/ 1 h 422"/>
                <a:gd name="T56" fmla="*/ 1 w 962"/>
                <a:gd name="T57" fmla="*/ 1 h 422"/>
                <a:gd name="T58" fmla="*/ 1 w 962"/>
                <a:gd name="T59" fmla="*/ 1 h 422"/>
                <a:gd name="T60" fmla="*/ 1 w 962"/>
                <a:gd name="T61" fmla="*/ 1 h 422"/>
                <a:gd name="T62" fmla="*/ 1 w 962"/>
                <a:gd name="T63" fmla="*/ 1 h 422"/>
                <a:gd name="T64" fmla="*/ 1 w 962"/>
                <a:gd name="T65" fmla="*/ 1 h 422"/>
                <a:gd name="T66" fmla="*/ 1 w 962"/>
                <a:gd name="T67" fmla="*/ 1 h 422"/>
                <a:gd name="T68" fmla="*/ 1 w 962"/>
                <a:gd name="T69" fmla="*/ 1 h 422"/>
                <a:gd name="T70" fmla="*/ 1 w 962"/>
                <a:gd name="T71" fmla="*/ 1 h 422"/>
                <a:gd name="T72" fmla="*/ 1 w 962"/>
                <a:gd name="T73" fmla="*/ 1 h 422"/>
                <a:gd name="T74" fmla="*/ 1 w 962"/>
                <a:gd name="T75" fmla="*/ 1 h 422"/>
                <a:gd name="T76" fmla="*/ 1 w 962"/>
                <a:gd name="T77" fmla="*/ 1 h 422"/>
                <a:gd name="T78" fmla="*/ 1 w 962"/>
                <a:gd name="T79" fmla="*/ 1 h 422"/>
                <a:gd name="T80" fmla="*/ 1 w 962"/>
                <a:gd name="T81" fmla="*/ 1 h 422"/>
                <a:gd name="T82" fmla="*/ 1 w 962"/>
                <a:gd name="T83" fmla="*/ 1 h 422"/>
                <a:gd name="T84" fmla="*/ 1 w 962"/>
                <a:gd name="T85" fmla="*/ 1 h 422"/>
                <a:gd name="T86" fmla="*/ 1 w 962"/>
                <a:gd name="T87" fmla="*/ 1 h 422"/>
                <a:gd name="T88" fmla="*/ 1 w 962"/>
                <a:gd name="T89" fmla="*/ 1 h 422"/>
                <a:gd name="T90" fmla="*/ 1 w 962"/>
                <a:gd name="T91" fmla="*/ 1 h 422"/>
                <a:gd name="T92" fmla="*/ 1 w 962"/>
                <a:gd name="T93" fmla="*/ 1 h 422"/>
                <a:gd name="T94" fmla="*/ 1 w 962"/>
                <a:gd name="T95" fmla="*/ 1 h 422"/>
                <a:gd name="T96" fmla="*/ 1 w 962"/>
                <a:gd name="T97" fmla="*/ 1 h 422"/>
                <a:gd name="T98" fmla="*/ 1 w 962"/>
                <a:gd name="T99" fmla="*/ 1 h 422"/>
                <a:gd name="T100" fmla="*/ 1 w 962"/>
                <a:gd name="T101" fmla="*/ 1 h 422"/>
                <a:gd name="T102" fmla="*/ 1 w 962"/>
                <a:gd name="T103" fmla="*/ 1 h 422"/>
                <a:gd name="T104" fmla="*/ 1 w 962"/>
                <a:gd name="T105" fmla="*/ 1 h 422"/>
                <a:gd name="T106" fmla="*/ 1 w 962"/>
                <a:gd name="T107" fmla="*/ 1 h 422"/>
                <a:gd name="T108" fmla="*/ 1 w 962"/>
                <a:gd name="T109" fmla="*/ 1 h 422"/>
                <a:gd name="T110" fmla="*/ 1 w 962"/>
                <a:gd name="T111" fmla="*/ 1 h 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422"/>
                <a:gd name="T170" fmla="*/ 962 w 962"/>
                <a:gd name="T171" fmla="*/ 422 h 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422">
                  <a:moveTo>
                    <a:pt x="90" y="422"/>
                  </a:moveTo>
                  <a:lnTo>
                    <a:pt x="53" y="380"/>
                  </a:lnTo>
                  <a:lnTo>
                    <a:pt x="5" y="365"/>
                  </a:lnTo>
                  <a:lnTo>
                    <a:pt x="40" y="328"/>
                  </a:lnTo>
                  <a:lnTo>
                    <a:pt x="0" y="315"/>
                  </a:lnTo>
                  <a:lnTo>
                    <a:pt x="47" y="282"/>
                  </a:lnTo>
                  <a:lnTo>
                    <a:pt x="49" y="208"/>
                  </a:lnTo>
                  <a:lnTo>
                    <a:pt x="49" y="210"/>
                  </a:lnTo>
                  <a:lnTo>
                    <a:pt x="53" y="216"/>
                  </a:lnTo>
                  <a:lnTo>
                    <a:pt x="57" y="221"/>
                  </a:lnTo>
                  <a:lnTo>
                    <a:pt x="64" y="228"/>
                  </a:lnTo>
                  <a:lnTo>
                    <a:pt x="71" y="234"/>
                  </a:lnTo>
                  <a:lnTo>
                    <a:pt x="79" y="240"/>
                  </a:lnTo>
                  <a:lnTo>
                    <a:pt x="84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5"/>
                  </a:lnTo>
                  <a:lnTo>
                    <a:pt x="101" y="243"/>
                  </a:lnTo>
                  <a:lnTo>
                    <a:pt x="108" y="241"/>
                  </a:lnTo>
                  <a:lnTo>
                    <a:pt x="116" y="24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8" y="230"/>
                  </a:lnTo>
                  <a:lnTo>
                    <a:pt x="147" y="225"/>
                  </a:lnTo>
                  <a:lnTo>
                    <a:pt x="154" y="223"/>
                  </a:lnTo>
                  <a:lnTo>
                    <a:pt x="162" y="217"/>
                  </a:lnTo>
                  <a:lnTo>
                    <a:pt x="169" y="216"/>
                  </a:lnTo>
                  <a:lnTo>
                    <a:pt x="177" y="210"/>
                  </a:lnTo>
                  <a:lnTo>
                    <a:pt x="182" y="208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3" y="203"/>
                  </a:lnTo>
                  <a:lnTo>
                    <a:pt x="195" y="203"/>
                  </a:lnTo>
                  <a:lnTo>
                    <a:pt x="180" y="243"/>
                  </a:lnTo>
                  <a:lnTo>
                    <a:pt x="164" y="275"/>
                  </a:lnTo>
                  <a:lnTo>
                    <a:pt x="164" y="273"/>
                  </a:lnTo>
                  <a:lnTo>
                    <a:pt x="169" y="271"/>
                  </a:lnTo>
                  <a:lnTo>
                    <a:pt x="173" y="269"/>
                  </a:lnTo>
                  <a:lnTo>
                    <a:pt x="177" y="267"/>
                  </a:lnTo>
                  <a:lnTo>
                    <a:pt x="182" y="265"/>
                  </a:lnTo>
                  <a:lnTo>
                    <a:pt x="188" y="263"/>
                  </a:lnTo>
                  <a:lnTo>
                    <a:pt x="191" y="260"/>
                  </a:lnTo>
                  <a:lnTo>
                    <a:pt x="197" y="258"/>
                  </a:lnTo>
                  <a:lnTo>
                    <a:pt x="201" y="256"/>
                  </a:lnTo>
                  <a:lnTo>
                    <a:pt x="206" y="252"/>
                  </a:lnTo>
                  <a:lnTo>
                    <a:pt x="213" y="247"/>
                  </a:lnTo>
                  <a:lnTo>
                    <a:pt x="221" y="241"/>
                  </a:lnTo>
                  <a:lnTo>
                    <a:pt x="219" y="286"/>
                  </a:lnTo>
                  <a:lnTo>
                    <a:pt x="269" y="267"/>
                  </a:lnTo>
                  <a:lnTo>
                    <a:pt x="328" y="256"/>
                  </a:lnTo>
                  <a:lnTo>
                    <a:pt x="534" y="208"/>
                  </a:lnTo>
                  <a:lnTo>
                    <a:pt x="449" y="171"/>
                  </a:lnTo>
                  <a:lnTo>
                    <a:pt x="536" y="164"/>
                  </a:lnTo>
                  <a:lnTo>
                    <a:pt x="573" y="149"/>
                  </a:lnTo>
                  <a:lnTo>
                    <a:pt x="571" y="147"/>
                  </a:lnTo>
                  <a:lnTo>
                    <a:pt x="566" y="146"/>
                  </a:lnTo>
                  <a:lnTo>
                    <a:pt x="562" y="144"/>
                  </a:lnTo>
                  <a:lnTo>
                    <a:pt x="556" y="140"/>
                  </a:lnTo>
                  <a:lnTo>
                    <a:pt x="551" y="138"/>
                  </a:lnTo>
                  <a:lnTo>
                    <a:pt x="544" y="134"/>
                  </a:lnTo>
                  <a:lnTo>
                    <a:pt x="538" y="131"/>
                  </a:lnTo>
                  <a:lnTo>
                    <a:pt x="529" y="125"/>
                  </a:lnTo>
                  <a:lnTo>
                    <a:pt x="523" y="122"/>
                  </a:lnTo>
                  <a:lnTo>
                    <a:pt x="516" y="118"/>
                  </a:lnTo>
                  <a:lnTo>
                    <a:pt x="510" y="114"/>
                  </a:lnTo>
                  <a:lnTo>
                    <a:pt x="503" y="109"/>
                  </a:lnTo>
                  <a:lnTo>
                    <a:pt x="497" y="105"/>
                  </a:lnTo>
                  <a:lnTo>
                    <a:pt x="494" y="99"/>
                  </a:lnTo>
                  <a:lnTo>
                    <a:pt x="490" y="98"/>
                  </a:lnTo>
                  <a:lnTo>
                    <a:pt x="484" y="88"/>
                  </a:lnTo>
                  <a:lnTo>
                    <a:pt x="481" y="79"/>
                  </a:lnTo>
                  <a:lnTo>
                    <a:pt x="477" y="72"/>
                  </a:lnTo>
                  <a:lnTo>
                    <a:pt x="473" y="64"/>
                  </a:lnTo>
                  <a:lnTo>
                    <a:pt x="472" y="57"/>
                  </a:lnTo>
                  <a:lnTo>
                    <a:pt x="470" y="53"/>
                  </a:lnTo>
                  <a:lnTo>
                    <a:pt x="468" y="50"/>
                  </a:lnTo>
                  <a:lnTo>
                    <a:pt x="468" y="48"/>
                  </a:lnTo>
                  <a:lnTo>
                    <a:pt x="551" y="94"/>
                  </a:lnTo>
                  <a:lnTo>
                    <a:pt x="754" y="127"/>
                  </a:lnTo>
                  <a:lnTo>
                    <a:pt x="826" y="105"/>
                  </a:lnTo>
                  <a:lnTo>
                    <a:pt x="732" y="72"/>
                  </a:lnTo>
                  <a:lnTo>
                    <a:pt x="733" y="72"/>
                  </a:lnTo>
                  <a:lnTo>
                    <a:pt x="741" y="72"/>
                  </a:lnTo>
                  <a:lnTo>
                    <a:pt x="746" y="70"/>
                  </a:lnTo>
                  <a:lnTo>
                    <a:pt x="752" y="70"/>
                  </a:lnTo>
                  <a:lnTo>
                    <a:pt x="756" y="70"/>
                  </a:lnTo>
                  <a:lnTo>
                    <a:pt x="765" y="70"/>
                  </a:lnTo>
                  <a:lnTo>
                    <a:pt x="770" y="68"/>
                  </a:lnTo>
                  <a:lnTo>
                    <a:pt x="778" y="68"/>
                  </a:lnTo>
                  <a:lnTo>
                    <a:pt x="783" y="66"/>
                  </a:lnTo>
                  <a:lnTo>
                    <a:pt x="791" y="66"/>
                  </a:lnTo>
                  <a:lnTo>
                    <a:pt x="798" y="64"/>
                  </a:lnTo>
                  <a:lnTo>
                    <a:pt x="803" y="64"/>
                  </a:lnTo>
                  <a:lnTo>
                    <a:pt x="809" y="64"/>
                  </a:lnTo>
                  <a:lnTo>
                    <a:pt x="816" y="63"/>
                  </a:lnTo>
                  <a:lnTo>
                    <a:pt x="824" y="59"/>
                  </a:lnTo>
                  <a:lnTo>
                    <a:pt x="833" y="59"/>
                  </a:lnTo>
                  <a:lnTo>
                    <a:pt x="839" y="59"/>
                  </a:lnTo>
                  <a:lnTo>
                    <a:pt x="846" y="59"/>
                  </a:lnTo>
                  <a:lnTo>
                    <a:pt x="851" y="59"/>
                  </a:lnTo>
                  <a:lnTo>
                    <a:pt x="857" y="59"/>
                  </a:lnTo>
                  <a:lnTo>
                    <a:pt x="859" y="61"/>
                  </a:lnTo>
                  <a:lnTo>
                    <a:pt x="861" y="61"/>
                  </a:lnTo>
                  <a:lnTo>
                    <a:pt x="776" y="0"/>
                  </a:lnTo>
                  <a:lnTo>
                    <a:pt x="851" y="18"/>
                  </a:lnTo>
                  <a:lnTo>
                    <a:pt x="907" y="50"/>
                  </a:lnTo>
                  <a:lnTo>
                    <a:pt x="962" y="120"/>
                  </a:lnTo>
                  <a:lnTo>
                    <a:pt x="922" y="127"/>
                  </a:lnTo>
                  <a:lnTo>
                    <a:pt x="892" y="310"/>
                  </a:lnTo>
                  <a:lnTo>
                    <a:pt x="90" y="42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48" name="Freeform 6"/>
            <p:cNvSpPr>
              <a:spLocks/>
            </p:cNvSpPr>
            <p:nvPr/>
          </p:nvSpPr>
          <p:spPr bwMode="auto">
            <a:xfrm>
              <a:off x="4596" y="3940"/>
              <a:ext cx="899" cy="237"/>
            </a:xfrm>
            <a:custGeom>
              <a:avLst/>
              <a:gdLst>
                <a:gd name="T0" fmla="*/ 0 w 1800"/>
                <a:gd name="T1" fmla="*/ 1 h 474"/>
                <a:gd name="T2" fmla="*/ 0 w 1800"/>
                <a:gd name="T3" fmla="*/ 1 h 474"/>
                <a:gd name="T4" fmla="*/ 0 w 1800"/>
                <a:gd name="T5" fmla="*/ 1 h 474"/>
                <a:gd name="T6" fmla="*/ 0 w 1800"/>
                <a:gd name="T7" fmla="*/ 1 h 474"/>
                <a:gd name="T8" fmla="*/ 0 w 1800"/>
                <a:gd name="T9" fmla="*/ 1 h 474"/>
                <a:gd name="T10" fmla="*/ 0 w 1800"/>
                <a:gd name="T11" fmla="*/ 1 h 474"/>
                <a:gd name="T12" fmla="*/ 0 w 1800"/>
                <a:gd name="T13" fmla="*/ 1 h 474"/>
                <a:gd name="T14" fmla="*/ 0 w 1800"/>
                <a:gd name="T15" fmla="*/ 1 h 474"/>
                <a:gd name="T16" fmla="*/ 0 w 1800"/>
                <a:gd name="T17" fmla="*/ 1 h 474"/>
                <a:gd name="T18" fmla="*/ 0 w 1800"/>
                <a:gd name="T19" fmla="*/ 1 h 474"/>
                <a:gd name="T20" fmla="*/ 0 w 1800"/>
                <a:gd name="T21" fmla="*/ 1 h 474"/>
                <a:gd name="T22" fmla="*/ 0 w 1800"/>
                <a:gd name="T23" fmla="*/ 1 h 474"/>
                <a:gd name="T24" fmla="*/ 0 w 1800"/>
                <a:gd name="T25" fmla="*/ 1 h 474"/>
                <a:gd name="T26" fmla="*/ 0 w 1800"/>
                <a:gd name="T27" fmla="*/ 1 h 474"/>
                <a:gd name="T28" fmla="*/ 0 w 1800"/>
                <a:gd name="T29" fmla="*/ 1 h 474"/>
                <a:gd name="T30" fmla="*/ 0 w 1800"/>
                <a:gd name="T31" fmla="*/ 1 h 474"/>
                <a:gd name="T32" fmla="*/ 0 w 1800"/>
                <a:gd name="T33" fmla="*/ 0 h 474"/>
                <a:gd name="T34" fmla="*/ 0 w 1800"/>
                <a:gd name="T35" fmla="*/ 1 h 474"/>
                <a:gd name="T36" fmla="*/ 0 w 1800"/>
                <a:gd name="T37" fmla="*/ 1 h 4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0"/>
                <a:gd name="T58" fmla="*/ 0 h 474"/>
                <a:gd name="T59" fmla="*/ 1800 w 1800"/>
                <a:gd name="T60" fmla="*/ 474 h 4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0" h="474">
                  <a:moveTo>
                    <a:pt x="0" y="336"/>
                  </a:moveTo>
                  <a:lnTo>
                    <a:pt x="11" y="358"/>
                  </a:lnTo>
                  <a:lnTo>
                    <a:pt x="61" y="365"/>
                  </a:lnTo>
                  <a:lnTo>
                    <a:pt x="63" y="415"/>
                  </a:lnTo>
                  <a:lnTo>
                    <a:pt x="115" y="415"/>
                  </a:lnTo>
                  <a:lnTo>
                    <a:pt x="120" y="459"/>
                  </a:lnTo>
                  <a:lnTo>
                    <a:pt x="144" y="474"/>
                  </a:lnTo>
                  <a:lnTo>
                    <a:pt x="839" y="386"/>
                  </a:lnTo>
                  <a:lnTo>
                    <a:pt x="939" y="384"/>
                  </a:lnTo>
                  <a:lnTo>
                    <a:pt x="987" y="384"/>
                  </a:lnTo>
                  <a:lnTo>
                    <a:pt x="1483" y="306"/>
                  </a:lnTo>
                  <a:lnTo>
                    <a:pt x="1728" y="306"/>
                  </a:lnTo>
                  <a:lnTo>
                    <a:pt x="1730" y="279"/>
                  </a:lnTo>
                  <a:lnTo>
                    <a:pt x="1743" y="258"/>
                  </a:lnTo>
                  <a:lnTo>
                    <a:pt x="1776" y="203"/>
                  </a:lnTo>
                  <a:lnTo>
                    <a:pt x="1800" y="150"/>
                  </a:lnTo>
                  <a:lnTo>
                    <a:pt x="511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49" name="Freeform 7"/>
            <p:cNvSpPr>
              <a:spLocks/>
            </p:cNvSpPr>
            <p:nvPr/>
          </p:nvSpPr>
          <p:spPr bwMode="auto">
            <a:xfrm>
              <a:off x="4580" y="3433"/>
              <a:ext cx="640" cy="461"/>
            </a:xfrm>
            <a:custGeom>
              <a:avLst/>
              <a:gdLst>
                <a:gd name="T0" fmla="*/ 0 w 1280"/>
                <a:gd name="T1" fmla="*/ 0 h 922"/>
                <a:gd name="T2" fmla="*/ 1 w 1280"/>
                <a:gd name="T3" fmla="*/ 1 h 922"/>
                <a:gd name="T4" fmla="*/ 1 w 1280"/>
                <a:gd name="T5" fmla="*/ 1 h 922"/>
                <a:gd name="T6" fmla="*/ 1 w 1280"/>
                <a:gd name="T7" fmla="*/ 1 h 922"/>
                <a:gd name="T8" fmla="*/ 1 w 1280"/>
                <a:gd name="T9" fmla="*/ 1 h 922"/>
                <a:gd name="T10" fmla="*/ 1 w 1280"/>
                <a:gd name="T11" fmla="*/ 1 h 922"/>
                <a:gd name="T12" fmla="*/ 0 w 1280"/>
                <a:gd name="T13" fmla="*/ 0 h 922"/>
                <a:gd name="T14" fmla="*/ 0 w 1280"/>
                <a:gd name="T15" fmla="*/ 0 h 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0"/>
                <a:gd name="T25" fmla="*/ 0 h 922"/>
                <a:gd name="T26" fmla="*/ 1280 w 1280"/>
                <a:gd name="T27" fmla="*/ 922 h 9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0" h="922">
                  <a:moveTo>
                    <a:pt x="0" y="0"/>
                  </a:moveTo>
                  <a:lnTo>
                    <a:pt x="1014" y="19"/>
                  </a:lnTo>
                  <a:lnTo>
                    <a:pt x="1280" y="493"/>
                  </a:lnTo>
                  <a:lnTo>
                    <a:pt x="1084" y="670"/>
                  </a:lnTo>
                  <a:lnTo>
                    <a:pt x="1088" y="826"/>
                  </a:lnTo>
                  <a:lnTo>
                    <a:pt x="50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0" name="Freeform 8"/>
            <p:cNvSpPr>
              <a:spLocks/>
            </p:cNvSpPr>
            <p:nvPr/>
          </p:nvSpPr>
          <p:spPr bwMode="auto">
            <a:xfrm>
              <a:off x="4657" y="3424"/>
              <a:ext cx="321" cy="126"/>
            </a:xfrm>
            <a:custGeom>
              <a:avLst/>
              <a:gdLst>
                <a:gd name="T0" fmla="*/ 1 w 641"/>
                <a:gd name="T1" fmla="*/ 1 h 252"/>
                <a:gd name="T2" fmla="*/ 1 w 641"/>
                <a:gd name="T3" fmla="*/ 1 h 252"/>
                <a:gd name="T4" fmla="*/ 1 w 641"/>
                <a:gd name="T5" fmla="*/ 1 h 252"/>
                <a:gd name="T6" fmla="*/ 1 w 641"/>
                <a:gd name="T7" fmla="*/ 1 h 252"/>
                <a:gd name="T8" fmla="*/ 1 w 641"/>
                <a:gd name="T9" fmla="*/ 1 h 252"/>
                <a:gd name="T10" fmla="*/ 1 w 641"/>
                <a:gd name="T11" fmla="*/ 1 h 252"/>
                <a:gd name="T12" fmla="*/ 1 w 641"/>
                <a:gd name="T13" fmla="*/ 1 h 252"/>
                <a:gd name="T14" fmla="*/ 1 w 641"/>
                <a:gd name="T15" fmla="*/ 1 h 252"/>
                <a:gd name="T16" fmla="*/ 1 w 641"/>
                <a:gd name="T17" fmla="*/ 1 h 252"/>
                <a:gd name="T18" fmla="*/ 1 w 641"/>
                <a:gd name="T19" fmla="*/ 1 h 252"/>
                <a:gd name="T20" fmla="*/ 1 w 641"/>
                <a:gd name="T21" fmla="*/ 1 h 252"/>
                <a:gd name="T22" fmla="*/ 1 w 641"/>
                <a:gd name="T23" fmla="*/ 1 h 252"/>
                <a:gd name="T24" fmla="*/ 1 w 641"/>
                <a:gd name="T25" fmla="*/ 1 h 252"/>
                <a:gd name="T26" fmla="*/ 1 w 641"/>
                <a:gd name="T27" fmla="*/ 1 h 252"/>
                <a:gd name="T28" fmla="*/ 1 w 641"/>
                <a:gd name="T29" fmla="*/ 1 h 252"/>
                <a:gd name="T30" fmla="*/ 1 w 641"/>
                <a:gd name="T31" fmla="*/ 1 h 252"/>
                <a:gd name="T32" fmla="*/ 1 w 641"/>
                <a:gd name="T33" fmla="*/ 1 h 252"/>
                <a:gd name="T34" fmla="*/ 1 w 641"/>
                <a:gd name="T35" fmla="*/ 1 h 252"/>
                <a:gd name="T36" fmla="*/ 1 w 641"/>
                <a:gd name="T37" fmla="*/ 1 h 252"/>
                <a:gd name="T38" fmla="*/ 1 w 641"/>
                <a:gd name="T39" fmla="*/ 1 h 252"/>
                <a:gd name="T40" fmla="*/ 1 w 641"/>
                <a:gd name="T41" fmla="*/ 1 h 252"/>
                <a:gd name="T42" fmla="*/ 1 w 641"/>
                <a:gd name="T43" fmla="*/ 1 h 252"/>
                <a:gd name="T44" fmla="*/ 1 w 641"/>
                <a:gd name="T45" fmla="*/ 1 h 252"/>
                <a:gd name="T46" fmla="*/ 1 w 641"/>
                <a:gd name="T47" fmla="*/ 1 h 252"/>
                <a:gd name="T48" fmla="*/ 1 w 641"/>
                <a:gd name="T49" fmla="*/ 1 h 252"/>
                <a:gd name="T50" fmla="*/ 1 w 641"/>
                <a:gd name="T51" fmla="*/ 1 h 252"/>
                <a:gd name="T52" fmla="*/ 1 w 641"/>
                <a:gd name="T53" fmla="*/ 1 h 252"/>
                <a:gd name="T54" fmla="*/ 1 w 641"/>
                <a:gd name="T55" fmla="*/ 1 h 252"/>
                <a:gd name="T56" fmla="*/ 1 w 641"/>
                <a:gd name="T57" fmla="*/ 1 h 252"/>
                <a:gd name="T58" fmla="*/ 1 w 641"/>
                <a:gd name="T59" fmla="*/ 1 h 252"/>
                <a:gd name="T60" fmla="*/ 1 w 641"/>
                <a:gd name="T61" fmla="*/ 1 h 252"/>
                <a:gd name="T62" fmla="*/ 1 w 641"/>
                <a:gd name="T63" fmla="*/ 1 h 252"/>
                <a:gd name="T64" fmla="*/ 1 w 641"/>
                <a:gd name="T65" fmla="*/ 1 h 252"/>
                <a:gd name="T66" fmla="*/ 1 w 641"/>
                <a:gd name="T67" fmla="*/ 1 h 252"/>
                <a:gd name="T68" fmla="*/ 1 w 641"/>
                <a:gd name="T69" fmla="*/ 1 h 252"/>
                <a:gd name="T70" fmla="*/ 1 w 641"/>
                <a:gd name="T71" fmla="*/ 1 h 252"/>
                <a:gd name="T72" fmla="*/ 1 w 641"/>
                <a:gd name="T73" fmla="*/ 1 h 252"/>
                <a:gd name="T74" fmla="*/ 1 w 641"/>
                <a:gd name="T75" fmla="*/ 1 h 252"/>
                <a:gd name="T76" fmla="*/ 1 w 641"/>
                <a:gd name="T77" fmla="*/ 1 h 252"/>
                <a:gd name="T78" fmla="*/ 1 w 641"/>
                <a:gd name="T79" fmla="*/ 1 h 252"/>
                <a:gd name="T80" fmla="*/ 1 w 641"/>
                <a:gd name="T81" fmla="*/ 1 h 252"/>
                <a:gd name="T82" fmla="*/ 1 w 641"/>
                <a:gd name="T83" fmla="*/ 1 h 252"/>
                <a:gd name="T84" fmla="*/ 1 w 641"/>
                <a:gd name="T85" fmla="*/ 1 h 252"/>
                <a:gd name="T86" fmla="*/ 1 w 641"/>
                <a:gd name="T87" fmla="*/ 1 h 252"/>
                <a:gd name="T88" fmla="*/ 1 w 641"/>
                <a:gd name="T89" fmla="*/ 1 h 252"/>
                <a:gd name="T90" fmla="*/ 1 w 641"/>
                <a:gd name="T91" fmla="*/ 1 h 252"/>
                <a:gd name="T92" fmla="*/ 1 w 641"/>
                <a:gd name="T93" fmla="*/ 1 h 252"/>
                <a:gd name="T94" fmla="*/ 0 w 641"/>
                <a:gd name="T95" fmla="*/ 1 h 2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252"/>
                <a:gd name="T146" fmla="*/ 641 w 641"/>
                <a:gd name="T147" fmla="*/ 252 h 2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252">
                  <a:moveTo>
                    <a:pt x="0" y="129"/>
                  </a:moveTo>
                  <a:lnTo>
                    <a:pt x="2" y="133"/>
                  </a:lnTo>
                  <a:lnTo>
                    <a:pt x="5" y="138"/>
                  </a:lnTo>
                  <a:lnTo>
                    <a:pt x="13" y="144"/>
                  </a:lnTo>
                  <a:lnTo>
                    <a:pt x="15" y="147"/>
                  </a:lnTo>
                  <a:lnTo>
                    <a:pt x="20" y="151"/>
                  </a:lnTo>
                  <a:lnTo>
                    <a:pt x="24" y="155"/>
                  </a:lnTo>
                  <a:lnTo>
                    <a:pt x="29" y="160"/>
                  </a:lnTo>
                  <a:lnTo>
                    <a:pt x="35" y="164"/>
                  </a:lnTo>
                  <a:lnTo>
                    <a:pt x="42" y="169"/>
                  </a:lnTo>
                  <a:lnTo>
                    <a:pt x="48" y="175"/>
                  </a:lnTo>
                  <a:lnTo>
                    <a:pt x="57" y="181"/>
                  </a:lnTo>
                  <a:lnTo>
                    <a:pt x="61" y="182"/>
                  </a:lnTo>
                  <a:lnTo>
                    <a:pt x="64" y="186"/>
                  </a:lnTo>
                  <a:lnTo>
                    <a:pt x="68" y="188"/>
                  </a:lnTo>
                  <a:lnTo>
                    <a:pt x="74" y="190"/>
                  </a:lnTo>
                  <a:lnTo>
                    <a:pt x="77" y="193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2" y="201"/>
                  </a:lnTo>
                  <a:lnTo>
                    <a:pt x="97" y="203"/>
                  </a:lnTo>
                  <a:lnTo>
                    <a:pt x="103" y="205"/>
                  </a:lnTo>
                  <a:lnTo>
                    <a:pt x="109" y="208"/>
                  </a:lnTo>
                  <a:lnTo>
                    <a:pt x="116" y="210"/>
                  </a:lnTo>
                  <a:lnTo>
                    <a:pt x="121" y="212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47" y="221"/>
                  </a:lnTo>
                  <a:lnTo>
                    <a:pt x="155" y="225"/>
                  </a:lnTo>
                  <a:lnTo>
                    <a:pt x="162" y="227"/>
                  </a:lnTo>
                  <a:lnTo>
                    <a:pt x="169" y="228"/>
                  </a:lnTo>
                  <a:lnTo>
                    <a:pt x="177" y="230"/>
                  </a:lnTo>
                  <a:lnTo>
                    <a:pt x="184" y="232"/>
                  </a:lnTo>
                  <a:lnTo>
                    <a:pt x="193" y="234"/>
                  </a:lnTo>
                  <a:lnTo>
                    <a:pt x="203" y="238"/>
                  </a:lnTo>
                  <a:lnTo>
                    <a:pt x="210" y="238"/>
                  </a:lnTo>
                  <a:lnTo>
                    <a:pt x="219" y="240"/>
                  </a:lnTo>
                  <a:lnTo>
                    <a:pt x="227" y="241"/>
                  </a:lnTo>
                  <a:lnTo>
                    <a:pt x="238" y="243"/>
                  </a:lnTo>
                  <a:lnTo>
                    <a:pt x="247" y="245"/>
                  </a:lnTo>
                  <a:lnTo>
                    <a:pt x="256" y="247"/>
                  </a:lnTo>
                  <a:lnTo>
                    <a:pt x="267" y="249"/>
                  </a:lnTo>
                  <a:lnTo>
                    <a:pt x="276" y="251"/>
                  </a:lnTo>
                  <a:lnTo>
                    <a:pt x="286" y="251"/>
                  </a:lnTo>
                  <a:lnTo>
                    <a:pt x="297" y="251"/>
                  </a:lnTo>
                  <a:lnTo>
                    <a:pt x="306" y="251"/>
                  </a:lnTo>
                  <a:lnTo>
                    <a:pt x="317" y="252"/>
                  </a:lnTo>
                  <a:lnTo>
                    <a:pt x="326" y="251"/>
                  </a:lnTo>
                  <a:lnTo>
                    <a:pt x="335" y="251"/>
                  </a:lnTo>
                  <a:lnTo>
                    <a:pt x="345" y="251"/>
                  </a:lnTo>
                  <a:lnTo>
                    <a:pt x="354" y="249"/>
                  </a:lnTo>
                  <a:lnTo>
                    <a:pt x="363" y="247"/>
                  </a:lnTo>
                  <a:lnTo>
                    <a:pt x="372" y="247"/>
                  </a:lnTo>
                  <a:lnTo>
                    <a:pt x="381" y="245"/>
                  </a:lnTo>
                  <a:lnTo>
                    <a:pt x="389" y="243"/>
                  </a:lnTo>
                  <a:lnTo>
                    <a:pt x="398" y="241"/>
                  </a:lnTo>
                  <a:lnTo>
                    <a:pt x="407" y="240"/>
                  </a:lnTo>
                  <a:lnTo>
                    <a:pt x="416" y="238"/>
                  </a:lnTo>
                  <a:lnTo>
                    <a:pt x="424" y="236"/>
                  </a:lnTo>
                  <a:lnTo>
                    <a:pt x="431" y="232"/>
                  </a:lnTo>
                  <a:lnTo>
                    <a:pt x="440" y="230"/>
                  </a:lnTo>
                  <a:lnTo>
                    <a:pt x="450" y="227"/>
                  </a:lnTo>
                  <a:lnTo>
                    <a:pt x="457" y="223"/>
                  </a:lnTo>
                  <a:lnTo>
                    <a:pt x="464" y="221"/>
                  </a:lnTo>
                  <a:lnTo>
                    <a:pt x="472" y="217"/>
                  </a:lnTo>
                  <a:lnTo>
                    <a:pt x="479" y="214"/>
                  </a:lnTo>
                  <a:lnTo>
                    <a:pt x="487" y="210"/>
                  </a:lnTo>
                  <a:lnTo>
                    <a:pt x="494" y="206"/>
                  </a:lnTo>
                  <a:lnTo>
                    <a:pt x="501" y="203"/>
                  </a:lnTo>
                  <a:lnTo>
                    <a:pt x="507" y="199"/>
                  </a:lnTo>
                  <a:lnTo>
                    <a:pt x="514" y="195"/>
                  </a:lnTo>
                  <a:lnTo>
                    <a:pt x="520" y="192"/>
                  </a:lnTo>
                  <a:lnTo>
                    <a:pt x="527" y="188"/>
                  </a:lnTo>
                  <a:lnTo>
                    <a:pt x="534" y="184"/>
                  </a:lnTo>
                  <a:lnTo>
                    <a:pt x="540" y="181"/>
                  </a:lnTo>
                  <a:lnTo>
                    <a:pt x="546" y="177"/>
                  </a:lnTo>
                  <a:lnTo>
                    <a:pt x="551" y="173"/>
                  </a:lnTo>
                  <a:lnTo>
                    <a:pt x="557" y="168"/>
                  </a:lnTo>
                  <a:lnTo>
                    <a:pt x="562" y="164"/>
                  </a:lnTo>
                  <a:lnTo>
                    <a:pt x="568" y="160"/>
                  </a:lnTo>
                  <a:lnTo>
                    <a:pt x="573" y="157"/>
                  </a:lnTo>
                  <a:lnTo>
                    <a:pt x="577" y="153"/>
                  </a:lnTo>
                  <a:lnTo>
                    <a:pt x="582" y="149"/>
                  </a:lnTo>
                  <a:lnTo>
                    <a:pt x="590" y="142"/>
                  </a:lnTo>
                  <a:lnTo>
                    <a:pt x="599" y="134"/>
                  </a:lnTo>
                  <a:lnTo>
                    <a:pt x="608" y="127"/>
                  </a:lnTo>
                  <a:lnTo>
                    <a:pt x="616" y="122"/>
                  </a:lnTo>
                  <a:lnTo>
                    <a:pt x="619" y="116"/>
                  </a:lnTo>
                  <a:lnTo>
                    <a:pt x="625" y="110"/>
                  </a:lnTo>
                  <a:lnTo>
                    <a:pt x="630" y="105"/>
                  </a:lnTo>
                  <a:lnTo>
                    <a:pt x="634" y="101"/>
                  </a:lnTo>
                  <a:lnTo>
                    <a:pt x="640" y="98"/>
                  </a:lnTo>
                  <a:lnTo>
                    <a:pt x="641" y="96"/>
                  </a:lnTo>
                  <a:lnTo>
                    <a:pt x="55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1" name="Freeform 9"/>
            <p:cNvSpPr>
              <a:spLocks/>
            </p:cNvSpPr>
            <p:nvPr/>
          </p:nvSpPr>
          <p:spPr bwMode="auto">
            <a:xfrm>
              <a:off x="5081" y="3317"/>
              <a:ext cx="278" cy="510"/>
            </a:xfrm>
            <a:custGeom>
              <a:avLst/>
              <a:gdLst>
                <a:gd name="T0" fmla="*/ 0 w 557"/>
                <a:gd name="T1" fmla="*/ 1 h 1020"/>
                <a:gd name="T2" fmla="*/ 0 w 557"/>
                <a:gd name="T3" fmla="*/ 1 h 1020"/>
                <a:gd name="T4" fmla="*/ 0 w 557"/>
                <a:gd name="T5" fmla="*/ 1 h 1020"/>
                <a:gd name="T6" fmla="*/ 0 w 557"/>
                <a:gd name="T7" fmla="*/ 1 h 1020"/>
                <a:gd name="T8" fmla="*/ 0 w 557"/>
                <a:gd name="T9" fmla="*/ 1 h 1020"/>
                <a:gd name="T10" fmla="*/ 0 w 557"/>
                <a:gd name="T11" fmla="*/ 1 h 1020"/>
                <a:gd name="T12" fmla="*/ 0 w 557"/>
                <a:gd name="T13" fmla="*/ 1 h 1020"/>
                <a:gd name="T14" fmla="*/ 0 w 557"/>
                <a:gd name="T15" fmla="*/ 1 h 1020"/>
                <a:gd name="T16" fmla="*/ 0 w 557"/>
                <a:gd name="T17" fmla="*/ 1 h 1020"/>
                <a:gd name="T18" fmla="*/ 0 w 557"/>
                <a:gd name="T19" fmla="*/ 1 h 1020"/>
                <a:gd name="T20" fmla="*/ 0 w 557"/>
                <a:gd name="T21" fmla="*/ 1 h 1020"/>
                <a:gd name="T22" fmla="*/ 0 w 557"/>
                <a:gd name="T23" fmla="*/ 1 h 1020"/>
                <a:gd name="T24" fmla="*/ 0 w 557"/>
                <a:gd name="T25" fmla="*/ 1 h 1020"/>
                <a:gd name="T26" fmla="*/ 0 w 557"/>
                <a:gd name="T27" fmla="*/ 1 h 1020"/>
                <a:gd name="T28" fmla="*/ 0 w 557"/>
                <a:gd name="T29" fmla="*/ 1 h 1020"/>
                <a:gd name="T30" fmla="*/ 0 w 557"/>
                <a:gd name="T31" fmla="*/ 1 h 1020"/>
                <a:gd name="T32" fmla="*/ 0 w 557"/>
                <a:gd name="T33" fmla="*/ 1 h 1020"/>
                <a:gd name="T34" fmla="*/ 0 w 557"/>
                <a:gd name="T35" fmla="*/ 0 h 1020"/>
                <a:gd name="T36" fmla="*/ 0 w 557"/>
                <a:gd name="T37" fmla="*/ 1 h 1020"/>
                <a:gd name="T38" fmla="*/ 0 w 557"/>
                <a:gd name="T39" fmla="*/ 1 h 1020"/>
                <a:gd name="T40" fmla="*/ 0 w 557"/>
                <a:gd name="T41" fmla="*/ 1 h 1020"/>
                <a:gd name="T42" fmla="*/ 0 w 557"/>
                <a:gd name="T43" fmla="*/ 1 h 1020"/>
                <a:gd name="T44" fmla="*/ 0 w 557"/>
                <a:gd name="T45" fmla="*/ 1 h 1020"/>
                <a:gd name="T46" fmla="*/ 0 w 557"/>
                <a:gd name="T47" fmla="*/ 1 h 1020"/>
                <a:gd name="T48" fmla="*/ 0 w 557"/>
                <a:gd name="T49" fmla="*/ 1 h 1020"/>
                <a:gd name="T50" fmla="*/ 0 w 557"/>
                <a:gd name="T51" fmla="*/ 1 h 1020"/>
                <a:gd name="T52" fmla="*/ 0 w 557"/>
                <a:gd name="T53" fmla="*/ 1 h 1020"/>
                <a:gd name="T54" fmla="*/ 0 w 557"/>
                <a:gd name="T55" fmla="*/ 1 h 1020"/>
                <a:gd name="T56" fmla="*/ 0 w 557"/>
                <a:gd name="T57" fmla="*/ 1 h 1020"/>
                <a:gd name="T58" fmla="*/ 0 w 557"/>
                <a:gd name="T59" fmla="*/ 1 h 10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7"/>
                <a:gd name="T91" fmla="*/ 0 h 1020"/>
                <a:gd name="T92" fmla="*/ 557 w 557"/>
                <a:gd name="T93" fmla="*/ 1020 h 10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7" h="1020">
                  <a:moveTo>
                    <a:pt x="2" y="302"/>
                  </a:moveTo>
                  <a:lnTo>
                    <a:pt x="0" y="446"/>
                  </a:lnTo>
                  <a:lnTo>
                    <a:pt x="22" y="465"/>
                  </a:lnTo>
                  <a:lnTo>
                    <a:pt x="81" y="466"/>
                  </a:lnTo>
                  <a:lnTo>
                    <a:pt x="170" y="546"/>
                  </a:lnTo>
                  <a:lnTo>
                    <a:pt x="205" y="798"/>
                  </a:lnTo>
                  <a:lnTo>
                    <a:pt x="116" y="887"/>
                  </a:lnTo>
                  <a:lnTo>
                    <a:pt x="249" y="961"/>
                  </a:lnTo>
                  <a:lnTo>
                    <a:pt x="321" y="1003"/>
                  </a:lnTo>
                  <a:lnTo>
                    <a:pt x="419" y="1020"/>
                  </a:lnTo>
                  <a:lnTo>
                    <a:pt x="492" y="997"/>
                  </a:lnTo>
                  <a:lnTo>
                    <a:pt x="557" y="937"/>
                  </a:lnTo>
                  <a:lnTo>
                    <a:pt x="551" y="800"/>
                  </a:lnTo>
                  <a:lnTo>
                    <a:pt x="363" y="490"/>
                  </a:lnTo>
                  <a:lnTo>
                    <a:pt x="400" y="442"/>
                  </a:lnTo>
                  <a:lnTo>
                    <a:pt x="421" y="365"/>
                  </a:lnTo>
                  <a:lnTo>
                    <a:pt x="468" y="33"/>
                  </a:lnTo>
                  <a:lnTo>
                    <a:pt x="452" y="0"/>
                  </a:lnTo>
                  <a:lnTo>
                    <a:pt x="393" y="26"/>
                  </a:lnTo>
                  <a:lnTo>
                    <a:pt x="354" y="186"/>
                  </a:lnTo>
                  <a:lnTo>
                    <a:pt x="304" y="157"/>
                  </a:lnTo>
                  <a:lnTo>
                    <a:pt x="249" y="171"/>
                  </a:lnTo>
                  <a:lnTo>
                    <a:pt x="216" y="149"/>
                  </a:lnTo>
                  <a:lnTo>
                    <a:pt x="159" y="157"/>
                  </a:lnTo>
                  <a:lnTo>
                    <a:pt x="155" y="53"/>
                  </a:lnTo>
                  <a:lnTo>
                    <a:pt x="114" y="37"/>
                  </a:lnTo>
                  <a:lnTo>
                    <a:pt x="52" y="79"/>
                  </a:lnTo>
                  <a:lnTo>
                    <a:pt x="0" y="212"/>
                  </a:lnTo>
                  <a:lnTo>
                    <a:pt x="2" y="30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2" name="Freeform 10"/>
            <p:cNvSpPr>
              <a:spLocks/>
            </p:cNvSpPr>
            <p:nvPr/>
          </p:nvSpPr>
          <p:spPr bwMode="auto">
            <a:xfrm>
              <a:off x="4415" y="3123"/>
              <a:ext cx="645" cy="752"/>
            </a:xfrm>
            <a:custGeom>
              <a:avLst/>
              <a:gdLst>
                <a:gd name="T0" fmla="*/ 0 w 1291"/>
                <a:gd name="T1" fmla="*/ 1 h 1504"/>
                <a:gd name="T2" fmla="*/ 0 w 1291"/>
                <a:gd name="T3" fmla="*/ 1 h 1504"/>
                <a:gd name="T4" fmla="*/ 0 w 1291"/>
                <a:gd name="T5" fmla="*/ 1 h 1504"/>
                <a:gd name="T6" fmla="*/ 0 w 1291"/>
                <a:gd name="T7" fmla="*/ 1 h 1504"/>
                <a:gd name="T8" fmla="*/ 0 w 1291"/>
                <a:gd name="T9" fmla="*/ 1 h 1504"/>
                <a:gd name="T10" fmla="*/ 0 w 1291"/>
                <a:gd name="T11" fmla="*/ 1 h 1504"/>
                <a:gd name="T12" fmla="*/ 0 w 1291"/>
                <a:gd name="T13" fmla="*/ 1 h 1504"/>
                <a:gd name="T14" fmla="*/ 0 w 1291"/>
                <a:gd name="T15" fmla="*/ 1 h 1504"/>
                <a:gd name="T16" fmla="*/ 0 w 1291"/>
                <a:gd name="T17" fmla="*/ 1 h 1504"/>
                <a:gd name="T18" fmla="*/ 0 w 1291"/>
                <a:gd name="T19" fmla="*/ 1 h 1504"/>
                <a:gd name="T20" fmla="*/ 0 w 1291"/>
                <a:gd name="T21" fmla="*/ 1 h 1504"/>
                <a:gd name="T22" fmla="*/ 0 w 1291"/>
                <a:gd name="T23" fmla="*/ 1 h 1504"/>
                <a:gd name="T24" fmla="*/ 0 w 1291"/>
                <a:gd name="T25" fmla="*/ 1 h 1504"/>
                <a:gd name="T26" fmla="*/ 0 w 1291"/>
                <a:gd name="T27" fmla="*/ 1 h 1504"/>
                <a:gd name="T28" fmla="*/ 0 w 1291"/>
                <a:gd name="T29" fmla="*/ 1 h 1504"/>
                <a:gd name="T30" fmla="*/ 0 w 1291"/>
                <a:gd name="T31" fmla="*/ 1 h 1504"/>
                <a:gd name="T32" fmla="*/ 0 w 1291"/>
                <a:gd name="T33" fmla="*/ 1 h 1504"/>
                <a:gd name="T34" fmla="*/ 0 w 1291"/>
                <a:gd name="T35" fmla="*/ 1 h 1504"/>
                <a:gd name="T36" fmla="*/ 0 w 1291"/>
                <a:gd name="T37" fmla="*/ 1 h 1504"/>
                <a:gd name="T38" fmla="*/ 0 w 1291"/>
                <a:gd name="T39" fmla="*/ 1 h 1504"/>
                <a:gd name="T40" fmla="*/ 0 w 1291"/>
                <a:gd name="T41" fmla="*/ 1 h 1504"/>
                <a:gd name="T42" fmla="*/ 0 w 1291"/>
                <a:gd name="T43" fmla="*/ 1 h 1504"/>
                <a:gd name="T44" fmla="*/ 0 w 1291"/>
                <a:gd name="T45" fmla="*/ 1 h 1504"/>
                <a:gd name="T46" fmla="*/ 0 w 1291"/>
                <a:gd name="T47" fmla="*/ 1 h 1504"/>
                <a:gd name="T48" fmla="*/ 0 w 1291"/>
                <a:gd name="T49" fmla="*/ 1 h 1504"/>
                <a:gd name="T50" fmla="*/ 0 w 1291"/>
                <a:gd name="T51" fmla="*/ 1 h 1504"/>
                <a:gd name="T52" fmla="*/ 0 w 1291"/>
                <a:gd name="T53" fmla="*/ 1 h 1504"/>
                <a:gd name="T54" fmla="*/ 0 w 1291"/>
                <a:gd name="T55" fmla="*/ 1 h 1504"/>
                <a:gd name="T56" fmla="*/ 0 w 1291"/>
                <a:gd name="T57" fmla="*/ 1 h 1504"/>
                <a:gd name="T58" fmla="*/ 0 w 1291"/>
                <a:gd name="T59" fmla="*/ 1 h 1504"/>
                <a:gd name="T60" fmla="*/ 0 w 1291"/>
                <a:gd name="T61" fmla="*/ 1 h 1504"/>
                <a:gd name="T62" fmla="*/ 0 w 1291"/>
                <a:gd name="T63" fmla="*/ 1 h 1504"/>
                <a:gd name="T64" fmla="*/ 0 w 1291"/>
                <a:gd name="T65" fmla="*/ 1 h 1504"/>
                <a:gd name="T66" fmla="*/ 0 w 1291"/>
                <a:gd name="T67" fmla="*/ 1 h 1504"/>
                <a:gd name="T68" fmla="*/ 0 w 1291"/>
                <a:gd name="T69" fmla="*/ 1 h 1504"/>
                <a:gd name="T70" fmla="*/ 0 w 1291"/>
                <a:gd name="T71" fmla="*/ 1 h 1504"/>
                <a:gd name="T72" fmla="*/ 0 w 1291"/>
                <a:gd name="T73" fmla="*/ 1 h 1504"/>
                <a:gd name="T74" fmla="*/ 0 w 1291"/>
                <a:gd name="T75" fmla="*/ 1 h 1504"/>
                <a:gd name="T76" fmla="*/ 0 w 1291"/>
                <a:gd name="T77" fmla="*/ 1 h 1504"/>
                <a:gd name="T78" fmla="*/ 0 w 1291"/>
                <a:gd name="T79" fmla="*/ 1 h 1504"/>
                <a:gd name="T80" fmla="*/ 0 w 1291"/>
                <a:gd name="T81" fmla="*/ 1 h 1504"/>
                <a:gd name="T82" fmla="*/ 0 w 1291"/>
                <a:gd name="T83" fmla="*/ 1 h 1504"/>
                <a:gd name="T84" fmla="*/ 0 w 1291"/>
                <a:gd name="T85" fmla="*/ 1 h 1504"/>
                <a:gd name="T86" fmla="*/ 0 w 1291"/>
                <a:gd name="T87" fmla="*/ 1 h 1504"/>
                <a:gd name="T88" fmla="*/ 0 w 1291"/>
                <a:gd name="T89" fmla="*/ 1 h 1504"/>
                <a:gd name="T90" fmla="*/ 0 w 1291"/>
                <a:gd name="T91" fmla="*/ 1 h 1504"/>
                <a:gd name="T92" fmla="*/ 0 w 1291"/>
                <a:gd name="T93" fmla="*/ 1 h 1504"/>
                <a:gd name="T94" fmla="*/ 0 w 1291"/>
                <a:gd name="T95" fmla="*/ 1 h 1504"/>
                <a:gd name="T96" fmla="*/ 0 w 1291"/>
                <a:gd name="T97" fmla="*/ 1 h 1504"/>
                <a:gd name="T98" fmla="*/ 0 w 1291"/>
                <a:gd name="T99" fmla="*/ 1 h 1504"/>
                <a:gd name="T100" fmla="*/ 0 w 1291"/>
                <a:gd name="T101" fmla="*/ 1 h 1504"/>
                <a:gd name="T102" fmla="*/ 0 w 1291"/>
                <a:gd name="T103" fmla="*/ 1 h 1504"/>
                <a:gd name="T104" fmla="*/ 0 w 1291"/>
                <a:gd name="T105" fmla="*/ 1 h 1504"/>
                <a:gd name="T106" fmla="*/ 0 w 1291"/>
                <a:gd name="T107" fmla="*/ 1 h 1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1"/>
                <a:gd name="T163" fmla="*/ 0 h 1504"/>
                <a:gd name="T164" fmla="*/ 1291 w 1291"/>
                <a:gd name="T165" fmla="*/ 1504 h 15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1" h="1504">
                  <a:moveTo>
                    <a:pt x="0" y="1276"/>
                  </a:moveTo>
                  <a:lnTo>
                    <a:pt x="51" y="1401"/>
                  </a:lnTo>
                  <a:lnTo>
                    <a:pt x="116" y="1480"/>
                  </a:lnTo>
                  <a:lnTo>
                    <a:pt x="217" y="1504"/>
                  </a:lnTo>
                  <a:lnTo>
                    <a:pt x="311" y="1484"/>
                  </a:lnTo>
                  <a:lnTo>
                    <a:pt x="407" y="1385"/>
                  </a:lnTo>
                  <a:lnTo>
                    <a:pt x="429" y="1300"/>
                  </a:lnTo>
                  <a:lnTo>
                    <a:pt x="428" y="1139"/>
                  </a:lnTo>
                  <a:lnTo>
                    <a:pt x="398" y="819"/>
                  </a:lnTo>
                  <a:lnTo>
                    <a:pt x="450" y="784"/>
                  </a:lnTo>
                  <a:lnTo>
                    <a:pt x="457" y="737"/>
                  </a:lnTo>
                  <a:lnTo>
                    <a:pt x="516" y="717"/>
                  </a:lnTo>
                  <a:lnTo>
                    <a:pt x="529" y="662"/>
                  </a:lnTo>
                  <a:lnTo>
                    <a:pt x="647" y="719"/>
                  </a:lnTo>
                  <a:lnTo>
                    <a:pt x="717" y="737"/>
                  </a:lnTo>
                  <a:lnTo>
                    <a:pt x="1215" y="581"/>
                  </a:lnTo>
                  <a:lnTo>
                    <a:pt x="1281" y="489"/>
                  </a:lnTo>
                  <a:lnTo>
                    <a:pt x="1281" y="317"/>
                  </a:lnTo>
                  <a:lnTo>
                    <a:pt x="1291" y="168"/>
                  </a:lnTo>
                  <a:lnTo>
                    <a:pt x="1272" y="146"/>
                  </a:lnTo>
                  <a:lnTo>
                    <a:pt x="1215" y="136"/>
                  </a:lnTo>
                  <a:lnTo>
                    <a:pt x="1187" y="81"/>
                  </a:lnTo>
                  <a:lnTo>
                    <a:pt x="1099" y="0"/>
                  </a:lnTo>
                  <a:lnTo>
                    <a:pt x="962" y="66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39" y="70"/>
                  </a:lnTo>
                  <a:lnTo>
                    <a:pt x="833" y="72"/>
                  </a:lnTo>
                  <a:lnTo>
                    <a:pt x="830" y="72"/>
                  </a:lnTo>
                  <a:lnTo>
                    <a:pt x="822" y="76"/>
                  </a:lnTo>
                  <a:lnTo>
                    <a:pt x="817" y="77"/>
                  </a:lnTo>
                  <a:lnTo>
                    <a:pt x="807" y="79"/>
                  </a:lnTo>
                  <a:lnTo>
                    <a:pt x="800" y="81"/>
                  </a:lnTo>
                  <a:lnTo>
                    <a:pt x="793" y="83"/>
                  </a:lnTo>
                  <a:lnTo>
                    <a:pt x="783" y="87"/>
                  </a:lnTo>
                  <a:lnTo>
                    <a:pt x="778" y="87"/>
                  </a:lnTo>
                  <a:lnTo>
                    <a:pt x="774" y="89"/>
                  </a:lnTo>
                  <a:lnTo>
                    <a:pt x="769" y="89"/>
                  </a:lnTo>
                  <a:lnTo>
                    <a:pt x="763" y="90"/>
                  </a:lnTo>
                  <a:lnTo>
                    <a:pt x="759" y="90"/>
                  </a:lnTo>
                  <a:lnTo>
                    <a:pt x="754" y="92"/>
                  </a:lnTo>
                  <a:lnTo>
                    <a:pt x="748" y="94"/>
                  </a:lnTo>
                  <a:lnTo>
                    <a:pt x="745" y="96"/>
                  </a:lnTo>
                  <a:lnTo>
                    <a:pt x="739" y="96"/>
                  </a:lnTo>
                  <a:lnTo>
                    <a:pt x="734" y="96"/>
                  </a:lnTo>
                  <a:lnTo>
                    <a:pt x="728" y="98"/>
                  </a:lnTo>
                  <a:lnTo>
                    <a:pt x="723" y="98"/>
                  </a:lnTo>
                  <a:lnTo>
                    <a:pt x="717" y="98"/>
                  </a:lnTo>
                  <a:lnTo>
                    <a:pt x="712" y="100"/>
                  </a:lnTo>
                  <a:lnTo>
                    <a:pt x="706" y="100"/>
                  </a:lnTo>
                  <a:lnTo>
                    <a:pt x="700" y="100"/>
                  </a:lnTo>
                  <a:lnTo>
                    <a:pt x="695" y="100"/>
                  </a:lnTo>
                  <a:lnTo>
                    <a:pt x="689" y="100"/>
                  </a:lnTo>
                  <a:lnTo>
                    <a:pt x="684" y="100"/>
                  </a:lnTo>
                  <a:lnTo>
                    <a:pt x="678" y="100"/>
                  </a:lnTo>
                  <a:lnTo>
                    <a:pt x="673" y="100"/>
                  </a:lnTo>
                  <a:lnTo>
                    <a:pt x="667" y="100"/>
                  </a:lnTo>
                  <a:lnTo>
                    <a:pt x="664" y="100"/>
                  </a:lnTo>
                  <a:lnTo>
                    <a:pt x="658" y="100"/>
                  </a:lnTo>
                  <a:lnTo>
                    <a:pt x="653" y="100"/>
                  </a:lnTo>
                  <a:lnTo>
                    <a:pt x="647" y="100"/>
                  </a:lnTo>
                  <a:lnTo>
                    <a:pt x="641" y="98"/>
                  </a:lnTo>
                  <a:lnTo>
                    <a:pt x="636" y="98"/>
                  </a:lnTo>
                  <a:lnTo>
                    <a:pt x="630" y="96"/>
                  </a:lnTo>
                  <a:lnTo>
                    <a:pt x="627" y="96"/>
                  </a:lnTo>
                  <a:lnTo>
                    <a:pt x="621" y="94"/>
                  </a:lnTo>
                  <a:lnTo>
                    <a:pt x="618" y="92"/>
                  </a:lnTo>
                  <a:lnTo>
                    <a:pt x="612" y="90"/>
                  </a:lnTo>
                  <a:lnTo>
                    <a:pt x="608" y="89"/>
                  </a:lnTo>
                  <a:lnTo>
                    <a:pt x="603" y="87"/>
                  </a:lnTo>
                  <a:lnTo>
                    <a:pt x="601" y="85"/>
                  </a:lnTo>
                  <a:lnTo>
                    <a:pt x="592" y="81"/>
                  </a:lnTo>
                  <a:lnTo>
                    <a:pt x="586" y="76"/>
                  </a:lnTo>
                  <a:lnTo>
                    <a:pt x="549" y="96"/>
                  </a:lnTo>
                  <a:lnTo>
                    <a:pt x="575" y="101"/>
                  </a:lnTo>
                  <a:lnTo>
                    <a:pt x="559" y="122"/>
                  </a:lnTo>
                  <a:lnTo>
                    <a:pt x="586" y="118"/>
                  </a:lnTo>
                  <a:lnTo>
                    <a:pt x="586" y="120"/>
                  </a:lnTo>
                  <a:lnTo>
                    <a:pt x="586" y="124"/>
                  </a:lnTo>
                  <a:lnTo>
                    <a:pt x="586" y="131"/>
                  </a:lnTo>
                  <a:lnTo>
                    <a:pt x="586" y="140"/>
                  </a:lnTo>
                  <a:lnTo>
                    <a:pt x="584" y="144"/>
                  </a:lnTo>
                  <a:lnTo>
                    <a:pt x="584" y="149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3" y="160"/>
                  </a:lnTo>
                  <a:lnTo>
                    <a:pt x="570" y="166"/>
                  </a:lnTo>
                  <a:lnTo>
                    <a:pt x="564" y="170"/>
                  </a:lnTo>
                  <a:lnTo>
                    <a:pt x="559" y="171"/>
                  </a:lnTo>
                  <a:lnTo>
                    <a:pt x="507" y="201"/>
                  </a:lnTo>
                  <a:lnTo>
                    <a:pt x="485" y="245"/>
                  </a:lnTo>
                  <a:lnTo>
                    <a:pt x="402" y="264"/>
                  </a:lnTo>
                  <a:lnTo>
                    <a:pt x="407" y="295"/>
                  </a:lnTo>
                  <a:lnTo>
                    <a:pt x="306" y="332"/>
                  </a:lnTo>
                  <a:lnTo>
                    <a:pt x="282" y="264"/>
                  </a:lnTo>
                  <a:lnTo>
                    <a:pt x="254" y="219"/>
                  </a:lnTo>
                  <a:lnTo>
                    <a:pt x="273" y="194"/>
                  </a:lnTo>
                  <a:lnTo>
                    <a:pt x="324" y="166"/>
                  </a:lnTo>
                  <a:lnTo>
                    <a:pt x="317" y="92"/>
                  </a:lnTo>
                  <a:lnTo>
                    <a:pt x="291" y="81"/>
                  </a:lnTo>
                  <a:lnTo>
                    <a:pt x="133" y="219"/>
                  </a:lnTo>
                  <a:lnTo>
                    <a:pt x="197" y="356"/>
                  </a:lnTo>
                  <a:lnTo>
                    <a:pt x="188" y="594"/>
                  </a:lnTo>
                  <a:lnTo>
                    <a:pt x="245" y="726"/>
                  </a:lnTo>
                  <a:lnTo>
                    <a:pt x="208" y="876"/>
                  </a:lnTo>
                  <a:lnTo>
                    <a:pt x="20" y="1182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3" name="Freeform 11"/>
            <p:cNvSpPr>
              <a:spLocks/>
            </p:cNvSpPr>
            <p:nvPr/>
          </p:nvSpPr>
          <p:spPr bwMode="auto">
            <a:xfrm>
              <a:off x="4693" y="3141"/>
              <a:ext cx="345" cy="363"/>
            </a:xfrm>
            <a:custGeom>
              <a:avLst/>
              <a:gdLst>
                <a:gd name="T0" fmla="*/ 1 w 689"/>
                <a:gd name="T1" fmla="*/ 1 h 726"/>
                <a:gd name="T2" fmla="*/ 1 w 689"/>
                <a:gd name="T3" fmla="*/ 1 h 726"/>
                <a:gd name="T4" fmla="*/ 1 w 689"/>
                <a:gd name="T5" fmla="*/ 1 h 726"/>
                <a:gd name="T6" fmla="*/ 1 w 689"/>
                <a:gd name="T7" fmla="*/ 1 h 726"/>
                <a:gd name="T8" fmla="*/ 1 w 689"/>
                <a:gd name="T9" fmla="*/ 1 h 726"/>
                <a:gd name="T10" fmla="*/ 1 w 689"/>
                <a:gd name="T11" fmla="*/ 1 h 726"/>
                <a:gd name="T12" fmla="*/ 1 w 689"/>
                <a:gd name="T13" fmla="*/ 1 h 726"/>
                <a:gd name="T14" fmla="*/ 1 w 689"/>
                <a:gd name="T15" fmla="*/ 1 h 726"/>
                <a:gd name="T16" fmla="*/ 1 w 689"/>
                <a:gd name="T17" fmla="*/ 1 h 726"/>
                <a:gd name="T18" fmla="*/ 1 w 689"/>
                <a:gd name="T19" fmla="*/ 1 h 726"/>
                <a:gd name="T20" fmla="*/ 1 w 689"/>
                <a:gd name="T21" fmla="*/ 1 h 726"/>
                <a:gd name="T22" fmla="*/ 1 w 689"/>
                <a:gd name="T23" fmla="*/ 1 h 726"/>
                <a:gd name="T24" fmla="*/ 1 w 689"/>
                <a:gd name="T25" fmla="*/ 1 h 726"/>
                <a:gd name="T26" fmla="*/ 0 w 689"/>
                <a:gd name="T27" fmla="*/ 1 h 726"/>
                <a:gd name="T28" fmla="*/ 0 w 689"/>
                <a:gd name="T29" fmla="*/ 1 h 726"/>
                <a:gd name="T30" fmla="*/ 1 w 689"/>
                <a:gd name="T31" fmla="*/ 1 h 726"/>
                <a:gd name="T32" fmla="*/ 1 w 689"/>
                <a:gd name="T33" fmla="*/ 1 h 726"/>
                <a:gd name="T34" fmla="*/ 1 w 689"/>
                <a:gd name="T35" fmla="*/ 1 h 726"/>
                <a:gd name="T36" fmla="*/ 1 w 689"/>
                <a:gd name="T37" fmla="*/ 1 h 726"/>
                <a:gd name="T38" fmla="*/ 1 w 689"/>
                <a:gd name="T39" fmla="*/ 1 h 726"/>
                <a:gd name="T40" fmla="*/ 1 w 689"/>
                <a:gd name="T41" fmla="*/ 1 h 726"/>
                <a:gd name="T42" fmla="*/ 1 w 689"/>
                <a:gd name="T43" fmla="*/ 1 h 726"/>
                <a:gd name="T44" fmla="*/ 1 w 689"/>
                <a:gd name="T45" fmla="*/ 1 h 726"/>
                <a:gd name="T46" fmla="*/ 1 w 689"/>
                <a:gd name="T47" fmla="*/ 1 h 726"/>
                <a:gd name="T48" fmla="*/ 1 w 689"/>
                <a:gd name="T49" fmla="*/ 1 h 726"/>
                <a:gd name="T50" fmla="*/ 1 w 689"/>
                <a:gd name="T51" fmla="*/ 1 h 726"/>
                <a:gd name="T52" fmla="*/ 1 w 689"/>
                <a:gd name="T53" fmla="*/ 1 h 726"/>
                <a:gd name="T54" fmla="*/ 1 w 689"/>
                <a:gd name="T55" fmla="*/ 1 h 726"/>
                <a:gd name="T56" fmla="*/ 1 w 689"/>
                <a:gd name="T57" fmla="*/ 1 h 726"/>
                <a:gd name="T58" fmla="*/ 1 w 689"/>
                <a:gd name="T59" fmla="*/ 1 h 726"/>
                <a:gd name="T60" fmla="*/ 1 w 689"/>
                <a:gd name="T61" fmla="*/ 1 h 726"/>
                <a:gd name="T62" fmla="*/ 1 w 689"/>
                <a:gd name="T63" fmla="*/ 1 h 726"/>
                <a:gd name="T64" fmla="*/ 1 w 689"/>
                <a:gd name="T65" fmla="*/ 1 h 726"/>
                <a:gd name="T66" fmla="*/ 1 w 689"/>
                <a:gd name="T67" fmla="*/ 1 h 726"/>
                <a:gd name="T68" fmla="*/ 1 w 689"/>
                <a:gd name="T69" fmla="*/ 1 h 726"/>
                <a:gd name="T70" fmla="*/ 1 w 689"/>
                <a:gd name="T71" fmla="*/ 1 h 726"/>
                <a:gd name="T72" fmla="*/ 1 w 689"/>
                <a:gd name="T73" fmla="*/ 1 h 726"/>
                <a:gd name="T74" fmla="*/ 1 w 689"/>
                <a:gd name="T75" fmla="*/ 1 h 726"/>
                <a:gd name="T76" fmla="*/ 1 w 689"/>
                <a:gd name="T77" fmla="*/ 1 h 726"/>
                <a:gd name="T78" fmla="*/ 1 w 689"/>
                <a:gd name="T79" fmla="*/ 1 h 726"/>
                <a:gd name="T80" fmla="*/ 1 w 689"/>
                <a:gd name="T81" fmla="*/ 1 h 726"/>
                <a:gd name="T82" fmla="*/ 1 w 689"/>
                <a:gd name="T83" fmla="*/ 1 h 726"/>
                <a:gd name="T84" fmla="*/ 1 w 689"/>
                <a:gd name="T85" fmla="*/ 1 h 726"/>
                <a:gd name="T86" fmla="*/ 1 w 689"/>
                <a:gd name="T87" fmla="*/ 1 h 726"/>
                <a:gd name="T88" fmla="*/ 1 w 689"/>
                <a:gd name="T89" fmla="*/ 1 h 726"/>
                <a:gd name="T90" fmla="*/ 1 w 689"/>
                <a:gd name="T91" fmla="*/ 1 h 726"/>
                <a:gd name="T92" fmla="*/ 1 w 689"/>
                <a:gd name="T93" fmla="*/ 1 h 726"/>
                <a:gd name="T94" fmla="*/ 1 w 689"/>
                <a:gd name="T95" fmla="*/ 1 h 726"/>
                <a:gd name="T96" fmla="*/ 1 w 689"/>
                <a:gd name="T97" fmla="*/ 1 h 726"/>
                <a:gd name="T98" fmla="*/ 1 w 689"/>
                <a:gd name="T99" fmla="*/ 1 h 726"/>
                <a:gd name="T100" fmla="*/ 1 w 689"/>
                <a:gd name="T101" fmla="*/ 1 h 726"/>
                <a:gd name="T102" fmla="*/ 1 w 689"/>
                <a:gd name="T103" fmla="*/ 1 h 726"/>
                <a:gd name="T104" fmla="*/ 1 w 689"/>
                <a:gd name="T105" fmla="*/ 1 h 726"/>
                <a:gd name="T106" fmla="*/ 1 w 689"/>
                <a:gd name="T107" fmla="*/ 1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9"/>
                <a:gd name="T163" fmla="*/ 0 h 726"/>
                <a:gd name="T164" fmla="*/ 689 w 689"/>
                <a:gd name="T165" fmla="*/ 726 h 7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9" h="726">
                  <a:moveTo>
                    <a:pt x="282" y="85"/>
                  </a:moveTo>
                  <a:lnTo>
                    <a:pt x="282" y="85"/>
                  </a:lnTo>
                  <a:lnTo>
                    <a:pt x="278" y="83"/>
                  </a:lnTo>
                  <a:lnTo>
                    <a:pt x="273" y="83"/>
                  </a:lnTo>
                  <a:lnTo>
                    <a:pt x="265" y="81"/>
                  </a:lnTo>
                  <a:lnTo>
                    <a:pt x="260" y="81"/>
                  </a:lnTo>
                  <a:lnTo>
                    <a:pt x="254" y="79"/>
                  </a:lnTo>
                  <a:lnTo>
                    <a:pt x="249" y="79"/>
                  </a:lnTo>
                  <a:lnTo>
                    <a:pt x="245" y="79"/>
                  </a:lnTo>
                  <a:lnTo>
                    <a:pt x="238" y="79"/>
                  </a:lnTo>
                  <a:lnTo>
                    <a:pt x="232" y="77"/>
                  </a:lnTo>
                  <a:lnTo>
                    <a:pt x="226" y="77"/>
                  </a:lnTo>
                  <a:lnTo>
                    <a:pt x="221" y="77"/>
                  </a:lnTo>
                  <a:lnTo>
                    <a:pt x="214" y="77"/>
                  </a:lnTo>
                  <a:lnTo>
                    <a:pt x="206" y="77"/>
                  </a:lnTo>
                  <a:lnTo>
                    <a:pt x="199" y="75"/>
                  </a:lnTo>
                  <a:lnTo>
                    <a:pt x="193" y="75"/>
                  </a:lnTo>
                  <a:lnTo>
                    <a:pt x="186" y="75"/>
                  </a:lnTo>
                  <a:lnTo>
                    <a:pt x="179" y="75"/>
                  </a:lnTo>
                  <a:lnTo>
                    <a:pt x="171" y="75"/>
                  </a:lnTo>
                  <a:lnTo>
                    <a:pt x="164" y="77"/>
                  </a:lnTo>
                  <a:lnTo>
                    <a:pt x="156" y="77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34" y="79"/>
                  </a:lnTo>
                  <a:lnTo>
                    <a:pt x="127" y="79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08" y="85"/>
                  </a:lnTo>
                  <a:lnTo>
                    <a:pt x="103" y="87"/>
                  </a:lnTo>
                  <a:lnTo>
                    <a:pt x="97" y="88"/>
                  </a:lnTo>
                  <a:lnTo>
                    <a:pt x="90" y="90"/>
                  </a:lnTo>
                  <a:lnTo>
                    <a:pt x="84" y="94"/>
                  </a:lnTo>
                  <a:lnTo>
                    <a:pt x="77" y="98"/>
                  </a:lnTo>
                  <a:lnTo>
                    <a:pt x="72" y="103"/>
                  </a:lnTo>
                  <a:lnTo>
                    <a:pt x="66" y="107"/>
                  </a:lnTo>
                  <a:lnTo>
                    <a:pt x="62" y="114"/>
                  </a:lnTo>
                  <a:lnTo>
                    <a:pt x="55" y="118"/>
                  </a:lnTo>
                  <a:lnTo>
                    <a:pt x="51" y="125"/>
                  </a:lnTo>
                  <a:lnTo>
                    <a:pt x="46" y="133"/>
                  </a:lnTo>
                  <a:lnTo>
                    <a:pt x="42" y="140"/>
                  </a:lnTo>
                  <a:lnTo>
                    <a:pt x="37" y="147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7" y="168"/>
                  </a:lnTo>
                  <a:lnTo>
                    <a:pt x="25" y="173"/>
                  </a:lnTo>
                  <a:lnTo>
                    <a:pt x="22" y="177"/>
                  </a:lnTo>
                  <a:lnTo>
                    <a:pt x="20" y="181"/>
                  </a:lnTo>
                  <a:lnTo>
                    <a:pt x="18" y="186"/>
                  </a:lnTo>
                  <a:lnTo>
                    <a:pt x="16" y="192"/>
                  </a:lnTo>
                  <a:lnTo>
                    <a:pt x="14" y="195"/>
                  </a:lnTo>
                  <a:lnTo>
                    <a:pt x="13" y="201"/>
                  </a:lnTo>
                  <a:lnTo>
                    <a:pt x="11" y="206"/>
                  </a:lnTo>
                  <a:lnTo>
                    <a:pt x="11" y="212"/>
                  </a:lnTo>
                  <a:lnTo>
                    <a:pt x="9" y="217"/>
                  </a:lnTo>
                  <a:lnTo>
                    <a:pt x="9" y="221"/>
                  </a:lnTo>
                  <a:lnTo>
                    <a:pt x="7" y="228"/>
                  </a:lnTo>
                  <a:lnTo>
                    <a:pt x="5" y="234"/>
                  </a:lnTo>
                  <a:lnTo>
                    <a:pt x="3" y="240"/>
                  </a:lnTo>
                  <a:lnTo>
                    <a:pt x="3" y="245"/>
                  </a:lnTo>
                  <a:lnTo>
                    <a:pt x="3" y="251"/>
                  </a:lnTo>
                  <a:lnTo>
                    <a:pt x="3" y="256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2" y="354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74"/>
                  </a:lnTo>
                  <a:lnTo>
                    <a:pt x="5" y="380"/>
                  </a:lnTo>
                  <a:lnTo>
                    <a:pt x="5" y="389"/>
                  </a:lnTo>
                  <a:lnTo>
                    <a:pt x="7" y="394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11" y="417"/>
                  </a:lnTo>
                  <a:lnTo>
                    <a:pt x="11" y="422"/>
                  </a:lnTo>
                  <a:lnTo>
                    <a:pt x="13" y="428"/>
                  </a:lnTo>
                  <a:lnTo>
                    <a:pt x="14" y="435"/>
                  </a:lnTo>
                  <a:lnTo>
                    <a:pt x="16" y="442"/>
                  </a:lnTo>
                  <a:lnTo>
                    <a:pt x="16" y="448"/>
                  </a:lnTo>
                  <a:lnTo>
                    <a:pt x="20" y="455"/>
                  </a:lnTo>
                  <a:lnTo>
                    <a:pt x="20" y="461"/>
                  </a:lnTo>
                  <a:lnTo>
                    <a:pt x="22" y="468"/>
                  </a:lnTo>
                  <a:lnTo>
                    <a:pt x="24" y="476"/>
                  </a:lnTo>
                  <a:lnTo>
                    <a:pt x="25" y="481"/>
                  </a:lnTo>
                  <a:lnTo>
                    <a:pt x="27" y="487"/>
                  </a:lnTo>
                  <a:lnTo>
                    <a:pt x="29" y="494"/>
                  </a:lnTo>
                  <a:lnTo>
                    <a:pt x="31" y="500"/>
                  </a:lnTo>
                  <a:lnTo>
                    <a:pt x="33" y="507"/>
                  </a:lnTo>
                  <a:lnTo>
                    <a:pt x="35" y="512"/>
                  </a:lnTo>
                  <a:lnTo>
                    <a:pt x="38" y="520"/>
                  </a:lnTo>
                  <a:lnTo>
                    <a:pt x="38" y="525"/>
                  </a:lnTo>
                  <a:lnTo>
                    <a:pt x="40" y="531"/>
                  </a:lnTo>
                  <a:lnTo>
                    <a:pt x="44" y="536"/>
                  </a:lnTo>
                  <a:lnTo>
                    <a:pt x="46" y="544"/>
                  </a:lnTo>
                  <a:lnTo>
                    <a:pt x="48" y="547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5" y="566"/>
                  </a:lnTo>
                  <a:lnTo>
                    <a:pt x="59" y="571"/>
                  </a:lnTo>
                  <a:lnTo>
                    <a:pt x="61" y="577"/>
                  </a:lnTo>
                  <a:lnTo>
                    <a:pt x="64" y="582"/>
                  </a:lnTo>
                  <a:lnTo>
                    <a:pt x="66" y="588"/>
                  </a:lnTo>
                  <a:lnTo>
                    <a:pt x="68" y="592"/>
                  </a:lnTo>
                  <a:lnTo>
                    <a:pt x="72" y="597"/>
                  </a:lnTo>
                  <a:lnTo>
                    <a:pt x="73" y="603"/>
                  </a:lnTo>
                  <a:lnTo>
                    <a:pt x="77" y="608"/>
                  </a:lnTo>
                  <a:lnTo>
                    <a:pt x="79" y="612"/>
                  </a:lnTo>
                  <a:lnTo>
                    <a:pt x="83" y="617"/>
                  </a:lnTo>
                  <a:lnTo>
                    <a:pt x="86" y="621"/>
                  </a:lnTo>
                  <a:lnTo>
                    <a:pt x="90" y="627"/>
                  </a:lnTo>
                  <a:lnTo>
                    <a:pt x="96" y="636"/>
                  </a:lnTo>
                  <a:lnTo>
                    <a:pt x="103" y="645"/>
                  </a:lnTo>
                  <a:lnTo>
                    <a:pt x="108" y="653"/>
                  </a:lnTo>
                  <a:lnTo>
                    <a:pt x="116" y="660"/>
                  </a:lnTo>
                  <a:lnTo>
                    <a:pt x="123" y="665"/>
                  </a:lnTo>
                  <a:lnTo>
                    <a:pt x="131" y="673"/>
                  </a:lnTo>
                  <a:lnTo>
                    <a:pt x="138" y="680"/>
                  </a:lnTo>
                  <a:lnTo>
                    <a:pt x="145" y="686"/>
                  </a:lnTo>
                  <a:lnTo>
                    <a:pt x="153" y="689"/>
                  </a:lnTo>
                  <a:lnTo>
                    <a:pt x="162" y="695"/>
                  </a:lnTo>
                  <a:lnTo>
                    <a:pt x="273" y="726"/>
                  </a:lnTo>
                  <a:lnTo>
                    <a:pt x="391" y="723"/>
                  </a:lnTo>
                  <a:lnTo>
                    <a:pt x="485" y="693"/>
                  </a:lnTo>
                  <a:lnTo>
                    <a:pt x="586" y="638"/>
                  </a:lnTo>
                  <a:lnTo>
                    <a:pt x="588" y="636"/>
                  </a:lnTo>
                  <a:lnTo>
                    <a:pt x="590" y="630"/>
                  </a:lnTo>
                  <a:lnTo>
                    <a:pt x="593" y="627"/>
                  </a:lnTo>
                  <a:lnTo>
                    <a:pt x="595" y="621"/>
                  </a:lnTo>
                  <a:lnTo>
                    <a:pt x="599" y="617"/>
                  </a:lnTo>
                  <a:lnTo>
                    <a:pt x="603" y="612"/>
                  </a:lnTo>
                  <a:lnTo>
                    <a:pt x="606" y="605"/>
                  </a:lnTo>
                  <a:lnTo>
                    <a:pt x="610" y="599"/>
                  </a:lnTo>
                  <a:lnTo>
                    <a:pt x="616" y="592"/>
                  </a:lnTo>
                  <a:lnTo>
                    <a:pt x="619" y="582"/>
                  </a:lnTo>
                  <a:lnTo>
                    <a:pt x="625" y="575"/>
                  </a:lnTo>
                  <a:lnTo>
                    <a:pt x="630" y="566"/>
                  </a:lnTo>
                  <a:lnTo>
                    <a:pt x="634" y="557"/>
                  </a:lnTo>
                  <a:lnTo>
                    <a:pt x="640" y="547"/>
                  </a:lnTo>
                  <a:lnTo>
                    <a:pt x="641" y="542"/>
                  </a:lnTo>
                  <a:lnTo>
                    <a:pt x="643" y="538"/>
                  </a:lnTo>
                  <a:lnTo>
                    <a:pt x="647" y="533"/>
                  </a:lnTo>
                  <a:lnTo>
                    <a:pt x="649" y="527"/>
                  </a:lnTo>
                  <a:lnTo>
                    <a:pt x="651" y="522"/>
                  </a:lnTo>
                  <a:lnTo>
                    <a:pt x="652" y="518"/>
                  </a:lnTo>
                  <a:lnTo>
                    <a:pt x="656" y="512"/>
                  </a:lnTo>
                  <a:lnTo>
                    <a:pt x="658" y="507"/>
                  </a:lnTo>
                  <a:lnTo>
                    <a:pt x="660" y="501"/>
                  </a:lnTo>
                  <a:lnTo>
                    <a:pt x="662" y="496"/>
                  </a:lnTo>
                  <a:lnTo>
                    <a:pt x="663" y="490"/>
                  </a:lnTo>
                  <a:lnTo>
                    <a:pt x="665" y="487"/>
                  </a:lnTo>
                  <a:lnTo>
                    <a:pt x="667" y="479"/>
                  </a:lnTo>
                  <a:lnTo>
                    <a:pt x="671" y="476"/>
                  </a:lnTo>
                  <a:lnTo>
                    <a:pt x="673" y="470"/>
                  </a:lnTo>
                  <a:lnTo>
                    <a:pt x="675" y="464"/>
                  </a:lnTo>
                  <a:lnTo>
                    <a:pt x="675" y="459"/>
                  </a:lnTo>
                  <a:lnTo>
                    <a:pt x="676" y="453"/>
                  </a:lnTo>
                  <a:lnTo>
                    <a:pt x="678" y="448"/>
                  </a:lnTo>
                  <a:lnTo>
                    <a:pt x="680" y="442"/>
                  </a:lnTo>
                  <a:lnTo>
                    <a:pt x="682" y="437"/>
                  </a:lnTo>
                  <a:lnTo>
                    <a:pt x="684" y="431"/>
                  </a:lnTo>
                  <a:lnTo>
                    <a:pt x="684" y="426"/>
                  </a:lnTo>
                  <a:lnTo>
                    <a:pt x="686" y="420"/>
                  </a:lnTo>
                  <a:lnTo>
                    <a:pt x="686" y="415"/>
                  </a:lnTo>
                  <a:lnTo>
                    <a:pt x="686" y="409"/>
                  </a:lnTo>
                  <a:lnTo>
                    <a:pt x="687" y="405"/>
                  </a:lnTo>
                  <a:lnTo>
                    <a:pt x="687" y="400"/>
                  </a:lnTo>
                  <a:lnTo>
                    <a:pt x="687" y="394"/>
                  </a:lnTo>
                  <a:lnTo>
                    <a:pt x="687" y="389"/>
                  </a:lnTo>
                  <a:lnTo>
                    <a:pt x="687" y="385"/>
                  </a:lnTo>
                  <a:lnTo>
                    <a:pt x="689" y="380"/>
                  </a:lnTo>
                  <a:lnTo>
                    <a:pt x="687" y="374"/>
                  </a:lnTo>
                  <a:lnTo>
                    <a:pt x="687" y="369"/>
                  </a:lnTo>
                  <a:lnTo>
                    <a:pt x="686" y="363"/>
                  </a:lnTo>
                  <a:lnTo>
                    <a:pt x="686" y="358"/>
                  </a:lnTo>
                  <a:lnTo>
                    <a:pt x="684" y="350"/>
                  </a:lnTo>
                  <a:lnTo>
                    <a:pt x="684" y="345"/>
                  </a:lnTo>
                  <a:lnTo>
                    <a:pt x="684" y="339"/>
                  </a:lnTo>
                  <a:lnTo>
                    <a:pt x="682" y="334"/>
                  </a:lnTo>
                  <a:lnTo>
                    <a:pt x="680" y="326"/>
                  </a:lnTo>
                  <a:lnTo>
                    <a:pt x="678" y="319"/>
                  </a:lnTo>
                  <a:lnTo>
                    <a:pt x="676" y="313"/>
                  </a:lnTo>
                  <a:lnTo>
                    <a:pt x="676" y="306"/>
                  </a:lnTo>
                  <a:lnTo>
                    <a:pt x="675" y="299"/>
                  </a:lnTo>
                  <a:lnTo>
                    <a:pt x="673" y="291"/>
                  </a:lnTo>
                  <a:lnTo>
                    <a:pt x="671" y="284"/>
                  </a:lnTo>
                  <a:lnTo>
                    <a:pt x="669" y="278"/>
                  </a:lnTo>
                  <a:lnTo>
                    <a:pt x="665" y="269"/>
                  </a:lnTo>
                  <a:lnTo>
                    <a:pt x="663" y="262"/>
                  </a:lnTo>
                  <a:lnTo>
                    <a:pt x="662" y="254"/>
                  </a:lnTo>
                  <a:lnTo>
                    <a:pt x="658" y="247"/>
                  </a:lnTo>
                  <a:lnTo>
                    <a:pt x="656" y="240"/>
                  </a:lnTo>
                  <a:lnTo>
                    <a:pt x="652" y="232"/>
                  </a:lnTo>
                  <a:lnTo>
                    <a:pt x="651" y="225"/>
                  </a:lnTo>
                  <a:lnTo>
                    <a:pt x="649" y="217"/>
                  </a:lnTo>
                  <a:lnTo>
                    <a:pt x="645" y="208"/>
                  </a:lnTo>
                  <a:lnTo>
                    <a:pt x="641" y="201"/>
                  </a:lnTo>
                  <a:lnTo>
                    <a:pt x="638" y="193"/>
                  </a:lnTo>
                  <a:lnTo>
                    <a:pt x="636" y="186"/>
                  </a:lnTo>
                  <a:lnTo>
                    <a:pt x="632" y="179"/>
                  </a:lnTo>
                  <a:lnTo>
                    <a:pt x="628" y="171"/>
                  </a:lnTo>
                  <a:lnTo>
                    <a:pt x="625" y="164"/>
                  </a:lnTo>
                  <a:lnTo>
                    <a:pt x="623" y="157"/>
                  </a:lnTo>
                  <a:lnTo>
                    <a:pt x="619" y="149"/>
                  </a:lnTo>
                  <a:lnTo>
                    <a:pt x="616" y="142"/>
                  </a:lnTo>
                  <a:lnTo>
                    <a:pt x="610" y="134"/>
                  </a:lnTo>
                  <a:lnTo>
                    <a:pt x="606" y="127"/>
                  </a:lnTo>
                  <a:lnTo>
                    <a:pt x="603" y="120"/>
                  </a:lnTo>
                  <a:lnTo>
                    <a:pt x="599" y="112"/>
                  </a:lnTo>
                  <a:lnTo>
                    <a:pt x="595" y="105"/>
                  </a:lnTo>
                  <a:lnTo>
                    <a:pt x="592" y="99"/>
                  </a:lnTo>
                  <a:lnTo>
                    <a:pt x="588" y="92"/>
                  </a:lnTo>
                  <a:lnTo>
                    <a:pt x="582" y="87"/>
                  </a:lnTo>
                  <a:lnTo>
                    <a:pt x="579" y="79"/>
                  </a:lnTo>
                  <a:lnTo>
                    <a:pt x="575" y="74"/>
                  </a:lnTo>
                  <a:lnTo>
                    <a:pt x="571" y="68"/>
                  </a:lnTo>
                  <a:lnTo>
                    <a:pt x="566" y="63"/>
                  </a:lnTo>
                  <a:lnTo>
                    <a:pt x="562" y="57"/>
                  </a:lnTo>
                  <a:lnTo>
                    <a:pt x="558" y="52"/>
                  </a:lnTo>
                  <a:lnTo>
                    <a:pt x="553" y="46"/>
                  </a:lnTo>
                  <a:lnTo>
                    <a:pt x="549" y="40"/>
                  </a:lnTo>
                  <a:lnTo>
                    <a:pt x="544" y="35"/>
                  </a:lnTo>
                  <a:lnTo>
                    <a:pt x="540" y="31"/>
                  </a:lnTo>
                  <a:lnTo>
                    <a:pt x="534" y="28"/>
                  </a:lnTo>
                  <a:lnTo>
                    <a:pt x="531" y="24"/>
                  </a:lnTo>
                  <a:lnTo>
                    <a:pt x="525" y="18"/>
                  </a:lnTo>
                  <a:lnTo>
                    <a:pt x="521" y="16"/>
                  </a:lnTo>
                  <a:lnTo>
                    <a:pt x="516" y="13"/>
                  </a:lnTo>
                  <a:lnTo>
                    <a:pt x="510" y="9"/>
                  </a:lnTo>
                  <a:lnTo>
                    <a:pt x="507" y="7"/>
                  </a:lnTo>
                  <a:lnTo>
                    <a:pt x="501" y="5"/>
                  </a:lnTo>
                  <a:lnTo>
                    <a:pt x="498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405" y="31"/>
                  </a:lnTo>
                  <a:lnTo>
                    <a:pt x="403" y="31"/>
                  </a:lnTo>
                  <a:lnTo>
                    <a:pt x="398" y="31"/>
                  </a:lnTo>
                  <a:lnTo>
                    <a:pt x="392" y="33"/>
                  </a:lnTo>
                  <a:lnTo>
                    <a:pt x="385" y="35"/>
                  </a:lnTo>
                  <a:lnTo>
                    <a:pt x="380" y="37"/>
                  </a:lnTo>
                  <a:lnTo>
                    <a:pt x="376" y="39"/>
                  </a:lnTo>
                  <a:lnTo>
                    <a:pt x="370" y="42"/>
                  </a:lnTo>
                  <a:lnTo>
                    <a:pt x="367" y="44"/>
                  </a:lnTo>
                  <a:lnTo>
                    <a:pt x="357" y="52"/>
                  </a:lnTo>
                  <a:lnTo>
                    <a:pt x="350" y="59"/>
                  </a:lnTo>
                  <a:lnTo>
                    <a:pt x="344" y="63"/>
                  </a:lnTo>
                  <a:lnTo>
                    <a:pt x="341" y="66"/>
                  </a:lnTo>
                  <a:lnTo>
                    <a:pt x="335" y="70"/>
                  </a:lnTo>
                  <a:lnTo>
                    <a:pt x="332" y="74"/>
                  </a:lnTo>
                  <a:lnTo>
                    <a:pt x="326" y="75"/>
                  </a:lnTo>
                  <a:lnTo>
                    <a:pt x="319" y="79"/>
                  </a:lnTo>
                  <a:lnTo>
                    <a:pt x="315" y="79"/>
                  </a:lnTo>
                  <a:lnTo>
                    <a:pt x="309" y="81"/>
                  </a:lnTo>
                  <a:lnTo>
                    <a:pt x="304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5"/>
                  </a:lnTo>
                  <a:lnTo>
                    <a:pt x="284" y="85"/>
                  </a:lnTo>
                  <a:lnTo>
                    <a:pt x="282" y="85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4" name="Freeform 12"/>
            <p:cNvSpPr>
              <a:spLocks/>
            </p:cNvSpPr>
            <p:nvPr/>
          </p:nvSpPr>
          <p:spPr bwMode="auto">
            <a:xfrm>
              <a:off x="5189" y="3450"/>
              <a:ext cx="48" cy="34"/>
            </a:xfrm>
            <a:custGeom>
              <a:avLst/>
              <a:gdLst>
                <a:gd name="T0" fmla="*/ 0 w 96"/>
                <a:gd name="T1" fmla="*/ 0 h 69"/>
                <a:gd name="T2" fmla="*/ 1 w 96"/>
                <a:gd name="T3" fmla="*/ 0 h 69"/>
                <a:gd name="T4" fmla="*/ 1 w 96"/>
                <a:gd name="T5" fmla="*/ 0 h 69"/>
                <a:gd name="T6" fmla="*/ 1 w 96"/>
                <a:gd name="T7" fmla="*/ 0 h 69"/>
                <a:gd name="T8" fmla="*/ 0 w 96"/>
                <a:gd name="T9" fmla="*/ 0 h 69"/>
                <a:gd name="T10" fmla="*/ 0 w 9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69"/>
                <a:gd name="T20" fmla="*/ 96 w 9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69">
                  <a:moveTo>
                    <a:pt x="0" y="69"/>
                  </a:moveTo>
                  <a:lnTo>
                    <a:pt x="22" y="0"/>
                  </a:lnTo>
                  <a:lnTo>
                    <a:pt x="96" y="36"/>
                  </a:lnTo>
                  <a:lnTo>
                    <a:pt x="85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5" name="Freeform 13"/>
            <p:cNvSpPr>
              <a:spLocks/>
            </p:cNvSpPr>
            <p:nvPr/>
          </p:nvSpPr>
          <p:spPr bwMode="auto">
            <a:xfrm>
              <a:off x="4928" y="3410"/>
              <a:ext cx="34" cy="38"/>
            </a:xfrm>
            <a:custGeom>
              <a:avLst/>
              <a:gdLst>
                <a:gd name="T0" fmla="*/ 0 w 68"/>
                <a:gd name="T1" fmla="*/ 1 h 76"/>
                <a:gd name="T2" fmla="*/ 1 w 68"/>
                <a:gd name="T3" fmla="*/ 0 h 76"/>
                <a:gd name="T4" fmla="*/ 1 w 68"/>
                <a:gd name="T5" fmla="*/ 1 h 76"/>
                <a:gd name="T6" fmla="*/ 1 w 68"/>
                <a:gd name="T7" fmla="*/ 1 h 76"/>
                <a:gd name="T8" fmla="*/ 0 w 68"/>
                <a:gd name="T9" fmla="*/ 1 h 76"/>
                <a:gd name="T10" fmla="*/ 0 w 68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76"/>
                <a:gd name="T20" fmla="*/ 68 w 6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76">
                  <a:moveTo>
                    <a:pt x="0" y="63"/>
                  </a:moveTo>
                  <a:lnTo>
                    <a:pt x="28" y="0"/>
                  </a:lnTo>
                  <a:lnTo>
                    <a:pt x="68" y="6"/>
                  </a:lnTo>
                  <a:lnTo>
                    <a:pt x="48" y="7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6" name="Freeform 14"/>
            <p:cNvSpPr>
              <a:spLocks/>
            </p:cNvSpPr>
            <p:nvPr/>
          </p:nvSpPr>
          <p:spPr bwMode="auto">
            <a:xfrm>
              <a:off x="4951" y="3413"/>
              <a:ext cx="250" cy="75"/>
            </a:xfrm>
            <a:custGeom>
              <a:avLst/>
              <a:gdLst>
                <a:gd name="T0" fmla="*/ 1 w 500"/>
                <a:gd name="T1" fmla="*/ 0 h 149"/>
                <a:gd name="T2" fmla="*/ 0 w 500"/>
                <a:gd name="T3" fmla="*/ 1 h 149"/>
                <a:gd name="T4" fmla="*/ 1 w 500"/>
                <a:gd name="T5" fmla="*/ 1 h 149"/>
                <a:gd name="T6" fmla="*/ 1 w 500"/>
                <a:gd name="T7" fmla="*/ 1 h 149"/>
                <a:gd name="T8" fmla="*/ 1 w 500"/>
                <a:gd name="T9" fmla="*/ 1 h 149"/>
                <a:gd name="T10" fmla="*/ 1 w 500"/>
                <a:gd name="T11" fmla="*/ 1 h 149"/>
                <a:gd name="T12" fmla="*/ 1 w 500"/>
                <a:gd name="T13" fmla="*/ 1 h 149"/>
                <a:gd name="T14" fmla="*/ 1 w 500"/>
                <a:gd name="T15" fmla="*/ 1 h 149"/>
                <a:gd name="T16" fmla="*/ 1 w 500"/>
                <a:gd name="T17" fmla="*/ 1 h 149"/>
                <a:gd name="T18" fmla="*/ 1 w 500"/>
                <a:gd name="T19" fmla="*/ 1 h 149"/>
                <a:gd name="T20" fmla="*/ 1 w 500"/>
                <a:gd name="T21" fmla="*/ 1 h 149"/>
                <a:gd name="T22" fmla="*/ 1 w 500"/>
                <a:gd name="T23" fmla="*/ 1 h 149"/>
                <a:gd name="T24" fmla="*/ 1 w 500"/>
                <a:gd name="T25" fmla="*/ 1 h 149"/>
                <a:gd name="T26" fmla="*/ 1 w 500"/>
                <a:gd name="T27" fmla="*/ 1 h 149"/>
                <a:gd name="T28" fmla="*/ 1 w 500"/>
                <a:gd name="T29" fmla="*/ 1 h 149"/>
                <a:gd name="T30" fmla="*/ 1 w 500"/>
                <a:gd name="T31" fmla="*/ 1 h 149"/>
                <a:gd name="T32" fmla="*/ 1 w 500"/>
                <a:gd name="T33" fmla="*/ 0 h 149"/>
                <a:gd name="T34" fmla="*/ 1 w 500"/>
                <a:gd name="T35" fmla="*/ 0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0"/>
                <a:gd name="T55" fmla="*/ 0 h 149"/>
                <a:gd name="T56" fmla="*/ 500 w 500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0" h="149">
                  <a:moveTo>
                    <a:pt x="15" y="0"/>
                  </a:moveTo>
                  <a:lnTo>
                    <a:pt x="0" y="70"/>
                  </a:lnTo>
                  <a:lnTo>
                    <a:pt x="478" y="149"/>
                  </a:lnTo>
                  <a:lnTo>
                    <a:pt x="500" y="73"/>
                  </a:lnTo>
                  <a:lnTo>
                    <a:pt x="360" y="48"/>
                  </a:lnTo>
                  <a:lnTo>
                    <a:pt x="348" y="62"/>
                  </a:lnTo>
                  <a:lnTo>
                    <a:pt x="347" y="62"/>
                  </a:lnTo>
                  <a:lnTo>
                    <a:pt x="343" y="64"/>
                  </a:lnTo>
                  <a:lnTo>
                    <a:pt x="339" y="64"/>
                  </a:lnTo>
                  <a:lnTo>
                    <a:pt x="336" y="66"/>
                  </a:lnTo>
                  <a:lnTo>
                    <a:pt x="328" y="66"/>
                  </a:lnTo>
                  <a:lnTo>
                    <a:pt x="323" y="68"/>
                  </a:lnTo>
                  <a:lnTo>
                    <a:pt x="317" y="68"/>
                  </a:lnTo>
                  <a:lnTo>
                    <a:pt x="310" y="68"/>
                  </a:lnTo>
                  <a:lnTo>
                    <a:pt x="273" y="57"/>
                  </a:lnTo>
                  <a:lnTo>
                    <a:pt x="254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7" name="Freeform 15"/>
            <p:cNvSpPr>
              <a:spLocks/>
            </p:cNvSpPr>
            <p:nvPr/>
          </p:nvSpPr>
          <p:spPr bwMode="auto">
            <a:xfrm>
              <a:off x="4880" y="3404"/>
              <a:ext cx="63" cy="37"/>
            </a:xfrm>
            <a:custGeom>
              <a:avLst/>
              <a:gdLst>
                <a:gd name="T0" fmla="*/ 0 w 125"/>
                <a:gd name="T1" fmla="*/ 0 h 76"/>
                <a:gd name="T2" fmla="*/ 1 w 125"/>
                <a:gd name="T3" fmla="*/ 0 h 76"/>
                <a:gd name="T4" fmla="*/ 1 w 125"/>
                <a:gd name="T5" fmla="*/ 0 h 76"/>
                <a:gd name="T6" fmla="*/ 1 w 125"/>
                <a:gd name="T7" fmla="*/ 0 h 76"/>
                <a:gd name="T8" fmla="*/ 0 w 125"/>
                <a:gd name="T9" fmla="*/ 0 h 76"/>
                <a:gd name="T10" fmla="*/ 0 w 125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76"/>
                <a:gd name="T20" fmla="*/ 125 w 12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76">
                  <a:moveTo>
                    <a:pt x="0" y="57"/>
                  </a:moveTo>
                  <a:lnTo>
                    <a:pt x="53" y="0"/>
                  </a:lnTo>
                  <a:lnTo>
                    <a:pt x="125" y="13"/>
                  </a:lnTo>
                  <a:lnTo>
                    <a:pt x="100" y="7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8" name="Freeform 16"/>
            <p:cNvSpPr>
              <a:spLocks/>
            </p:cNvSpPr>
            <p:nvPr/>
          </p:nvSpPr>
          <p:spPr bwMode="auto">
            <a:xfrm>
              <a:off x="4541" y="3805"/>
              <a:ext cx="95" cy="96"/>
            </a:xfrm>
            <a:custGeom>
              <a:avLst/>
              <a:gdLst>
                <a:gd name="T0" fmla="*/ 1 w 190"/>
                <a:gd name="T1" fmla="*/ 1 h 192"/>
                <a:gd name="T2" fmla="*/ 1 w 190"/>
                <a:gd name="T3" fmla="*/ 1 h 192"/>
                <a:gd name="T4" fmla="*/ 1 w 190"/>
                <a:gd name="T5" fmla="*/ 1 h 192"/>
                <a:gd name="T6" fmla="*/ 1 w 190"/>
                <a:gd name="T7" fmla="*/ 1 h 192"/>
                <a:gd name="T8" fmla="*/ 1 w 190"/>
                <a:gd name="T9" fmla="*/ 1 h 192"/>
                <a:gd name="T10" fmla="*/ 1 w 190"/>
                <a:gd name="T11" fmla="*/ 1 h 192"/>
                <a:gd name="T12" fmla="*/ 1 w 190"/>
                <a:gd name="T13" fmla="*/ 1 h 192"/>
                <a:gd name="T14" fmla="*/ 1 w 190"/>
                <a:gd name="T15" fmla="*/ 1 h 192"/>
                <a:gd name="T16" fmla="*/ 1 w 190"/>
                <a:gd name="T17" fmla="*/ 1 h 192"/>
                <a:gd name="T18" fmla="*/ 1 w 190"/>
                <a:gd name="T19" fmla="*/ 1 h 192"/>
                <a:gd name="T20" fmla="*/ 1 w 190"/>
                <a:gd name="T21" fmla="*/ 1 h 192"/>
                <a:gd name="T22" fmla="*/ 1 w 190"/>
                <a:gd name="T23" fmla="*/ 1 h 192"/>
                <a:gd name="T24" fmla="*/ 1 w 190"/>
                <a:gd name="T25" fmla="*/ 1 h 192"/>
                <a:gd name="T26" fmla="*/ 1 w 190"/>
                <a:gd name="T27" fmla="*/ 1 h 192"/>
                <a:gd name="T28" fmla="*/ 1 w 190"/>
                <a:gd name="T29" fmla="*/ 1 h 192"/>
                <a:gd name="T30" fmla="*/ 1 w 190"/>
                <a:gd name="T31" fmla="*/ 1 h 192"/>
                <a:gd name="T32" fmla="*/ 1 w 190"/>
                <a:gd name="T33" fmla="*/ 1 h 192"/>
                <a:gd name="T34" fmla="*/ 1 w 190"/>
                <a:gd name="T35" fmla="*/ 1 h 192"/>
                <a:gd name="T36" fmla="*/ 1 w 190"/>
                <a:gd name="T37" fmla="*/ 1 h 192"/>
                <a:gd name="T38" fmla="*/ 1 w 190"/>
                <a:gd name="T39" fmla="*/ 1 h 192"/>
                <a:gd name="T40" fmla="*/ 1 w 190"/>
                <a:gd name="T41" fmla="*/ 1 h 192"/>
                <a:gd name="T42" fmla="*/ 1 w 190"/>
                <a:gd name="T43" fmla="*/ 1 h 192"/>
                <a:gd name="T44" fmla="*/ 1 w 190"/>
                <a:gd name="T45" fmla="*/ 1 h 192"/>
                <a:gd name="T46" fmla="*/ 1 w 190"/>
                <a:gd name="T47" fmla="*/ 1 h 192"/>
                <a:gd name="T48" fmla="*/ 1 w 190"/>
                <a:gd name="T49" fmla="*/ 1 h 192"/>
                <a:gd name="T50" fmla="*/ 1 w 190"/>
                <a:gd name="T51" fmla="*/ 1 h 192"/>
                <a:gd name="T52" fmla="*/ 1 w 190"/>
                <a:gd name="T53" fmla="*/ 1 h 192"/>
                <a:gd name="T54" fmla="*/ 1 w 190"/>
                <a:gd name="T55" fmla="*/ 1 h 192"/>
                <a:gd name="T56" fmla="*/ 1 w 190"/>
                <a:gd name="T57" fmla="*/ 1 h 192"/>
                <a:gd name="T58" fmla="*/ 1 w 190"/>
                <a:gd name="T59" fmla="*/ 1 h 192"/>
                <a:gd name="T60" fmla="*/ 1 w 190"/>
                <a:gd name="T61" fmla="*/ 1 h 192"/>
                <a:gd name="T62" fmla="*/ 1 w 190"/>
                <a:gd name="T63" fmla="*/ 1 h 192"/>
                <a:gd name="T64" fmla="*/ 1 w 190"/>
                <a:gd name="T65" fmla="*/ 1 h 192"/>
                <a:gd name="T66" fmla="*/ 1 w 190"/>
                <a:gd name="T67" fmla="*/ 1 h 192"/>
                <a:gd name="T68" fmla="*/ 1 w 190"/>
                <a:gd name="T69" fmla="*/ 1 h 192"/>
                <a:gd name="T70" fmla="*/ 1 w 190"/>
                <a:gd name="T71" fmla="*/ 1 h 192"/>
                <a:gd name="T72" fmla="*/ 1 w 190"/>
                <a:gd name="T73" fmla="*/ 1 h 192"/>
                <a:gd name="T74" fmla="*/ 1 w 190"/>
                <a:gd name="T75" fmla="*/ 1 h 192"/>
                <a:gd name="T76" fmla="*/ 1 w 190"/>
                <a:gd name="T77" fmla="*/ 1 h 192"/>
                <a:gd name="T78" fmla="*/ 1 w 190"/>
                <a:gd name="T79" fmla="*/ 1 h 192"/>
                <a:gd name="T80" fmla="*/ 1 w 190"/>
                <a:gd name="T81" fmla="*/ 1 h 192"/>
                <a:gd name="T82" fmla="*/ 1 w 190"/>
                <a:gd name="T83" fmla="*/ 1 h 192"/>
                <a:gd name="T84" fmla="*/ 1 w 190"/>
                <a:gd name="T85" fmla="*/ 1 h 192"/>
                <a:gd name="T86" fmla="*/ 1 w 190"/>
                <a:gd name="T87" fmla="*/ 1 h 192"/>
                <a:gd name="T88" fmla="*/ 1 w 190"/>
                <a:gd name="T89" fmla="*/ 1 h 192"/>
                <a:gd name="T90" fmla="*/ 1 w 190"/>
                <a:gd name="T91" fmla="*/ 1 h 192"/>
                <a:gd name="T92" fmla="*/ 1 w 190"/>
                <a:gd name="T93" fmla="*/ 1 h 192"/>
                <a:gd name="T94" fmla="*/ 1 w 190"/>
                <a:gd name="T95" fmla="*/ 1 h 192"/>
                <a:gd name="T96" fmla="*/ 1 w 190"/>
                <a:gd name="T97" fmla="*/ 1 h 192"/>
                <a:gd name="T98" fmla="*/ 1 w 190"/>
                <a:gd name="T99" fmla="*/ 1 h 192"/>
                <a:gd name="T100" fmla="*/ 1 w 190"/>
                <a:gd name="T101" fmla="*/ 1 h 192"/>
                <a:gd name="T102" fmla="*/ 1 w 190"/>
                <a:gd name="T103" fmla="*/ 0 h 192"/>
                <a:gd name="T104" fmla="*/ 1 w 190"/>
                <a:gd name="T105" fmla="*/ 1 h 192"/>
                <a:gd name="T106" fmla="*/ 0 w 190"/>
                <a:gd name="T107" fmla="*/ 1 h 192"/>
                <a:gd name="T108" fmla="*/ 1 w 190"/>
                <a:gd name="T109" fmla="*/ 1 h 192"/>
                <a:gd name="T110" fmla="*/ 1 w 190"/>
                <a:gd name="T111" fmla="*/ 1 h 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0"/>
                <a:gd name="T169" fmla="*/ 0 h 192"/>
                <a:gd name="T170" fmla="*/ 190 w 190"/>
                <a:gd name="T171" fmla="*/ 192 h 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0" h="192">
                  <a:moveTo>
                    <a:pt x="10" y="192"/>
                  </a:moveTo>
                  <a:lnTo>
                    <a:pt x="10" y="192"/>
                  </a:lnTo>
                  <a:lnTo>
                    <a:pt x="13" y="192"/>
                  </a:lnTo>
                  <a:lnTo>
                    <a:pt x="17" y="190"/>
                  </a:lnTo>
                  <a:lnTo>
                    <a:pt x="23" y="190"/>
                  </a:lnTo>
                  <a:lnTo>
                    <a:pt x="28" y="188"/>
                  </a:lnTo>
                  <a:lnTo>
                    <a:pt x="37" y="188"/>
                  </a:lnTo>
                  <a:lnTo>
                    <a:pt x="39" y="187"/>
                  </a:lnTo>
                  <a:lnTo>
                    <a:pt x="45" y="187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8" y="183"/>
                  </a:lnTo>
                  <a:lnTo>
                    <a:pt x="63" y="181"/>
                  </a:lnTo>
                  <a:lnTo>
                    <a:pt x="67" y="179"/>
                  </a:lnTo>
                  <a:lnTo>
                    <a:pt x="72" y="179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6" y="163"/>
                  </a:lnTo>
                  <a:lnTo>
                    <a:pt x="111" y="159"/>
                  </a:lnTo>
                  <a:lnTo>
                    <a:pt x="118" y="151"/>
                  </a:lnTo>
                  <a:lnTo>
                    <a:pt x="128" y="146"/>
                  </a:lnTo>
                  <a:lnTo>
                    <a:pt x="131" y="140"/>
                  </a:lnTo>
                  <a:lnTo>
                    <a:pt x="133" y="135"/>
                  </a:lnTo>
                  <a:lnTo>
                    <a:pt x="137" y="131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8" y="115"/>
                  </a:lnTo>
                  <a:lnTo>
                    <a:pt x="152" y="109"/>
                  </a:lnTo>
                  <a:lnTo>
                    <a:pt x="153" y="105"/>
                  </a:lnTo>
                  <a:lnTo>
                    <a:pt x="157" y="98"/>
                  </a:lnTo>
                  <a:lnTo>
                    <a:pt x="159" y="92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66" y="74"/>
                  </a:lnTo>
                  <a:lnTo>
                    <a:pt x="168" y="69"/>
                  </a:lnTo>
                  <a:lnTo>
                    <a:pt x="172" y="63"/>
                  </a:lnTo>
                  <a:lnTo>
                    <a:pt x="174" y="57"/>
                  </a:lnTo>
                  <a:lnTo>
                    <a:pt x="176" y="52"/>
                  </a:lnTo>
                  <a:lnTo>
                    <a:pt x="177" y="45"/>
                  </a:lnTo>
                  <a:lnTo>
                    <a:pt x="177" y="41"/>
                  </a:lnTo>
                  <a:lnTo>
                    <a:pt x="181" y="35"/>
                  </a:lnTo>
                  <a:lnTo>
                    <a:pt x="183" y="26"/>
                  </a:lnTo>
                  <a:lnTo>
                    <a:pt x="187" y="19"/>
                  </a:lnTo>
                  <a:lnTo>
                    <a:pt x="187" y="11"/>
                  </a:lnTo>
                  <a:lnTo>
                    <a:pt x="189" y="8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80" y="102"/>
                  </a:lnTo>
                  <a:lnTo>
                    <a:pt x="0" y="131"/>
                  </a:lnTo>
                  <a:lnTo>
                    <a:pt x="10" y="192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59" name="Freeform 17"/>
            <p:cNvSpPr>
              <a:spLocks/>
            </p:cNvSpPr>
            <p:nvPr/>
          </p:nvSpPr>
          <p:spPr bwMode="auto">
            <a:xfrm>
              <a:off x="4476" y="3097"/>
              <a:ext cx="180" cy="392"/>
            </a:xfrm>
            <a:custGeom>
              <a:avLst/>
              <a:gdLst>
                <a:gd name="T0" fmla="*/ 1 w 359"/>
                <a:gd name="T1" fmla="*/ 0 h 786"/>
                <a:gd name="T2" fmla="*/ 1 w 359"/>
                <a:gd name="T3" fmla="*/ 0 h 786"/>
                <a:gd name="T4" fmla="*/ 1 w 359"/>
                <a:gd name="T5" fmla="*/ 0 h 786"/>
                <a:gd name="T6" fmla="*/ 1 w 359"/>
                <a:gd name="T7" fmla="*/ 0 h 786"/>
                <a:gd name="T8" fmla="*/ 1 w 359"/>
                <a:gd name="T9" fmla="*/ 0 h 786"/>
                <a:gd name="T10" fmla="*/ 1 w 359"/>
                <a:gd name="T11" fmla="*/ 0 h 786"/>
                <a:gd name="T12" fmla="*/ 1 w 359"/>
                <a:gd name="T13" fmla="*/ 0 h 786"/>
                <a:gd name="T14" fmla="*/ 1 w 359"/>
                <a:gd name="T15" fmla="*/ 0 h 786"/>
                <a:gd name="T16" fmla="*/ 1 w 359"/>
                <a:gd name="T17" fmla="*/ 0 h 786"/>
                <a:gd name="T18" fmla="*/ 1 w 359"/>
                <a:gd name="T19" fmla="*/ 0 h 786"/>
                <a:gd name="T20" fmla="*/ 1 w 359"/>
                <a:gd name="T21" fmla="*/ 0 h 786"/>
                <a:gd name="T22" fmla="*/ 1 w 359"/>
                <a:gd name="T23" fmla="*/ 0 h 786"/>
                <a:gd name="T24" fmla="*/ 1 w 359"/>
                <a:gd name="T25" fmla="*/ 0 h 786"/>
                <a:gd name="T26" fmla="*/ 1 w 359"/>
                <a:gd name="T27" fmla="*/ 0 h 786"/>
                <a:gd name="T28" fmla="*/ 1 w 359"/>
                <a:gd name="T29" fmla="*/ 0 h 786"/>
                <a:gd name="T30" fmla="*/ 1 w 359"/>
                <a:gd name="T31" fmla="*/ 0 h 786"/>
                <a:gd name="T32" fmla="*/ 1 w 359"/>
                <a:gd name="T33" fmla="*/ 0 h 786"/>
                <a:gd name="T34" fmla="*/ 1 w 359"/>
                <a:gd name="T35" fmla="*/ 0 h 786"/>
                <a:gd name="T36" fmla="*/ 1 w 359"/>
                <a:gd name="T37" fmla="*/ 0 h 786"/>
                <a:gd name="T38" fmla="*/ 1 w 359"/>
                <a:gd name="T39" fmla="*/ 0 h 786"/>
                <a:gd name="T40" fmla="*/ 1 w 359"/>
                <a:gd name="T41" fmla="*/ 0 h 786"/>
                <a:gd name="T42" fmla="*/ 1 w 359"/>
                <a:gd name="T43" fmla="*/ 0 h 786"/>
                <a:gd name="T44" fmla="*/ 1 w 359"/>
                <a:gd name="T45" fmla="*/ 0 h 786"/>
                <a:gd name="T46" fmla="*/ 1 w 359"/>
                <a:gd name="T47" fmla="*/ 0 h 786"/>
                <a:gd name="T48" fmla="*/ 1 w 359"/>
                <a:gd name="T49" fmla="*/ 0 h 786"/>
                <a:gd name="T50" fmla="*/ 1 w 359"/>
                <a:gd name="T51" fmla="*/ 0 h 786"/>
                <a:gd name="T52" fmla="*/ 1 w 359"/>
                <a:gd name="T53" fmla="*/ 0 h 786"/>
                <a:gd name="T54" fmla="*/ 1 w 359"/>
                <a:gd name="T55" fmla="*/ 0 h 786"/>
                <a:gd name="T56" fmla="*/ 1 w 359"/>
                <a:gd name="T57" fmla="*/ 0 h 786"/>
                <a:gd name="T58" fmla="*/ 1 w 359"/>
                <a:gd name="T59" fmla="*/ 0 h 786"/>
                <a:gd name="T60" fmla="*/ 1 w 359"/>
                <a:gd name="T61" fmla="*/ 0 h 786"/>
                <a:gd name="T62" fmla="*/ 1 w 359"/>
                <a:gd name="T63" fmla="*/ 0 h 786"/>
                <a:gd name="T64" fmla="*/ 1 w 359"/>
                <a:gd name="T65" fmla="*/ 0 h 786"/>
                <a:gd name="T66" fmla="*/ 1 w 359"/>
                <a:gd name="T67" fmla="*/ 0 h 786"/>
                <a:gd name="T68" fmla="*/ 1 w 359"/>
                <a:gd name="T69" fmla="*/ 0 h 786"/>
                <a:gd name="T70" fmla="*/ 1 w 359"/>
                <a:gd name="T71" fmla="*/ 0 h 786"/>
                <a:gd name="T72" fmla="*/ 1 w 359"/>
                <a:gd name="T73" fmla="*/ 0 h 786"/>
                <a:gd name="T74" fmla="*/ 1 w 359"/>
                <a:gd name="T75" fmla="*/ 0 h 786"/>
                <a:gd name="T76" fmla="*/ 1 w 359"/>
                <a:gd name="T77" fmla="*/ 0 h 786"/>
                <a:gd name="T78" fmla="*/ 1 w 359"/>
                <a:gd name="T79" fmla="*/ 0 h 786"/>
                <a:gd name="T80" fmla="*/ 1 w 359"/>
                <a:gd name="T81" fmla="*/ 0 h 786"/>
                <a:gd name="T82" fmla="*/ 1 w 359"/>
                <a:gd name="T83" fmla="*/ 0 h 786"/>
                <a:gd name="T84" fmla="*/ 1 w 359"/>
                <a:gd name="T85" fmla="*/ 0 h 786"/>
                <a:gd name="T86" fmla="*/ 1 w 359"/>
                <a:gd name="T87" fmla="*/ 0 h 786"/>
                <a:gd name="T88" fmla="*/ 1 w 359"/>
                <a:gd name="T89" fmla="*/ 0 h 786"/>
                <a:gd name="T90" fmla="*/ 1 w 359"/>
                <a:gd name="T91" fmla="*/ 0 h 786"/>
                <a:gd name="T92" fmla="*/ 1 w 359"/>
                <a:gd name="T93" fmla="*/ 0 h 786"/>
                <a:gd name="T94" fmla="*/ 1 w 359"/>
                <a:gd name="T95" fmla="*/ 0 h 786"/>
                <a:gd name="T96" fmla="*/ 1 w 359"/>
                <a:gd name="T97" fmla="*/ 0 h 786"/>
                <a:gd name="T98" fmla="*/ 1 w 359"/>
                <a:gd name="T99" fmla="*/ 0 h 786"/>
                <a:gd name="T100" fmla="*/ 1 w 359"/>
                <a:gd name="T101" fmla="*/ 0 h 786"/>
                <a:gd name="T102" fmla="*/ 1 w 359"/>
                <a:gd name="T103" fmla="*/ 0 h 786"/>
                <a:gd name="T104" fmla="*/ 1 w 359"/>
                <a:gd name="T105" fmla="*/ 0 h 786"/>
                <a:gd name="T106" fmla="*/ 1 w 359"/>
                <a:gd name="T107" fmla="*/ 0 h 786"/>
                <a:gd name="T108" fmla="*/ 1 w 359"/>
                <a:gd name="T109" fmla="*/ 0 h 786"/>
                <a:gd name="T110" fmla="*/ 1 w 359"/>
                <a:gd name="T111" fmla="*/ 0 h 786"/>
                <a:gd name="T112" fmla="*/ 1 w 359"/>
                <a:gd name="T113" fmla="*/ 0 h 786"/>
                <a:gd name="T114" fmla="*/ 1 w 359"/>
                <a:gd name="T115" fmla="*/ 0 h 786"/>
                <a:gd name="T116" fmla="*/ 1 w 359"/>
                <a:gd name="T117" fmla="*/ 0 h 786"/>
                <a:gd name="T118" fmla="*/ 1 w 359"/>
                <a:gd name="T119" fmla="*/ 0 h 786"/>
                <a:gd name="T120" fmla="*/ 1 w 359"/>
                <a:gd name="T121" fmla="*/ 0 h 786"/>
                <a:gd name="T122" fmla="*/ 1 w 359"/>
                <a:gd name="T123" fmla="*/ 0 h 7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9"/>
                <a:gd name="T187" fmla="*/ 0 h 786"/>
                <a:gd name="T188" fmla="*/ 359 w 359"/>
                <a:gd name="T189" fmla="*/ 786 h 7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9" h="786">
                  <a:moveTo>
                    <a:pt x="114" y="786"/>
                  </a:moveTo>
                  <a:lnTo>
                    <a:pt x="112" y="784"/>
                  </a:lnTo>
                  <a:lnTo>
                    <a:pt x="110" y="780"/>
                  </a:lnTo>
                  <a:lnTo>
                    <a:pt x="106" y="775"/>
                  </a:lnTo>
                  <a:lnTo>
                    <a:pt x="105" y="767"/>
                  </a:lnTo>
                  <a:lnTo>
                    <a:pt x="103" y="762"/>
                  </a:lnTo>
                  <a:lnTo>
                    <a:pt x="99" y="758"/>
                  </a:lnTo>
                  <a:lnTo>
                    <a:pt x="97" y="753"/>
                  </a:lnTo>
                  <a:lnTo>
                    <a:pt x="95" y="747"/>
                  </a:lnTo>
                  <a:lnTo>
                    <a:pt x="94" y="742"/>
                  </a:lnTo>
                  <a:lnTo>
                    <a:pt x="90" y="736"/>
                  </a:lnTo>
                  <a:lnTo>
                    <a:pt x="88" y="730"/>
                  </a:lnTo>
                  <a:lnTo>
                    <a:pt x="86" y="725"/>
                  </a:lnTo>
                  <a:lnTo>
                    <a:pt x="84" y="716"/>
                  </a:lnTo>
                  <a:lnTo>
                    <a:pt x="81" y="710"/>
                  </a:lnTo>
                  <a:lnTo>
                    <a:pt x="79" y="703"/>
                  </a:lnTo>
                  <a:lnTo>
                    <a:pt x="77" y="695"/>
                  </a:lnTo>
                  <a:lnTo>
                    <a:pt x="73" y="688"/>
                  </a:lnTo>
                  <a:lnTo>
                    <a:pt x="71" y="681"/>
                  </a:lnTo>
                  <a:lnTo>
                    <a:pt x="70" y="675"/>
                  </a:lnTo>
                  <a:lnTo>
                    <a:pt x="68" y="668"/>
                  </a:lnTo>
                  <a:lnTo>
                    <a:pt x="66" y="660"/>
                  </a:lnTo>
                  <a:lnTo>
                    <a:pt x="64" y="653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60" y="633"/>
                  </a:lnTo>
                  <a:lnTo>
                    <a:pt x="60" y="627"/>
                  </a:lnTo>
                  <a:lnTo>
                    <a:pt x="60" y="620"/>
                  </a:lnTo>
                  <a:lnTo>
                    <a:pt x="60" y="614"/>
                  </a:lnTo>
                  <a:lnTo>
                    <a:pt x="60" y="609"/>
                  </a:lnTo>
                  <a:lnTo>
                    <a:pt x="60" y="601"/>
                  </a:lnTo>
                  <a:lnTo>
                    <a:pt x="60" y="594"/>
                  </a:lnTo>
                  <a:lnTo>
                    <a:pt x="60" y="587"/>
                  </a:lnTo>
                  <a:lnTo>
                    <a:pt x="60" y="579"/>
                  </a:lnTo>
                  <a:lnTo>
                    <a:pt x="60" y="572"/>
                  </a:lnTo>
                  <a:lnTo>
                    <a:pt x="60" y="563"/>
                  </a:lnTo>
                  <a:lnTo>
                    <a:pt x="60" y="555"/>
                  </a:lnTo>
                  <a:lnTo>
                    <a:pt x="60" y="546"/>
                  </a:lnTo>
                  <a:lnTo>
                    <a:pt x="60" y="537"/>
                  </a:lnTo>
                  <a:lnTo>
                    <a:pt x="60" y="528"/>
                  </a:lnTo>
                  <a:lnTo>
                    <a:pt x="62" y="520"/>
                  </a:lnTo>
                  <a:lnTo>
                    <a:pt x="62" y="511"/>
                  </a:lnTo>
                  <a:lnTo>
                    <a:pt x="62" y="502"/>
                  </a:lnTo>
                  <a:lnTo>
                    <a:pt x="62" y="493"/>
                  </a:lnTo>
                  <a:lnTo>
                    <a:pt x="64" y="485"/>
                  </a:lnTo>
                  <a:lnTo>
                    <a:pt x="64" y="476"/>
                  </a:lnTo>
                  <a:lnTo>
                    <a:pt x="64" y="469"/>
                  </a:lnTo>
                  <a:lnTo>
                    <a:pt x="64" y="459"/>
                  </a:lnTo>
                  <a:lnTo>
                    <a:pt x="64" y="452"/>
                  </a:lnTo>
                  <a:lnTo>
                    <a:pt x="64" y="443"/>
                  </a:lnTo>
                  <a:lnTo>
                    <a:pt x="64" y="435"/>
                  </a:lnTo>
                  <a:lnTo>
                    <a:pt x="64" y="430"/>
                  </a:lnTo>
                  <a:lnTo>
                    <a:pt x="64" y="424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0"/>
                  </a:lnTo>
                  <a:lnTo>
                    <a:pt x="60" y="393"/>
                  </a:lnTo>
                  <a:lnTo>
                    <a:pt x="60" y="389"/>
                  </a:lnTo>
                  <a:lnTo>
                    <a:pt x="57" y="382"/>
                  </a:lnTo>
                  <a:lnTo>
                    <a:pt x="53" y="376"/>
                  </a:lnTo>
                  <a:lnTo>
                    <a:pt x="49" y="369"/>
                  </a:lnTo>
                  <a:lnTo>
                    <a:pt x="46" y="364"/>
                  </a:lnTo>
                  <a:lnTo>
                    <a:pt x="38" y="354"/>
                  </a:lnTo>
                  <a:lnTo>
                    <a:pt x="33" y="345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5" y="332"/>
                  </a:lnTo>
                  <a:lnTo>
                    <a:pt x="22" y="329"/>
                  </a:lnTo>
                  <a:lnTo>
                    <a:pt x="18" y="323"/>
                  </a:lnTo>
                  <a:lnTo>
                    <a:pt x="16" y="317"/>
                  </a:lnTo>
                  <a:lnTo>
                    <a:pt x="14" y="312"/>
                  </a:lnTo>
                  <a:lnTo>
                    <a:pt x="11" y="308"/>
                  </a:lnTo>
                  <a:lnTo>
                    <a:pt x="7" y="299"/>
                  </a:lnTo>
                  <a:lnTo>
                    <a:pt x="3" y="292"/>
                  </a:lnTo>
                  <a:lnTo>
                    <a:pt x="1" y="282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3" y="264"/>
                  </a:lnTo>
                  <a:lnTo>
                    <a:pt x="5" y="258"/>
                  </a:lnTo>
                  <a:lnTo>
                    <a:pt x="11" y="253"/>
                  </a:lnTo>
                  <a:lnTo>
                    <a:pt x="16" y="246"/>
                  </a:lnTo>
                  <a:lnTo>
                    <a:pt x="23" y="240"/>
                  </a:lnTo>
                  <a:lnTo>
                    <a:pt x="31" y="233"/>
                  </a:lnTo>
                  <a:lnTo>
                    <a:pt x="38" y="227"/>
                  </a:lnTo>
                  <a:lnTo>
                    <a:pt x="44" y="223"/>
                  </a:lnTo>
                  <a:lnTo>
                    <a:pt x="47" y="220"/>
                  </a:lnTo>
                  <a:lnTo>
                    <a:pt x="53" y="216"/>
                  </a:lnTo>
                  <a:lnTo>
                    <a:pt x="57" y="214"/>
                  </a:lnTo>
                  <a:lnTo>
                    <a:pt x="66" y="207"/>
                  </a:lnTo>
                  <a:lnTo>
                    <a:pt x="73" y="201"/>
                  </a:lnTo>
                  <a:lnTo>
                    <a:pt x="81" y="194"/>
                  </a:lnTo>
                  <a:lnTo>
                    <a:pt x="88" y="190"/>
                  </a:lnTo>
                  <a:lnTo>
                    <a:pt x="95" y="185"/>
                  </a:lnTo>
                  <a:lnTo>
                    <a:pt x="101" y="179"/>
                  </a:lnTo>
                  <a:lnTo>
                    <a:pt x="105" y="177"/>
                  </a:lnTo>
                  <a:lnTo>
                    <a:pt x="108" y="174"/>
                  </a:lnTo>
                  <a:lnTo>
                    <a:pt x="112" y="168"/>
                  </a:lnTo>
                  <a:lnTo>
                    <a:pt x="119" y="161"/>
                  </a:lnTo>
                  <a:lnTo>
                    <a:pt x="127" y="153"/>
                  </a:lnTo>
                  <a:lnTo>
                    <a:pt x="134" y="146"/>
                  </a:lnTo>
                  <a:lnTo>
                    <a:pt x="141" y="139"/>
                  </a:lnTo>
                  <a:lnTo>
                    <a:pt x="149" y="135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3" y="126"/>
                  </a:lnTo>
                  <a:lnTo>
                    <a:pt x="153" y="122"/>
                  </a:lnTo>
                  <a:lnTo>
                    <a:pt x="153" y="118"/>
                  </a:lnTo>
                  <a:lnTo>
                    <a:pt x="153" y="113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62" y="98"/>
                  </a:lnTo>
                  <a:lnTo>
                    <a:pt x="167" y="93"/>
                  </a:lnTo>
                  <a:lnTo>
                    <a:pt x="175" y="89"/>
                  </a:lnTo>
                  <a:lnTo>
                    <a:pt x="182" y="83"/>
                  </a:lnTo>
                  <a:lnTo>
                    <a:pt x="189" y="80"/>
                  </a:lnTo>
                  <a:lnTo>
                    <a:pt x="195" y="76"/>
                  </a:lnTo>
                  <a:lnTo>
                    <a:pt x="200" y="74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9" y="46"/>
                  </a:lnTo>
                  <a:lnTo>
                    <a:pt x="151" y="43"/>
                  </a:lnTo>
                  <a:lnTo>
                    <a:pt x="154" y="37"/>
                  </a:lnTo>
                  <a:lnTo>
                    <a:pt x="158" y="32"/>
                  </a:lnTo>
                  <a:lnTo>
                    <a:pt x="162" y="26"/>
                  </a:lnTo>
                  <a:lnTo>
                    <a:pt x="165" y="23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8" y="13"/>
                  </a:lnTo>
                  <a:lnTo>
                    <a:pt x="184" y="11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2" y="2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1" y="2"/>
                  </a:lnTo>
                  <a:lnTo>
                    <a:pt x="317" y="2"/>
                  </a:lnTo>
                  <a:lnTo>
                    <a:pt x="320" y="6"/>
                  </a:lnTo>
                  <a:lnTo>
                    <a:pt x="326" y="10"/>
                  </a:lnTo>
                  <a:lnTo>
                    <a:pt x="333" y="13"/>
                  </a:lnTo>
                  <a:lnTo>
                    <a:pt x="339" y="21"/>
                  </a:lnTo>
                  <a:lnTo>
                    <a:pt x="337" y="23"/>
                  </a:lnTo>
                  <a:lnTo>
                    <a:pt x="333" y="21"/>
                  </a:lnTo>
                  <a:lnTo>
                    <a:pt x="330" y="21"/>
                  </a:lnTo>
                  <a:lnTo>
                    <a:pt x="324" y="19"/>
                  </a:lnTo>
                  <a:lnTo>
                    <a:pt x="319" y="19"/>
                  </a:lnTo>
                  <a:lnTo>
                    <a:pt x="311" y="19"/>
                  </a:lnTo>
                  <a:lnTo>
                    <a:pt x="304" y="19"/>
                  </a:lnTo>
                  <a:lnTo>
                    <a:pt x="295" y="19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9" y="21"/>
                  </a:lnTo>
                  <a:lnTo>
                    <a:pt x="259" y="21"/>
                  </a:lnTo>
                  <a:lnTo>
                    <a:pt x="252" y="23"/>
                  </a:lnTo>
                  <a:lnTo>
                    <a:pt x="243" y="23"/>
                  </a:lnTo>
                  <a:lnTo>
                    <a:pt x="237" y="23"/>
                  </a:lnTo>
                  <a:lnTo>
                    <a:pt x="230" y="24"/>
                  </a:lnTo>
                  <a:lnTo>
                    <a:pt x="224" y="26"/>
                  </a:lnTo>
                  <a:lnTo>
                    <a:pt x="219" y="26"/>
                  </a:lnTo>
                  <a:lnTo>
                    <a:pt x="215" y="26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0" y="32"/>
                  </a:lnTo>
                  <a:lnTo>
                    <a:pt x="195" y="35"/>
                  </a:lnTo>
                  <a:lnTo>
                    <a:pt x="189" y="39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8"/>
                  </a:lnTo>
                  <a:lnTo>
                    <a:pt x="219" y="50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6" y="48"/>
                  </a:lnTo>
                  <a:lnTo>
                    <a:pt x="243" y="45"/>
                  </a:lnTo>
                  <a:lnTo>
                    <a:pt x="252" y="43"/>
                  </a:lnTo>
                  <a:lnTo>
                    <a:pt x="256" y="41"/>
                  </a:lnTo>
                  <a:lnTo>
                    <a:pt x="261" y="41"/>
                  </a:lnTo>
                  <a:lnTo>
                    <a:pt x="265" y="39"/>
                  </a:lnTo>
                  <a:lnTo>
                    <a:pt x="271" y="39"/>
                  </a:lnTo>
                  <a:lnTo>
                    <a:pt x="276" y="39"/>
                  </a:lnTo>
                  <a:lnTo>
                    <a:pt x="283" y="43"/>
                  </a:lnTo>
                  <a:lnTo>
                    <a:pt x="287" y="45"/>
                  </a:lnTo>
                  <a:lnTo>
                    <a:pt x="293" y="50"/>
                  </a:lnTo>
                  <a:lnTo>
                    <a:pt x="296" y="54"/>
                  </a:lnTo>
                  <a:lnTo>
                    <a:pt x="302" y="61"/>
                  </a:lnTo>
                  <a:lnTo>
                    <a:pt x="306" y="63"/>
                  </a:lnTo>
                  <a:lnTo>
                    <a:pt x="307" y="69"/>
                  </a:lnTo>
                  <a:lnTo>
                    <a:pt x="306" y="70"/>
                  </a:lnTo>
                  <a:lnTo>
                    <a:pt x="302" y="70"/>
                  </a:lnTo>
                  <a:lnTo>
                    <a:pt x="296" y="70"/>
                  </a:lnTo>
                  <a:lnTo>
                    <a:pt x="289" y="70"/>
                  </a:lnTo>
                  <a:lnTo>
                    <a:pt x="283" y="70"/>
                  </a:lnTo>
                  <a:lnTo>
                    <a:pt x="280" y="70"/>
                  </a:lnTo>
                  <a:lnTo>
                    <a:pt x="274" y="70"/>
                  </a:lnTo>
                  <a:lnTo>
                    <a:pt x="271" y="70"/>
                  </a:lnTo>
                  <a:lnTo>
                    <a:pt x="265" y="70"/>
                  </a:lnTo>
                  <a:lnTo>
                    <a:pt x="259" y="70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41" y="74"/>
                  </a:lnTo>
                  <a:lnTo>
                    <a:pt x="236" y="78"/>
                  </a:lnTo>
                  <a:lnTo>
                    <a:pt x="232" y="80"/>
                  </a:lnTo>
                  <a:lnTo>
                    <a:pt x="228" y="80"/>
                  </a:lnTo>
                  <a:lnTo>
                    <a:pt x="224" y="83"/>
                  </a:lnTo>
                  <a:lnTo>
                    <a:pt x="219" y="85"/>
                  </a:lnTo>
                  <a:lnTo>
                    <a:pt x="215" y="89"/>
                  </a:lnTo>
                  <a:lnTo>
                    <a:pt x="210" y="91"/>
                  </a:lnTo>
                  <a:lnTo>
                    <a:pt x="206" y="94"/>
                  </a:lnTo>
                  <a:lnTo>
                    <a:pt x="202" y="98"/>
                  </a:lnTo>
                  <a:lnTo>
                    <a:pt x="197" y="102"/>
                  </a:lnTo>
                  <a:lnTo>
                    <a:pt x="191" y="105"/>
                  </a:lnTo>
                  <a:lnTo>
                    <a:pt x="188" y="107"/>
                  </a:lnTo>
                  <a:lnTo>
                    <a:pt x="184" y="113"/>
                  </a:lnTo>
                  <a:lnTo>
                    <a:pt x="178" y="117"/>
                  </a:lnTo>
                  <a:lnTo>
                    <a:pt x="177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91" y="126"/>
                  </a:lnTo>
                  <a:lnTo>
                    <a:pt x="197" y="129"/>
                  </a:lnTo>
                  <a:lnTo>
                    <a:pt x="204" y="133"/>
                  </a:lnTo>
                  <a:lnTo>
                    <a:pt x="210" y="137"/>
                  </a:lnTo>
                  <a:lnTo>
                    <a:pt x="213" y="142"/>
                  </a:lnTo>
                  <a:lnTo>
                    <a:pt x="215" y="146"/>
                  </a:lnTo>
                  <a:lnTo>
                    <a:pt x="215" y="150"/>
                  </a:lnTo>
                  <a:lnTo>
                    <a:pt x="217" y="155"/>
                  </a:lnTo>
                  <a:lnTo>
                    <a:pt x="217" y="161"/>
                  </a:lnTo>
                  <a:lnTo>
                    <a:pt x="217" y="168"/>
                  </a:lnTo>
                  <a:lnTo>
                    <a:pt x="217" y="174"/>
                  </a:lnTo>
                  <a:lnTo>
                    <a:pt x="217" y="181"/>
                  </a:lnTo>
                  <a:lnTo>
                    <a:pt x="217" y="188"/>
                  </a:lnTo>
                  <a:lnTo>
                    <a:pt x="215" y="194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13" y="214"/>
                  </a:lnTo>
                  <a:lnTo>
                    <a:pt x="212" y="218"/>
                  </a:lnTo>
                  <a:lnTo>
                    <a:pt x="210" y="223"/>
                  </a:lnTo>
                  <a:lnTo>
                    <a:pt x="208" y="227"/>
                  </a:lnTo>
                  <a:lnTo>
                    <a:pt x="208" y="229"/>
                  </a:lnTo>
                  <a:lnTo>
                    <a:pt x="202" y="233"/>
                  </a:lnTo>
                  <a:lnTo>
                    <a:pt x="199" y="236"/>
                  </a:lnTo>
                  <a:lnTo>
                    <a:pt x="193" y="238"/>
                  </a:lnTo>
                  <a:lnTo>
                    <a:pt x="189" y="244"/>
                  </a:lnTo>
                  <a:lnTo>
                    <a:pt x="180" y="247"/>
                  </a:lnTo>
                  <a:lnTo>
                    <a:pt x="178" y="249"/>
                  </a:lnTo>
                  <a:lnTo>
                    <a:pt x="182" y="251"/>
                  </a:lnTo>
                  <a:lnTo>
                    <a:pt x="186" y="251"/>
                  </a:lnTo>
                  <a:lnTo>
                    <a:pt x="191" y="253"/>
                  </a:lnTo>
                  <a:lnTo>
                    <a:pt x="197" y="253"/>
                  </a:lnTo>
                  <a:lnTo>
                    <a:pt x="204" y="253"/>
                  </a:lnTo>
                  <a:lnTo>
                    <a:pt x="212" y="251"/>
                  </a:lnTo>
                  <a:lnTo>
                    <a:pt x="219" y="249"/>
                  </a:lnTo>
                  <a:lnTo>
                    <a:pt x="221" y="247"/>
                  </a:lnTo>
                  <a:lnTo>
                    <a:pt x="226" y="244"/>
                  </a:lnTo>
                  <a:lnTo>
                    <a:pt x="232" y="240"/>
                  </a:lnTo>
                  <a:lnTo>
                    <a:pt x="241" y="236"/>
                  </a:lnTo>
                  <a:lnTo>
                    <a:pt x="248" y="231"/>
                  </a:lnTo>
                  <a:lnTo>
                    <a:pt x="256" y="227"/>
                  </a:lnTo>
                  <a:lnTo>
                    <a:pt x="261" y="223"/>
                  </a:lnTo>
                  <a:lnTo>
                    <a:pt x="265" y="222"/>
                  </a:lnTo>
                  <a:lnTo>
                    <a:pt x="271" y="220"/>
                  </a:lnTo>
                  <a:lnTo>
                    <a:pt x="276" y="216"/>
                  </a:lnTo>
                  <a:lnTo>
                    <a:pt x="283" y="211"/>
                  </a:lnTo>
                  <a:lnTo>
                    <a:pt x="293" y="205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7" y="190"/>
                  </a:lnTo>
                  <a:lnTo>
                    <a:pt x="324" y="187"/>
                  </a:lnTo>
                  <a:lnTo>
                    <a:pt x="328" y="181"/>
                  </a:lnTo>
                  <a:lnTo>
                    <a:pt x="333" y="179"/>
                  </a:lnTo>
                  <a:lnTo>
                    <a:pt x="339" y="176"/>
                  </a:lnTo>
                  <a:lnTo>
                    <a:pt x="341" y="177"/>
                  </a:lnTo>
                  <a:lnTo>
                    <a:pt x="339" y="185"/>
                  </a:lnTo>
                  <a:lnTo>
                    <a:pt x="335" y="192"/>
                  </a:lnTo>
                  <a:lnTo>
                    <a:pt x="331" y="201"/>
                  </a:lnTo>
                  <a:lnTo>
                    <a:pt x="328" y="209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59" y="203"/>
                  </a:lnTo>
                  <a:lnTo>
                    <a:pt x="355" y="229"/>
                  </a:lnTo>
                  <a:lnTo>
                    <a:pt x="354" y="229"/>
                  </a:lnTo>
                  <a:lnTo>
                    <a:pt x="350" y="231"/>
                  </a:lnTo>
                  <a:lnTo>
                    <a:pt x="346" y="235"/>
                  </a:lnTo>
                  <a:lnTo>
                    <a:pt x="341" y="238"/>
                  </a:lnTo>
                  <a:lnTo>
                    <a:pt x="333" y="242"/>
                  </a:lnTo>
                  <a:lnTo>
                    <a:pt x="326" y="247"/>
                  </a:lnTo>
                  <a:lnTo>
                    <a:pt x="317" y="253"/>
                  </a:lnTo>
                  <a:lnTo>
                    <a:pt x="307" y="258"/>
                  </a:lnTo>
                  <a:lnTo>
                    <a:pt x="304" y="262"/>
                  </a:lnTo>
                  <a:lnTo>
                    <a:pt x="298" y="264"/>
                  </a:lnTo>
                  <a:lnTo>
                    <a:pt x="293" y="266"/>
                  </a:lnTo>
                  <a:lnTo>
                    <a:pt x="289" y="270"/>
                  </a:lnTo>
                  <a:lnTo>
                    <a:pt x="280" y="275"/>
                  </a:lnTo>
                  <a:lnTo>
                    <a:pt x="272" y="281"/>
                  </a:lnTo>
                  <a:lnTo>
                    <a:pt x="263" y="284"/>
                  </a:lnTo>
                  <a:lnTo>
                    <a:pt x="256" y="288"/>
                  </a:lnTo>
                  <a:lnTo>
                    <a:pt x="250" y="292"/>
                  </a:lnTo>
                  <a:lnTo>
                    <a:pt x="247" y="294"/>
                  </a:lnTo>
                  <a:lnTo>
                    <a:pt x="237" y="294"/>
                  </a:lnTo>
                  <a:lnTo>
                    <a:pt x="234" y="292"/>
                  </a:lnTo>
                  <a:lnTo>
                    <a:pt x="228" y="288"/>
                  </a:lnTo>
                  <a:lnTo>
                    <a:pt x="226" y="284"/>
                  </a:lnTo>
                  <a:lnTo>
                    <a:pt x="223" y="277"/>
                  </a:lnTo>
                  <a:lnTo>
                    <a:pt x="221" y="273"/>
                  </a:lnTo>
                  <a:lnTo>
                    <a:pt x="219" y="273"/>
                  </a:lnTo>
                  <a:lnTo>
                    <a:pt x="213" y="273"/>
                  </a:lnTo>
                  <a:lnTo>
                    <a:pt x="208" y="271"/>
                  </a:lnTo>
                  <a:lnTo>
                    <a:pt x="204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89" y="271"/>
                  </a:lnTo>
                  <a:lnTo>
                    <a:pt x="184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3" y="266"/>
                  </a:lnTo>
                  <a:lnTo>
                    <a:pt x="145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6" y="262"/>
                  </a:lnTo>
                  <a:lnTo>
                    <a:pt x="136" y="258"/>
                  </a:lnTo>
                  <a:lnTo>
                    <a:pt x="140" y="253"/>
                  </a:lnTo>
                  <a:lnTo>
                    <a:pt x="145" y="247"/>
                  </a:lnTo>
                  <a:lnTo>
                    <a:pt x="153" y="240"/>
                  </a:lnTo>
                  <a:lnTo>
                    <a:pt x="162" y="235"/>
                  </a:lnTo>
                  <a:lnTo>
                    <a:pt x="171" y="227"/>
                  </a:lnTo>
                  <a:lnTo>
                    <a:pt x="178" y="222"/>
                  </a:lnTo>
                  <a:lnTo>
                    <a:pt x="184" y="214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203"/>
                  </a:lnTo>
                  <a:lnTo>
                    <a:pt x="188" y="198"/>
                  </a:lnTo>
                  <a:lnTo>
                    <a:pt x="189" y="194"/>
                  </a:lnTo>
                  <a:lnTo>
                    <a:pt x="188" y="187"/>
                  </a:lnTo>
                  <a:lnTo>
                    <a:pt x="188" y="183"/>
                  </a:lnTo>
                  <a:lnTo>
                    <a:pt x="188" y="177"/>
                  </a:lnTo>
                  <a:lnTo>
                    <a:pt x="188" y="172"/>
                  </a:lnTo>
                  <a:lnTo>
                    <a:pt x="186" y="166"/>
                  </a:lnTo>
                  <a:lnTo>
                    <a:pt x="184" y="159"/>
                  </a:lnTo>
                  <a:lnTo>
                    <a:pt x="184" y="155"/>
                  </a:lnTo>
                  <a:lnTo>
                    <a:pt x="184" y="152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4" y="152"/>
                  </a:lnTo>
                  <a:lnTo>
                    <a:pt x="158" y="157"/>
                  </a:lnTo>
                  <a:lnTo>
                    <a:pt x="151" y="163"/>
                  </a:lnTo>
                  <a:lnTo>
                    <a:pt x="145" y="168"/>
                  </a:lnTo>
                  <a:lnTo>
                    <a:pt x="140" y="176"/>
                  </a:lnTo>
                  <a:lnTo>
                    <a:pt x="132" y="181"/>
                  </a:lnTo>
                  <a:lnTo>
                    <a:pt x="127" y="187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0" y="203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1" y="212"/>
                  </a:lnTo>
                  <a:lnTo>
                    <a:pt x="95" y="216"/>
                  </a:lnTo>
                  <a:lnTo>
                    <a:pt x="88" y="222"/>
                  </a:lnTo>
                  <a:lnTo>
                    <a:pt x="82" y="223"/>
                  </a:lnTo>
                  <a:lnTo>
                    <a:pt x="77" y="229"/>
                  </a:lnTo>
                  <a:lnTo>
                    <a:pt x="71" y="233"/>
                  </a:lnTo>
                  <a:lnTo>
                    <a:pt x="68" y="238"/>
                  </a:lnTo>
                  <a:lnTo>
                    <a:pt x="62" y="240"/>
                  </a:lnTo>
                  <a:lnTo>
                    <a:pt x="57" y="246"/>
                  </a:lnTo>
                  <a:lnTo>
                    <a:pt x="53" y="249"/>
                  </a:lnTo>
                  <a:lnTo>
                    <a:pt x="47" y="255"/>
                  </a:lnTo>
                  <a:lnTo>
                    <a:pt x="44" y="260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6" y="275"/>
                  </a:lnTo>
                  <a:lnTo>
                    <a:pt x="35" y="281"/>
                  </a:lnTo>
                  <a:lnTo>
                    <a:pt x="35" y="286"/>
                  </a:lnTo>
                  <a:lnTo>
                    <a:pt x="36" y="294"/>
                  </a:lnTo>
                  <a:lnTo>
                    <a:pt x="38" y="303"/>
                  </a:lnTo>
                  <a:lnTo>
                    <a:pt x="40" y="308"/>
                  </a:lnTo>
                  <a:lnTo>
                    <a:pt x="42" y="312"/>
                  </a:lnTo>
                  <a:lnTo>
                    <a:pt x="46" y="317"/>
                  </a:lnTo>
                  <a:lnTo>
                    <a:pt x="47" y="321"/>
                  </a:lnTo>
                  <a:lnTo>
                    <a:pt x="49" y="327"/>
                  </a:lnTo>
                  <a:lnTo>
                    <a:pt x="53" y="332"/>
                  </a:lnTo>
                  <a:lnTo>
                    <a:pt x="55" y="336"/>
                  </a:lnTo>
                  <a:lnTo>
                    <a:pt x="59" y="341"/>
                  </a:lnTo>
                  <a:lnTo>
                    <a:pt x="60" y="345"/>
                  </a:lnTo>
                  <a:lnTo>
                    <a:pt x="62" y="351"/>
                  </a:lnTo>
                  <a:lnTo>
                    <a:pt x="66" y="356"/>
                  </a:lnTo>
                  <a:lnTo>
                    <a:pt x="68" y="362"/>
                  </a:lnTo>
                  <a:lnTo>
                    <a:pt x="70" y="365"/>
                  </a:lnTo>
                  <a:lnTo>
                    <a:pt x="73" y="371"/>
                  </a:lnTo>
                  <a:lnTo>
                    <a:pt x="75" y="375"/>
                  </a:lnTo>
                  <a:lnTo>
                    <a:pt x="79" y="380"/>
                  </a:lnTo>
                  <a:lnTo>
                    <a:pt x="82" y="388"/>
                  </a:lnTo>
                  <a:lnTo>
                    <a:pt x="86" y="397"/>
                  </a:lnTo>
                  <a:lnTo>
                    <a:pt x="88" y="402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5"/>
                  </a:lnTo>
                  <a:lnTo>
                    <a:pt x="92" y="419"/>
                  </a:lnTo>
                  <a:lnTo>
                    <a:pt x="92" y="424"/>
                  </a:lnTo>
                  <a:lnTo>
                    <a:pt x="90" y="428"/>
                  </a:lnTo>
                  <a:lnTo>
                    <a:pt x="90" y="435"/>
                  </a:lnTo>
                  <a:lnTo>
                    <a:pt x="90" y="443"/>
                  </a:lnTo>
                  <a:lnTo>
                    <a:pt x="90" y="450"/>
                  </a:lnTo>
                  <a:lnTo>
                    <a:pt x="90" y="458"/>
                  </a:lnTo>
                  <a:lnTo>
                    <a:pt x="88" y="467"/>
                  </a:lnTo>
                  <a:lnTo>
                    <a:pt x="88" y="474"/>
                  </a:lnTo>
                  <a:lnTo>
                    <a:pt x="88" y="483"/>
                  </a:lnTo>
                  <a:lnTo>
                    <a:pt x="88" y="487"/>
                  </a:lnTo>
                  <a:lnTo>
                    <a:pt x="88" y="493"/>
                  </a:lnTo>
                  <a:lnTo>
                    <a:pt x="88" y="496"/>
                  </a:lnTo>
                  <a:lnTo>
                    <a:pt x="88" y="502"/>
                  </a:lnTo>
                  <a:lnTo>
                    <a:pt x="86" y="506"/>
                  </a:lnTo>
                  <a:lnTo>
                    <a:pt x="86" y="511"/>
                  </a:lnTo>
                  <a:lnTo>
                    <a:pt x="86" y="517"/>
                  </a:lnTo>
                  <a:lnTo>
                    <a:pt x="86" y="522"/>
                  </a:lnTo>
                  <a:lnTo>
                    <a:pt x="86" y="526"/>
                  </a:lnTo>
                  <a:lnTo>
                    <a:pt x="86" y="531"/>
                  </a:lnTo>
                  <a:lnTo>
                    <a:pt x="84" y="535"/>
                  </a:lnTo>
                  <a:lnTo>
                    <a:pt x="84" y="541"/>
                  </a:lnTo>
                  <a:lnTo>
                    <a:pt x="84" y="544"/>
                  </a:lnTo>
                  <a:lnTo>
                    <a:pt x="84" y="550"/>
                  </a:lnTo>
                  <a:lnTo>
                    <a:pt x="84" y="553"/>
                  </a:lnTo>
                  <a:lnTo>
                    <a:pt x="84" y="557"/>
                  </a:lnTo>
                  <a:lnTo>
                    <a:pt x="82" y="566"/>
                  </a:lnTo>
                  <a:lnTo>
                    <a:pt x="82" y="576"/>
                  </a:lnTo>
                  <a:lnTo>
                    <a:pt x="82" y="585"/>
                  </a:lnTo>
                  <a:lnTo>
                    <a:pt x="82" y="592"/>
                  </a:lnTo>
                  <a:lnTo>
                    <a:pt x="82" y="600"/>
                  </a:lnTo>
                  <a:lnTo>
                    <a:pt x="82" y="607"/>
                  </a:lnTo>
                  <a:lnTo>
                    <a:pt x="82" y="614"/>
                  </a:lnTo>
                  <a:lnTo>
                    <a:pt x="82" y="620"/>
                  </a:lnTo>
                  <a:lnTo>
                    <a:pt x="82" y="625"/>
                  </a:lnTo>
                  <a:lnTo>
                    <a:pt x="84" y="631"/>
                  </a:lnTo>
                  <a:lnTo>
                    <a:pt x="84" y="635"/>
                  </a:lnTo>
                  <a:lnTo>
                    <a:pt x="86" y="638"/>
                  </a:lnTo>
                  <a:lnTo>
                    <a:pt x="88" y="644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5" y="659"/>
                  </a:lnTo>
                  <a:lnTo>
                    <a:pt x="95" y="664"/>
                  </a:lnTo>
                  <a:lnTo>
                    <a:pt x="99" y="670"/>
                  </a:lnTo>
                  <a:lnTo>
                    <a:pt x="101" y="673"/>
                  </a:lnTo>
                  <a:lnTo>
                    <a:pt x="103" y="679"/>
                  </a:lnTo>
                  <a:lnTo>
                    <a:pt x="105" y="683"/>
                  </a:lnTo>
                  <a:lnTo>
                    <a:pt x="108" y="688"/>
                  </a:lnTo>
                  <a:lnTo>
                    <a:pt x="110" y="694"/>
                  </a:lnTo>
                  <a:lnTo>
                    <a:pt x="112" y="699"/>
                  </a:lnTo>
                  <a:lnTo>
                    <a:pt x="114" y="705"/>
                  </a:lnTo>
                  <a:lnTo>
                    <a:pt x="118" y="710"/>
                  </a:lnTo>
                  <a:lnTo>
                    <a:pt x="119" y="716"/>
                  </a:lnTo>
                  <a:lnTo>
                    <a:pt x="121" y="719"/>
                  </a:lnTo>
                  <a:lnTo>
                    <a:pt x="123" y="725"/>
                  </a:lnTo>
                  <a:lnTo>
                    <a:pt x="125" y="730"/>
                  </a:lnTo>
                  <a:lnTo>
                    <a:pt x="127" y="734"/>
                  </a:lnTo>
                  <a:lnTo>
                    <a:pt x="129" y="740"/>
                  </a:lnTo>
                  <a:lnTo>
                    <a:pt x="130" y="743"/>
                  </a:lnTo>
                  <a:lnTo>
                    <a:pt x="132" y="749"/>
                  </a:lnTo>
                  <a:lnTo>
                    <a:pt x="132" y="754"/>
                  </a:lnTo>
                  <a:lnTo>
                    <a:pt x="134" y="762"/>
                  </a:lnTo>
                  <a:lnTo>
                    <a:pt x="136" y="767"/>
                  </a:lnTo>
                  <a:lnTo>
                    <a:pt x="136" y="771"/>
                  </a:lnTo>
                  <a:lnTo>
                    <a:pt x="134" y="777"/>
                  </a:lnTo>
                  <a:lnTo>
                    <a:pt x="132" y="778"/>
                  </a:lnTo>
                  <a:lnTo>
                    <a:pt x="127" y="780"/>
                  </a:lnTo>
                  <a:lnTo>
                    <a:pt x="123" y="784"/>
                  </a:lnTo>
                  <a:lnTo>
                    <a:pt x="116" y="786"/>
                  </a:lnTo>
                  <a:lnTo>
                    <a:pt x="114" y="7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0" name="Freeform 18"/>
            <p:cNvSpPr>
              <a:spLocks/>
            </p:cNvSpPr>
            <p:nvPr/>
          </p:nvSpPr>
          <p:spPr bwMode="auto">
            <a:xfrm>
              <a:off x="4413" y="3415"/>
              <a:ext cx="597" cy="462"/>
            </a:xfrm>
            <a:custGeom>
              <a:avLst/>
              <a:gdLst>
                <a:gd name="T0" fmla="*/ 1 w 1193"/>
                <a:gd name="T1" fmla="*/ 0 h 926"/>
                <a:gd name="T2" fmla="*/ 1 w 1193"/>
                <a:gd name="T3" fmla="*/ 0 h 926"/>
                <a:gd name="T4" fmla="*/ 1 w 1193"/>
                <a:gd name="T5" fmla="*/ 0 h 926"/>
                <a:gd name="T6" fmla="*/ 1 w 1193"/>
                <a:gd name="T7" fmla="*/ 0 h 926"/>
                <a:gd name="T8" fmla="*/ 1 w 1193"/>
                <a:gd name="T9" fmla="*/ 0 h 926"/>
                <a:gd name="T10" fmla="*/ 1 w 1193"/>
                <a:gd name="T11" fmla="*/ 0 h 926"/>
                <a:gd name="T12" fmla="*/ 0 w 1193"/>
                <a:gd name="T13" fmla="*/ 0 h 926"/>
                <a:gd name="T14" fmla="*/ 1 w 1193"/>
                <a:gd name="T15" fmla="*/ 0 h 926"/>
                <a:gd name="T16" fmla="*/ 1 w 1193"/>
                <a:gd name="T17" fmla="*/ 0 h 926"/>
                <a:gd name="T18" fmla="*/ 1 w 1193"/>
                <a:gd name="T19" fmla="*/ 0 h 926"/>
                <a:gd name="T20" fmla="*/ 1 w 1193"/>
                <a:gd name="T21" fmla="*/ 0 h 926"/>
                <a:gd name="T22" fmla="*/ 1 w 1193"/>
                <a:gd name="T23" fmla="*/ 0 h 926"/>
                <a:gd name="T24" fmla="*/ 1 w 1193"/>
                <a:gd name="T25" fmla="*/ 0 h 926"/>
                <a:gd name="T26" fmla="*/ 1 w 1193"/>
                <a:gd name="T27" fmla="*/ 0 h 926"/>
                <a:gd name="T28" fmla="*/ 1 w 1193"/>
                <a:gd name="T29" fmla="*/ 0 h 926"/>
                <a:gd name="T30" fmla="*/ 1 w 1193"/>
                <a:gd name="T31" fmla="*/ 0 h 926"/>
                <a:gd name="T32" fmla="*/ 1 w 1193"/>
                <a:gd name="T33" fmla="*/ 0 h 926"/>
                <a:gd name="T34" fmla="*/ 1 w 1193"/>
                <a:gd name="T35" fmla="*/ 0 h 926"/>
                <a:gd name="T36" fmla="*/ 1 w 1193"/>
                <a:gd name="T37" fmla="*/ 0 h 926"/>
                <a:gd name="T38" fmla="*/ 1 w 1193"/>
                <a:gd name="T39" fmla="*/ 0 h 926"/>
                <a:gd name="T40" fmla="*/ 1 w 1193"/>
                <a:gd name="T41" fmla="*/ 0 h 926"/>
                <a:gd name="T42" fmla="*/ 1 w 1193"/>
                <a:gd name="T43" fmla="*/ 0 h 926"/>
                <a:gd name="T44" fmla="*/ 1 w 1193"/>
                <a:gd name="T45" fmla="*/ 0 h 926"/>
                <a:gd name="T46" fmla="*/ 1 w 1193"/>
                <a:gd name="T47" fmla="*/ 0 h 926"/>
                <a:gd name="T48" fmla="*/ 1 w 1193"/>
                <a:gd name="T49" fmla="*/ 0 h 926"/>
                <a:gd name="T50" fmla="*/ 1 w 1193"/>
                <a:gd name="T51" fmla="*/ 0 h 926"/>
                <a:gd name="T52" fmla="*/ 1 w 1193"/>
                <a:gd name="T53" fmla="*/ 0 h 926"/>
                <a:gd name="T54" fmla="*/ 1 w 1193"/>
                <a:gd name="T55" fmla="*/ 0 h 926"/>
                <a:gd name="T56" fmla="*/ 1 w 1193"/>
                <a:gd name="T57" fmla="*/ 0 h 926"/>
                <a:gd name="T58" fmla="*/ 1 w 1193"/>
                <a:gd name="T59" fmla="*/ 0 h 926"/>
                <a:gd name="T60" fmla="*/ 1 w 1193"/>
                <a:gd name="T61" fmla="*/ 0 h 926"/>
                <a:gd name="T62" fmla="*/ 1 w 1193"/>
                <a:gd name="T63" fmla="*/ 0 h 926"/>
                <a:gd name="T64" fmla="*/ 1 w 1193"/>
                <a:gd name="T65" fmla="*/ 0 h 926"/>
                <a:gd name="T66" fmla="*/ 1 w 1193"/>
                <a:gd name="T67" fmla="*/ 0 h 926"/>
                <a:gd name="T68" fmla="*/ 1 w 1193"/>
                <a:gd name="T69" fmla="*/ 0 h 926"/>
                <a:gd name="T70" fmla="*/ 1 w 1193"/>
                <a:gd name="T71" fmla="*/ 0 h 926"/>
                <a:gd name="T72" fmla="*/ 1 w 1193"/>
                <a:gd name="T73" fmla="*/ 0 h 926"/>
                <a:gd name="T74" fmla="*/ 1 w 1193"/>
                <a:gd name="T75" fmla="*/ 0 h 926"/>
                <a:gd name="T76" fmla="*/ 1 w 1193"/>
                <a:gd name="T77" fmla="*/ 0 h 926"/>
                <a:gd name="T78" fmla="*/ 1 w 1193"/>
                <a:gd name="T79" fmla="*/ 0 h 926"/>
                <a:gd name="T80" fmla="*/ 1 w 1193"/>
                <a:gd name="T81" fmla="*/ 0 h 926"/>
                <a:gd name="T82" fmla="*/ 1 w 1193"/>
                <a:gd name="T83" fmla="*/ 0 h 926"/>
                <a:gd name="T84" fmla="*/ 1 w 1193"/>
                <a:gd name="T85" fmla="*/ 0 h 926"/>
                <a:gd name="T86" fmla="*/ 1 w 1193"/>
                <a:gd name="T87" fmla="*/ 0 h 926"/>
                <a:gd name="T88" fmla="*/ 1 w 1193"/>
                <a:gd name="T89" fmla="*/ 0 h 926"/>
                <a:gd name="T90" fmla="*/ 1 w 1193"/>
                <a:gd name="T91" fmla="*/ 0 h 926"/>
                <a:gd name="T92" fmla="*/ 1 w 1193"/>
                <a:gd name="T93" fmla="*/ 0 h 926"/>
                <a:gd name="T94" fmla="*/ 1 w 1193"/>
                <a:gd name="T95" fmla="*/ 0 h 926"/>
                <a:gd name="T96" fmla="*/ 1 w 1193"/>
                <a:gd name="T97" fmla="*/ 0 h 926"/>
                <a:gd name="T98" fmla="*/ 1 w 1193"/>
                <a:gd name="T99" fmla="*/ 0 h 926"/>
                <a:gd name="T100" fmla="*/ 1 w 1193"/>
                <a:gd name="T101" fmla="*/ 0 h 926"/>
                <a:gd name="T102" fmla="*/ 1 w 1193"/>
                <a:gd name="T103" fmla="*/ 0 h 926"/>
                <a:gd name="T104" fmla="*/ 1 w 1193"/>
                <a:gd name="T105" fmla="*/ 0 h 926"/>
                <a:gd name="T106" fmla="*/ 1 w 1193"/>
                <a:gd name="T107" fmla="*/ 0 h 926"/>
                <a:gd name="T108" fmla="*/ 1 w 1193"/>
                <a:gd name="T109" fmla="*/ 0 h 926"/>
                <a:gd name="T110" fmla="*/ 1 w 1193"/>
                <a:gd name="T111" fmla="*/ 0 h 926"/>
                <a:gd name="T112" fmla="*/ 1 w 1193"/>
                <a:gd name="T113" fmla="*/ 0 h 926"/>
                <a:gd name="T114" fmla="*/ 1 w 1193"/>
                <a:gd name="T115" fmla="*/ 0 h 926"/>
                <a:gd name="T116" fmla="*/ 1 w 1193"/>
                <a:gd name="T117" fmla="*/ 0 h 926"/>
                <a:gd name="T118" fmla="*/ 1 w 1193"/>
                <a:gd name="T119" fmla="*/ 0 h 926"/>
                <a:gd name="T120" fmla="*/ 1 w 1193"/>
                <a:gd name="T121" fmla="*/ 0 h 926"/>
                <a:gd name="T122" fmla="*/ 1 w 1193"/>
                <a:gd name="T123" fmla="*/ 0 h 926"/>
                <a:gd name="T124" fmla="*/ 1 w 1193"/>
                <a:gd name="T125" fmla="*/ 0 h 9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3"/>
                <a:gd name="T190" fmla="*/ 0 h 926"/>
                <a:gd name="T191" fmla="*/ 1193 w 1193"/>
                <a:gd name="T192" fmla="*/ 926 h 9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3" h="926">
                  <a:moveTo>
                    <a:pt x="240" y="133"/>
                  </a:moveTo>
                  <a:lnTo>
                    <a:pt x="238" y="135"/>
                  </a:lnTo>
                  <a:lnTo>
                    <a:pt x="236" y="141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1" y="153"/>
                  </a:lnTo>
                  <a:lnTo>
                    <a:pt x="229" y="161"/>
                  </a:lnTo>
                  <a:lnTo>
                    <a:pt x="227" y="168"/>
                  </a:lnTo>
                  <a:lnTo>
                    <a:pt x="223" y="176"/>
                  </a:lnTo>
                  <a:lnTo>
                    <a:pt x="221" y="183"/>
                  </a:lnTo>
                  <a:lnTo>
                    <a:pt x="220" y="192"/>
                  </a:lnTo>
                  <a:lnTo>
                    <a:pt x="216" y="201"/>
                  </a:lnTo>
                  <a:lnTo>
                    <a:pt x="214" y="211"/>
                  </a:lnTo>
                  <a:lnTo>
                    <a:pt x="212" y="214"/>
                  </a:lnTo>
                  <a:lnTo>
                    <a:pt x="212" y="220"/>
                  </a:lnTo>
                  <a:lnTo>
                    <a:pt x="210" y="224"/>
                  </a:lnTo>
                  <a:lnTo>
                    <a:pt x="208" y="229"/>
                  </a:lnTo>
                  <a:lnTo>
                    <a:pt x="207" y="233"/>
                  </a:lnTo>
                  <a:lnTo>
                    <a:pt x="205" y="238"/>
                  </a:lnTo>
                  <a:lnTo>
                    <a:pt x="203" y="242"/>
                  </a:lnTo>
                  <a:lnTo>
                    <a:pt x="203" y="247"/>
                  </a:lnTo>
                  <a:lnTo>
                    <a:pt x="201" y="251"/>
                  </a:lnTo>
                  <a:lnTo>
                    <a:pt x="199" y="257"/>
                  </a:lnTo>
                  <a:lnTo>
                    <a:pt x="197" y="260"/>
                  </a:lnTo>
                  <a:lnTo>
                    <a:pt x="196" y="266"/>
                  </a:lnTo>
                  <a:lnTo>
                    <a:pt x="194" y="275"/>
                  </a:lnTo>
                  <a:lnTo>
                    <a:pt x="190" y="283"/>
                  </a:lnTo>
                  <a:lnTo>
                    <a:pt x="188" y="292"/>
                  </a:lnTo>
                  <a:lnTo>
                    <a:pt x="186" y="299"/>
                  </a:lnTo>
                  <a:lnTo>
                    <a:pt x="183" y="306"/>
                  </a:lnTo>
                  <a:lnTo>
                    <a:pt x="181" y="312"/>
                  </a:lnTo>
                  <a:lnTo>
                    <a:pt x="179" y="319"/>
                  </a:lnTo>
                  <a:lnTo>
                    <a:pt x="177" y="325"/>
                  </a:lnTo>
                  <a:lnTo>
                    <a:pt x="175" y="329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68" y="342"/>
                  </a:lnTo>
                  <a:lnTo>
                    <a:pt x="164" y="345"/>
                  </a:lnTo>
                  <a:lnTo>
                    <a:pt x="162" y="351"/>
                  </a:lnTo>
                  <a:lnTo>
                    <a:pt x="157" y="356"/>
                  </a:lnTo>
                  <a:lnTo>
                    <a:pt x="153" y="364"/>
                  </a:lnTo>
                  <a:lnTo>
                    <a:pt x="148" y="369"/>
                  </a:lnTo>
                  <a:lnTo>
                    <a:pt x="144" y="378"/>
                  </a:lnTo>
                  <a:lnTo>
                    <a:pt x="140" y="382"/>
                  </a:lnTo>
                  <a:lnTo>
                    <a:pt x="137" y="386"/>
                  </a:lnTo>
                  <a:lnTo>
                    <a:pt x="133" y="391"/>
                  </a:lnTo>
                  <a:lnTo>
                    <a:pt x="131" y="395"/>
                  </a:lnTo>
                  <a:lnTo>
                    <a:pt x="127" y="399"/>
                  </a:lnTo>
                  <a:lnTo>
                    <a:pt x="124" y="404"/>
                  </a:lnTo>
                  <a:lnTo>
                    <a:pt x="120" y="410"/>
                  </a:lnTo>
                  <a:lnTo>
                    <a:pt x="118" y="415"/>
                  </a:lnTo>
                  <a:lnTo>
                    <a:pt x="113" y="421"/>
                  </a:lnTo>
                  <a:lnTo>
                    <a:pt x="109" y="426"/>
                  </a:lnTo>
                  <a:lnTo>
                    <a:pt x="107" y="432"/>
                  </a:lnTo>
                  <a:lnTo>
                    <a:pt x="103" y="437"/>
                  </a:lnTo>
                  <a:lnTo>
                    <a:pt x="100" y="443"/>
                  </a:lnTo>
                  <a:lnTo>
                    <a:pt x="96" y="448"/>
                  </a:lnTo>
                  <a:lnTo>
                    <a:pt x="92" y="454"/>
                  </a:lnTo>
                  <a:lnTo>
                    <a:pt x="90" y="461"/>
                  </a:lnTo>
                  <a:lnTo>
                    <a:pt x="85" y="467"/>
                  </a:lnTo>
                  <a:lnTo>
                    <a:pt x="83" y="472"/>
                  </a:lnTo>
                  <a:lnTo>
                    <a:pt x="78" y="478"/>
                  </a:lnTo>
                  <a:lnTo>
                    <a:pt x="74" y="485"/>
                  </a:lnTo>
                  <a:lnTo>
                    <a:pt x="70" y="491"/>
                  </a:lnTo>
                  <a:lnTo>
                    <a:pt x="66" y="496"/>
                  </a:lnTo>
                  <a:lnTo>
                    <a:pt x="63" y="504"/>
                  </a:lnTo>
                  <a:lnTo>
                    <a:pt x="61" y="509"/>
                  </a:lnTo>
                  <a:lnTo>
                    <a:pt x="57" y="515"/>
                  </a:lnTo>
                  <a:lnTo>
                    <a:pt x="54" y="522"/>
                  </a:lnTo>
                  <a:lnTo>
                    <a:pt x="50" y="528"/>
                  </a:lnTo>
                  <a:lnTo>
                    <a:pt x="46" y="535"/>
                  </a:lnTo>
                  <a:lnTo>
                    <a:pt x="43" y="541"/>
                  </a:lnTo>
                  <a:lnTo>
                    <a:pt x="39" y="548"/>
                  </a:lnTo>
                  <a:lnTo>
                    <a:pt x="37" y="554"/>
                  </a:lnTo>
                  <a:lnTo>
                    <a:pt x="35" y="561"/>
                  </a:lnTo>
                  <a:lnTo>
                    <a:pt x="31" y="566"/>
                  </a:lnTo>
                  <a:lnTo>
                    <a:pt x="28" y="572"/>
                  </a:lnTo>
                  <a:lnTo>
                    <a:pt x="26" y="578"/>
                  </a:lnTo>
                  <a:lnTo>
                    <a:pt x="22" y="585"/>
                  </a:lnTo>
                  <a:lnTo>
                    <a:pt x="20" y="590"/>
                  </a:lnTo>
                  <a:lnTo>
                    <a:pt x="19" y="596"/>
                  </a:lnTo>
                  <a:lnTo>
                    <a:pt x="15" y="603"/>
                  </a:lnTo>
                  <a:lnTo>
                    <a:pt x="13" y="609"/>
                  </a:lnTo>
                  <a:lnTo>
                    <a:pt x="11" y="614"/>
                  </a:lnTo>
                  <a:lnTo>
                    <a:pt x="9" y="620"/>
                  </a:lnTo>
                  <a:lnTo>
                    <a:pt x="7" y="625"/>
                  </a:lnTo>
                  <a:lnTo>
                    <a:pt x="7" y="631"/>
                  </a:lnTo>
                  <a:lnTo>
                    <a:pt x="4" y="636"/>
                  </a:lnTo>
                  <a:lnTo>
                    <a:pt x="4" y="642"/>
                  </a:lnTo>
                  <a:lnTo>
                    <a:pt x="4" y="648"/>
                  </a:lnTo>
                  <a:lnTo>
                    <a:pt x="4" y="653"/>
                  </a:lnTo>
                  <a:lnTo>
                    <a:pt x="2" y="657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9"/>
                  </a:lnTo>
                  <a:lnTo>
                    <a:pt x="0" y="703"/>
                  </a:lnTo>
                  <a:lnTo>
                    <a:pt x="2" y="708"/>
                  </a:lnTo>
                  <a:lnTo>
                    <a:pt x="2" y="714"/>
                  </a:lnTo>
                  <a:lnTo>
                    <a:pt x="4" y="719"/>
                  </a:lnTo>
                  <a:lnTo>
                    <a:pt x="4" y="725"/>
                  </a:lnTo>
                  <a:lnTo>
                    <a:pt x="6" y="731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9" y="745"/>
                  </a:lnTo>
                  <a:lnTo>
                    <a:pt x="11" y="751"/>
                  </a:lnTo>
                  <a:lnTo>
                    <a:pt x="13" y="756"/>
                  </a:lnTo>
                  <a:lnTo>
                    <a:pt x="15" y="762"/>
                  </a:lnTo>
                  <a:lnTo>
                    <a:pt x="17" y="767"/>
                  </a:lnTo>
                  <a:lnTo>
                    <a:pt x="19" y="771"/>
                  </a:lnTo>
                  <a:lnTo>
                    <a:pt x="22" y="778"/>
                  </a:lnTo>
                  <a:lnTo>
                    <a:pt x="22" y="782"/>
                  </a:lnTo>
                  <a:lnTo>
                    <a:pt x="26" y="788"/>
                  </a:lnTo>
                  <a:lnTo>
                    <a:pt x="28" y="793"/>
                  </a:lnTo>
                  <a:lnTo>
                    <a:pt x="30" y="797"/>
                  </a:lnTo>
                  <a:lnTo>
                    <a:pt x="33" y="802"/>
                  </a:lnTo>
                  <a:lnTo>
                    <a:pt x="35" y="808"/>
                  </a:lnTo>
                  <a:lnTo>
                    <a:pt x="39" y="813"/>
                  </a:lnTo>
                  <a:lnTo>
                    <a:pt x="41" y="817"/>
                  </a:lnTo>
                  <a:lnTo>
                    <a:pt x="46" y="826"/>
                  </a:lnTo>
                  <a:lnTo>
                    <a:pt x="54" y="836"/>
                  </a:lnTo>
                  <a:lnTo>
                    <a:pt x="59" y="843"/>
                  </a:lnTo>
                  <a:lnTo>
                    <a:pt x="66" y="852"/>
                  </a:lnTo>
                  <a:lnTo>
                    <a:pt x="72" y="860"/>
                  </a:lnTo>
                  <a:lnTo>
                    <a:pt x="79" y="869"/>
                  </a:lnTo>
                  <a:lnTo>
                    <a:pt x="87" y="876"/>
                  </a:lnTo>
                  <a:lnTo>
                    <a:pt x="96" y="884"/>
                  </a:lnTo>
                  <a:lnTo>
                    <a:pt x="103" y="889"/>
                  </a:lnTo>
                  <a:lnTo>
                    <a:pt x="111" y="895"/>
                  </a:lnTo>
                  <a:lnTo>
                    <a:pt x="118" y="900"/>
                  </a:lnTo>
                  <a:lnTo>
                    <a:pt x="127" y="906"/>
                  </a:lnTo>
                  <a:lnTo>
                    <a:pt x="135" y="909"/>
                  </a:lnTo>
                  <a:lnTo>
                    <a:pt x="142" y="913"/>
                  </a:lnTo>
                  <a:lnTo>
                    <a:pt x="151" y="917"/>
                  </a:lnTo>
                  <a:lnTo>
                    <a:pt x="161" y="920"/>
                  </a:lnTo>
                  <a:lnTo>
                    <a:pt x="168" y="920"/>
                  </a:lnTo>
                  <a:lnTo>
                    <a:pt x="175" y="922"/>
                  </a:lnTo>
                  <a:lnTo>
                    <a:pt x="185" y="922"/>
                  </a:lnTo>
                  <a:lnTo>
                    <a:pt x="192" y="924"/>
                  </a:lnTo>
                  <a:lnTo>
                    <a:pt x="201" y="924"/>
                  </a:lnTo>
                  <a:lnTo>
                    <a:pt x="210" y="926"/>
                  </a:lnTo>
                  <a:lnTo>
                    <a:pt x="218" y="926"/>
                  </a:lnTo>
                  <a:lnTo>
                    <a:pt x="227" y="926"/>
                  </a:lnTo>
                  <a:lnTo>
                    <a:pt x="234" y="926"/>
                  </a:lnTo>
                  <a:lnTo>
                    <a:pt x="244" y="924"/>
                  </a:lnTo>
                  <a:lnTo>
                    <a:pt x="251" y="924"/>
                  </a:lnTo>
                  <a:lnTo>
                    <a:pt x="260" y="922"/>
                  </a:lnTo>
                  <a:lnTo>
                    <a:pt x="269" y="920"/>
                  </a:lnTo>
                  <a:lnTo>
                    <a:pt x="277" y="919"/>
                  </a:lnTo>
                  <a:lnTo>
                    <a:pt x="286" y="917"/>
                  </a:lnTo>
                  <a:lnTo>
                    <a:pt x="295" y="915"/>
                  </a:lnTo>
                  <a:lnTo>
                    <a:pt x="303" y="911"/>
                  </a:lnTo>
                  <a:lnTo>
                    <a:pt x="310" y="908"/>
                  </a:lnTo>
                  <a:lnTo>
                    <a:pt x="319" y="904"/>
                  </a:lnTo>
                  <a:lnTo>
                    <a:pt x="326" y="900"/>
                  </a:lnTo>
                  <a:lnTo>
                    <a:pt x="334" y="895"/>
                  </a:lnTo>
                  <a:lnTo>
                    <a:pt x="341" y="891"/>
                  </a:lnTo>
                  <a:lnTo>
                    <a:pt x="349" y="885"/>
                  </a:lnTo>
                  <a:lnTo>
                    <a:pt x="356" y="882"/>
                  </a:lnTo>
                  <a:lnTo>
                    <a:pt x="363" y="874"/>
                  </a:lnTo>
                  <a:lnTo>
                    <a:pt x="371" y="869"/>
                  </a:lnTo>
                  <a:lnTo>
                    <a:pt x="376" y="861"/>
                  </a:lnTo>
                  <a:lnTo>
                    <a:pt x="384" y="856"/>
                  </a:lnTo>
                  <a:lnTo>
                    <a:pt x="389" y="849"/>
                  </a:lnTo>
                  <a:lnTo>
                    <a:pt x="397" y="841"/>
                  </a:lnTo>
                  <a:lnTo>
                    <a:pt x="402" y="832"/>
                  </a:lnTo>
                  <a:lnTo>
                    <a:pt x="409" y="825"/>
                  </a:lnTo>
                  <a:lnTo>
                    <a:pt x="411" y="819"/>
                  </a:lnTo>
                  <a:lnTo>
                    <a:pt x="415" y="815"/>
                  </a:lnTo>
                  <a:lnTo>
                    <a:pt x="417" y="810"/>
                  </a:lnTo>
                  <a:lnTo>
                    <a:pt x="419" y="806"/>
                  </a:lnTo>
                  <a:lnTo>
                    <a:pt x="422" y="797"/>
                  </a:lnTo>
                  <a:lnTo>
                    <a:pt x="428" y="790"/>
                  </a:lnTo>
                  <a:lnTo>
                    <a:pt x="432" y="780"/>
                  </a:lnTo>
                  <a:lnTo>
                    <a:pt x="435" y="771"/>
                  </a:lnTo>
                  <a:lnTo>
                    <a:pt x="439" y="762"/>
                  </a:lnTo>
                  <a:lnTo>
                    <a:pt x="443" y="754"/>
                  </a:lnTo>
                  <a:lnTo>
                    <a:pt x="445" y="745"/>
                  </a:lnTo>
                  <a:lnTo>
                    <a:pt x="446" y="738"/>
                  </a:lnTo>
                  <a:lnTo>
                    <a:pt x="450" y="729"/>
                  </a:lnTo>
                  <a:lnTo>
                    <a:pt x="452" y="721"/>
                  </a:lnTo>
                  <a:lnTo>
                    <a:pt x="452" y="714"/>
                  </a:lnTo>
                  <a:lnTo>
                    <a:pt x="454" y="707"/>
                  </a:lnTo>
                  <a:lnTo>
                    <a:pt x="456" y="699"/>
                  </a:lnTo>
                  <a:lnTo>
                    <a:pt x="457" y="692"/>
                  </a:lnTo>
                  <a:lnTo>
                    <a:pt x="457" y="684"/>
                  </a:lnTo>
                  <a:lnTo>
                    <a:pt x="457" y="677"/>
                  </a:lnTo>
                  <a:lnTo>
                    <a:pt x="457" y="670"/>
                  </a:lnTo>
                  <a:lnTo>
                    <a:pt x="459" y="662"/>
                  </a:lnTo>
                  <a:lnTo>
                    <a:pt x="459" y="655"/>
                  </a:lnTo>
                  <a:lnTo>
                    <a:pt x="459" y="649"/>
                  </a:lnTo>
                  <a:lnTo>
                    <a:pt x="459" y="642"/>
                  </a:lnTo>
                  <a:lnTo>
                    <a:pt x="459" y="638"/>
                  </a:lnTo>
                  <a:lnTo>
                    <a:pt x="457" y="631"/>
                  </a:lnTo>
                  <a:lnTo>
                    <a:pt x="457" y="625"/>
                  </a:lnTo>
                  <a:lnTo>
                    <a:pt x="457" y="620"/>
                  </a:lnTo>
                  <a:lnTo>
                    <a:pt x="457" y="614"/>
                  </a:lnTo>
                  <a:lnTo>
                    <a:pt x="457" y="609"/>
                  </a:lnTo>
                  <a:lnTo>
                    <a:pt x="457" y="603"/>
                  </a:lnTo>
                  <a:lnTo>
                    <a:pt x="456" y="600"/>
                  </a:lnTo>
                  <a:lnTo>
                    <a:pt x="456" y="594"/>
                  </a:lnTo>
                  <a:lnTo>
                    <a:pt x="454" y="589"/>
                  </a:lnTo>
                  <a:lnTo>
                    <a:pt x="454" y="585"/>
                  </a:lnTo>
                  <a:lnTo>
                    <a:pt x="452" y="578"/>
                  </a:lnTo>
                  <a:lnTo>
                    <a:pt x="452" y="572"/>
                  </a:lnTo>
                  <a:lnTo>
                    <a:pt x="450" y="565"/>
                  </a:lnTo>
                  <a:lnTo>
                    <a:pt x="450" y="559"/>
                  </a:lnTo>
                  <a:lnTo>
                    <a:pt x="448" y="550"/>
                  </a:lnTo>
                  <a:lnTo>
                    <a:pt x="448" y="544"/>
                  </a:lnTo>
                  <a:lnTo>
                    <a:pt x="446" y="535"/>
                  </a:lnTo>
                  <a:lnTo>
                    <a:pt x="445" y="528"/>
                  </a:lnTo>
                  <a:lnTo>
                    <a:pt x="443" y="519"/>
                  </a:lnTo>
                  <a:lnTo>
                    <a:pt x="443" y="511"/>
                  </a:lnTo>
                  <a:lnTo>
                    <a:pt x="441" y="502"/>
                  </a:lnTo>
                  <a:lnTo>
                    <a:pt x="441" y="495"/>
                  </a:lnTo>
                  <a:lnTo>
                    <a:pt x="439" y="485"/>
                  </a:lnTo>
                  <a:lnTo>
                    <a:pt x="437" y="478"/>
                  </a:lnTo>
                  <a:lnTo>
                    <a:pt x="435" y="469"/>
                  </a:lnTo>
                  <a:lnTo>
                    <a:pt x="435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2" y="436"/>
                  </a:lnTo>
                  <a:lnTo>
                    <a:pt x="430" y="428"/>
                  </a:lnTo>
                  <a:lnTo>
                    <a:pt x="428" y="421"/>
                  </a:lnTo>
                  <a:lnTo>
                    <a:pt x="428" y="415"/>
                  </a:lnTo>
                  <a:lnTo>
                    <a:pt x="426" y="408"/>
                  </a:lnTo>
                  <a:lnTo>
                    <a:pt x="426" y="401"/>
                  </a:lnTo>
                  <a:lnTo>
                    <a:pt x="424" y="395"/>
                  </a:lnTo>
                  <a:lnTo>
                    <a:pt x="424" y="391"/>
                  </a:lnTo>
                  <a:lnTo>
                    <a:pt x="422" y="382"/>
                  </a:lnTo>
                  <a:lnTo>
                    <a:pt x="422" y="377"/>
                  </a:lnTo>
                  <a:lnTo>
                    <a:pt x="422" y="369"/>
                  </a:lnTo>
                  <a:lnTo>
                    <a:pt x="422" y="362"/>
                  </a:lnTo>
                  <a:lnTo>
                    <a:pt x="421" y="358"/>
                  </a:lnTo>
                  <a:lnTo>
                    <a:pt x="421" y="354"/>
                  </a:lnTo>
                  <a:lnTo>
                    <a:pt x="421" y="349"/>
                  </a:lnTo>
                  <a:lnTo>
                    <a:pt x="421" y="345"/>
                  </a:lnTo>
                  <a:lnTo>
                    <a:pt x="421" y="338"/>
                  </a:lnTo>
                  <a:lnTo>
                    <a:pt x="419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9" y="319"/>
                  </a:lnTo>
                  <a:lnTo>
                    <a:pt x="417" y="314"/>
                  </a:lnTo>
                  <a:lnTo>
                    <a:pt x="417" y="308"/>
                  </a:lnTo>
                  <a:lnTo>
                    <a:pt x="417" y="303"/>
                  </a:lnTo>
                  <a:lnTo>
                    <a:pt x="417" y="297"/>
                  </a:lnTo>
                  <a:lnTo>
                    <a:pt x="417" y="292"/>
                  </a:lnTo>
                  <a:lnTo>
                    <a:pt x="415" y="288"/>
                  </a:lnTo>
                  <a:lnTo>
                    <a:pt x="415" y="284"/>
                  </a:lnTo>
                  <a:lnTo>
                    <a:pt x="415" y="279"/>
                  </a:lnTo>
                  <a:lnTo>
                    <a:pt x="415" y="275"/>
                  </a:lnTo>
                  <a:lnTo>
                    <a:pt x="415" y="270"/>
                  </a:lnTo>
                  <a:lnTo>
                    <a:pt x="415" y="266"/>
                  </a:lnTo>
                  <a:lnTo>
                    <a:pt x="415" y="260"/>
                  </a:lnTo>
                  <a:lnTo>
                    <a:pt x="415" y="255"/>
                  </a:lnTo>
                  <a:lnTo>
                    <a:pt x="415" y="251"/>
                  </a:lnTo>
                  <a:lnTo>
                    <a:pt x="415" y="249"/>
                  </a:lnTo>
                  <a:lnTo>
                    <a:pt x="421" y="247"/>
                  </a:lnTo>
                  <a:lnTo>
                    <a:pt x="426" y="240"/>
                  </a:lnTo>
                  <a:lnTo>
                    <a:pt x="435" y="235"/>
                  </a:lnTo>
                  <a:lnTo>
                    <a:pt x="443" y="227"/>
                  </a:lnTo>
                  <a:lnTo>
                    <a:pt x="452" y="220"/>
                  </a:lnTo>
                  <a:lnTo>
                    <a:pt x="459" y="212"/>
                  </a:lnTo>
                  <a:lnTo>
                    <a:pt x="467" y="205"/>
                  </a:lnTo>
                  <a:lnTo>
                    <a:pt x="470" y="196"/>
                  </a:lnTo>
                  <a:lnTo>
                    <a:pt x="474" y="190"/>
                  </a:lnTo>
                  <a:lnTo>
                    <a:pt x="476" y="183"/>
                  </a:lnTo>
                  <a:lnTo>
                    <a:pt x="478" y="177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78" y="165"/>
                  </a:lnTo>
                  <a:lnTo>
                    <a:pt x="480" y="165"/>
                  </a:lnTo>
                  <a:lnTo>
                    <a:pt x="481" y="163"/>
                  </a:lnTo>
                  <a:lnTo>
                    <a:pt x="489" y="161"/>
                  </a:lnTo>
                  <a:lnTo>
                    <a:pt x="492" y="157"/>
                  </a:lnTo>
                  <a:lnTo>
                    <a:pt x="498" y="153"/>
                  </a:lnTo>
                  <a:lnTo>
                    <a:pt x="504" y="152"/>
                  </a:lnTo>
                  <a:lnTo>
                    <a:pt x="511" y="148"/>
                  </a:lnTo>
                  <a:lnTo>
                    <a:pt x="516" y="144"/>
                  </a:lnTo>
                  <a:lnTo>
                    <a:pt x="522" y="141"/>
                  </a:lnTo>
                  <a:lnTo>
                    <a:pt x="527" y="135"/>
                  </a:lnTo>
                  <a:lnTo>
                    <a:pt x="533" y="131"/>
                  </a:lnTo>
                  <a:lnTo>
                    <a:pt x="537" y="128"/>
                  </a:lnTo>
                  <a:lnTo>
                    <a:pt x="542" y="124"/>
                  </a:lnTo>
                  <a:lnTo>
                    <a:pt x="544" y="118"/>
                  </a:lnTo>
                  <a:lnTo>
                    <a:pt x="546" y="117"/>
                  </a:lnTo>
                  <a:lnTo>
                    <a:pt x="546" y="87"/>
                  </a:lnTo>
                  <a:lnTo>
                    <a:pt x="548" y="89"/>
                  </a:lnTo>
                  <a:lnTo>
                    <a:pt x="553" y="93"/>
                  </a:lnTo>
                  <a:lnTo>
                    <a:pt x="557" y="94"/>
                  </a:lnTo>
                  <a:lnTo>
                    <a:pt x="563" y="98"/>
                  </a:lnTo>
                  <a:lnTo>
                    <a:pt x="570" y="100"/>
                  </a:lnTo>
                  <a:lnTo>
                    <a:pt x="577" y="106"/>
                  </a:lnTo>
                  <a:lnTo>
                    <a:pt x="585" y="109"/>
                  </a:lnTo>
                  <a:lnTo>
                    <a:pt x="592" y="115"/>
                  </a:lnTo>
                  <a:lnTo>
                    <a:pt x="598" y="117"/>
                  </a:lnTo>
                  <a:lnTo>
                    <a:pt x="601" y="118"/>
                  </a:lnTo>
                  <a:lnTo>
                    <a:pt x="607" y="122"/>
                  </a:lnTo>
                  <a:lnTo>
                    <a:pt x="612" y="124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4" y="135"/>
                  </a:lnTo>
                  <a:lnTo>
                    <a:pt x="640" y="137"/>
                  </a:lnTo>
                  <a:lnTo>
                    <a:pt x="647" y="141"/>
                  </a:lnTo>
                  <a:lnTo>
                    <a:pt x="653" y="142"/>
                  </a:lnTo>
                  <a:lnTo>
                    <a:pt x="660" y="146"/>
                  </a:lnTo>
                  <a:lnTo>
                    <a:pt x="666" y="148"/>
                  </a:lnTo>
                  <a:lnTo>
                    <a:pt x="673" y="150"/>
                  </a:lnTo>
                  <a:lnTo>
                    <a:pt x="679" y="152"/>
                  </a:lnTo>
                  <a:lnTo>
                    <a:pt x="686" y="155"/>
                  </a:lnTo>
                  <a:lnTo>
                    <a:pt x="693" y="157"/>
                  </a:lnTo>
                  <a:lnTo>
                    <a:pt x="701" y="161"/>
                  </a:lnTo>
                  <a:lnTo>
                    <a:pt x="708" y="163"/>
                  </a:lnTo>
                  <a:lnTo>
                    <a:pt x="717" y="165"/>
                  </a:lnTo>
                  <a:lnTo>
                    <a:pt x="725" y="166"/>
                  </a:lnTo>
                  <a:lnTo>
                    <a:pt x="732" y="170"/>
                  </a:lnTo>
                  <a:lnTo>
                    <a:pt x="740" y="170"/>
                  </a:lnTo>
                  <a:lnTo>
                    <a:pt x="747" y="174"/>
                  </a:lnTo>
                  <a:lnTo>
                    <a:pt x="756" y="176"/>
                  </a:lnTo>
                  <a:lnTo>
                    <a:pt x="763" y="177"/>
                  </a:lnTo>
                  <a:lnTo>
                    <a:pt x="773" y="177"/>
                  </a:lnTo>
                  <a:lnTo>
                    <a:pt x="782" y="181"/>
                  </a:lnTo>
                  <a:lnTo>
                    <a:pt x="789" y="181"/>
                  </a:lnTo>
                  <a:lnTo>
                    <a:pt x="799" y="183"/>
                  </a:lnTo>
                  <a:lnTo>
                    <a:pt x="806" y="185"/>
                  </a:lnTo>
                  <a:lnTo>
                    <a:pt x="815" y="187"/>
                  </a:lnTo>
                  <a:lnTo>
                    <a:pt x="824" y="187"/>
                  </a:lnTo>
                  <a:lnTo>
                    <a:pt x="834" y="187"/>
                  </a:lnTo>
                  <a:lnTo>
                    <a:pt x="841" y="188"/>
                  </a:lnTo>
                  <a:lnTo>
                    <a:pt x="850" y="188"/>
                  </a:lnTo>
                  <a:lnTo>
                    <a:pt x="859" y="188"/>
                  </a:lnTo>
                  <a:lnTo>
                    <a:pt x="869" y="188"/>
                  </a:lnTo>
                  <a:lnTo>
                    <a:pt x="878" y="188"/>
                  </a:lnTo>
                  <a:lnTo>
                    <a:pt x="887" y="190"/>
                  </a:lnTo>
                  <a:lnTo>
                    <a:pt x="896" y="188"/>
                  </a:lnTo>
                  <a:lnTo>
                    <a:pt x="905" y="188"/>
                  </a:lnTo>
                  <a:lnTo>
                    <a:pt x="915" y="188"/>
                  </a:lnTo>
                  <a:lnTo>
                    <a:pt x="924" y="188"/>
                  </a:lnTo>
                  <a:lnTo>
                    <a:pt x="933" y="187"/>
                  </a:lnTo>
                  <a:lnTo>
                    <a:pt x="942" y="185"/>
                  </a:lnTo>
                  <a:lnTo>
                    <a:pt x="950" y="183"/>
                  </a:lnTo>
                  <a:lnTo>
                    <a:pt x="959" y="183"/>
                  </a:lnTo>
                  <a:lnTo>
                    <a:pt x="966" y="181"/>
                  </a:lnTo>
                  <a:lnTo>
                    <a:pt x="976" y="179"/>
                  </a:lnTo>
                  <a:lnTo>
                    <a:pt x="983" y="177"/>
                  </a:lnTo>
                  <a:lnTo>
                    <a:pt x="992" y="177"/>
                  </a:lnTo>
                  <a:lnTo>
                    <a:pt x="1000" y="174"/>
                  </a:lnTo>
                  <a:lnTo>
                    <a:pt x="1007" y="172"/>
                  </a:lnTo>
                  <a:lnTo>
                    <a:pt x="1014" y="170"/>
                  </a:lnTo>
                  <a:lnTo>
                    <a:pt x="1022" y="168"/>
                  </a:lnTo>
                  <a:lnTo>
                    <a:pt x="1027" y="166"/>
                  </a:lnTo>
                  <a:lnTo>
                    <a:pt x="1035" y="165"/>
                  </a:lnTo>
                  <a:lnTo>
                    <a:pt x="1042" y="163"/>
                  </a:lnTo>
                  <a:lnTo>
                    <a:pt x="1049" y="161"/>
                  </a:lnTo>
                  <a:lnTo>
                    <a:pt x="1055" y="159"/>
                  </a:lnTo>
                  <a:lnTo>
                    <a:pt x="1060" y="155"/>
                  </a:lnTo>
                  <a:lnTo>
                    <a:pt x="1066" y="153"/>
                  </a:lnTo>
                  <a:lnTo>
                    <a:pt x="1073" y="152"/>
                  </a:lnTo>
                  <a:lnTo>
                    <a:pt x="1079" y="148"/>
                  </a:lnTo>
                  <a:lnTo>
                    <a:pt x="1084" y="146"/>
                  </a:lnTo>
                  <a:lnTo>
                    <a:pt x="1090" y="142"/>
                  </a:lnTo>
                  <a:lnTo>
                    <a:pt x="1095" y="142"/>
                  </a:lnTo>
                  <a:lnTo>
                    <a:pt x="1101" y="139"/>
                  </a:lnTo>
                  <a:lnTo>
                    <a:pt x="1105" y="137"/>
                  </a:lnTo>
                  <a:lnTo>
                    <a:pt x="1110" y="135"/>
                  </a:lnTo>
                  <a:lnTo>
                    <a:pt x="1116" y="133"/>
                  </a:lnTo>
                  <a:lnTo>
                    <a:pt x="1123" y="128"/>
                  </a:lnTo>
                  <a:lnTo>
                    <a:pt x="1132" y="124"/>
                  </a:lnTo>
                  <a:lnTo>
                    <a:pt x="1140" y="118"/>
                  </a:lnTo>
                  <a:lnTo>
                    <a:pt x="1147" y="113"/>
                  </a:lnTo>
                  <a:lnTo>
                    <a:pt x="1153" y="107"/>
                  </a:lnTo>
                  <a:lnTo>
                    <a:pt x="1160" y="104"/>
                  </a:lnTo>
                  <a:lnTo>
                    <a:pt x="1165" y="100"/>
                  </a:lnTo>
                  <a:lnTo>
                    <a:pt x="1169" y="96"/>
                  </a:lnTo>
                  <a:lnTo>
                    <a:pt x="1175" y="91"/>
                  </a:lnTo>
                  <a:lnTo>
                    <a:pt x="1178" y="89"/>
                  </a:lnTo>
                  <a:lnTo>
                    <a:pt x="1184" y="82"/>
                  </a:lnTo>
                  <a:lnTo>
                    <a:pt x="1189" y="78"/>
                  </a:lnTo>
                  <a:lnTo>
                    <a:pt x="1191" y="74"/>
                  </a:lnTo>
                  <a:lnTo>
                    <a:pt x="1193" y="74"/>
                  </a:lnTo>
                  <a:lnTo>
                    <a:pt x="1145" y="70"/>
                  </a:lnTo>
                  <a:lnTo>
                    <a:pt x="1143" y="70"/>
                  </a:lnTo>
                  <a:lnTo>
                    <a:pt x="1140" y="74"/>
                  </a:lnTo>
                  <a:lnTo>
                    <a:pt x="1134" y="78"/>
                  </a:lnTo>
                  <a:lnTo>
                    <a:pt x="1127" y="85"/>
                  </a:lnTo>
                  <a:lnTo>
                    <a:pt x="1121" y="87"/>
                  </a:lnTo>
                  <a:lnTo>
                    <a:pt x="1116" y="91"/>
                  </a:lnTo>
                  <a:lnTo>
                    <a:pt x="1110" y="94"/>
                  </a:lnTo>
                  <a:lnTo>
                    <a:pt x="1105" y="100"/>
                  </a:lnTo>
                  <a:lnTo>
                    <a:pt x="1097" y="104"/>
                  </a:lnTo>
                  <a:lnTo>
                    <a:pt x="1092" y="107"/>
                  </a:lnTo>
                  <a:lnTo>
                    <a:pt x="1084" y="113"/>
                  </a:lnTo>
                  <a:lnTo>
                    <a:pt x="1079" y="118"/>
                  </a:lnTo>
                  <a:lnTo>
                    <a:pt x="1070" y="122"/>
                  </a:lnTo>
                  <a:lnTo>
                    <a:pt x="1062" y="126"/>
                  </a:lnTo>
                  <a:lnTo>
                    <a:pt x="1053" y="131"/>
                  </a:lnTo>
                  <a:lnTo>
                    <a:pt x="1044" y="135"/>
                  </a:lnTo>
                  <a:lnTo>
                    <a:pt x="1038" y="137"/>
                  </a:lnTo>
                  <a:lnTo>
                    <a:pt x="1035" y="139"/>
                  </a:lnTo>
                  <a:lnTo>
                    <a:pt x="1029" y="141"/>
                  </a:lnTo>
                  <a:lnTo>
                    <a:pt x="1025" y="142"/>
                  </a:lnTo>
                  <a:lnTo>
                    <a:pt x="1020" y="144"/>
                  </a:lnTo>
                  <a:lnTo>
                    <a:pt x="1016" y="148"/>
                  </a:lnTo>
                  <a:lnTo>
                    <a:pt x="1011" y="150"/>
                  </a:lnTo>
                  <a:lnTo>
                    <a:pt x="1007" y="152"/>
                  </a:lnTo>
                  <a:lnTo>
                    <a:pt x="1001" y="152"/>
                  </a:lnTo>
                  <a:lnTo>
                    <a:pt x="996" y="153"/>
                  </a:lnTo>
                  <a:lnTo>
                    <a:pt x="990" y="155"/>
                  </a:lnTo>
                  <a:lnTo>
                    <a:pt x="987" y="157"/>
                  </a:lnTo>
                  <a:lnTo>
                    <a:pt x="981" y="159"/>
                  </a:lnTo>
                  <a:lnTo>
                    <a:pt x="976" y="161"/>
                  </a:lnTo>
                  <a:lnTo>
                    <a:pt x="972" y="161"/>
                  </a:lnTo>
                  <a:lnTo>
                    <a:pt x="966" y="163"/>
                  </a:lnTo>
                  <a:lnTo>
                    <a:pt x="961" y="163"/>
                  </a:lnTo>
                  <a:lnTo>
                    <a:pt x="955" y="165"/>
                  </a:lnTo>
                  <a:lnTo>
                    <a:pt x="950" y="165"/>
                  </a:lnTo>
                  <a:lnTo>
                    <a:pt x="946" y="166"/>
                  </a:lnTo>
                  <a:lnTo>
                    <a:pt x="941" y="166"/>
                  </a:lnTo>
                  <a:lnTo>
                    <a:pt x="935" y="166"/>
                  </a:lnTo>
                  <a:lnTo>
                    <a:pt x="929" y="168"/>
                  </a:lnTo>
                  <a:lnTo>
                    <a:pt x="924" y="168"/>
                  </a:lnTo>
                  <a:lnTo>
                    <a:pt x="918" y="168"/>
                  </a:lnTo>
                  <a:lnTo>
                    <a:pt x="913" y="168"/>
                  </a:lnTo>
                  <a:lnTo>
                    <a:pt x="907" y="168"/>
                  </a:lnTo>
                  <a:lnTo>
                    <a:pt x="902" y="168"/>
                  </a:lnTo>
                  <a:lnTo>
                    <a:pt x="896" y="168"/>
                  </a:lnTo>
                  <a:lnTo>
                    <a:pt x="891" y="168"/>
                  </a:lnTo>
                  <a:lnTo>
                    <a:pt x="885" y="168"/>
                  </a:lnTo>
                  <a:lnTo>
                    <a:pt x="880" y="168"/>
                  </a:lnTo>
                  <a:lnTo>
                    <a:pt x="874" y="166"/>
                  </a:lnTo>
                  <a:lnTo>
                    <a:pt x="869" y="166"/>
                  </a:lnTo>
                  <a:lnTo>
                    <a:pt x="861" y="166"/>
                  </a:lnTo>
                  <a:lnTo>
                    <a:pt x="858" y="166"/>
                  </a:lnTo>
                  <a:lnTo>
                    <a:pt x="852" y="165"/>
                  </a:lnTo>
                  <a:lnTo>
                    <a:pt x="845" y="165"/>
                  </a:lnTo>
                  <a:lnTo>
                    <a:pt x="839" y="165"/>
                  </a:lnTo>
                  <a:lnTo>
                    <a:pt x="834" y="165"/>
                  </a:lnTo>
                  <a:lnTo>
                    <a:pt x="828" y="163"/>
                  </a:lnTo>
                  <a:lnTo>
                    <a:pt x="823" y="163"/>
                  </a:lnTo>
                  <a:lnTo>
                    <a:pt x="817" y="161"/>
                  </a:lnTo>
                  <a:lnTo>
                    <a:pt x="810" y="161"/>
                  </a:lnTo>
                  <a:lnTo>
                    <a:pt x="804" y="159"/>
                  </a:lnTo>
                  <a:lnTo>
                    <a:pt x="799" y="159"/>
                  </a:lnTo>
                  <a:lnTo>
                    <a:pt x="791" y="157"/>
                  </a:lnTo>
                  <a:lnTo>
                    <a:pt x="787" y="157"/>
                  </a:lnTo>
                  <a:lnTo>
                    <a:pt x="780" y="155"/>
                  </a:lnTo>
                  <a:lnTo>
                    <a:pt x="775" y="155"/>
                  </a:lnTo>
                  <a:lnTo>
                    <a:pt x="769" y="153"/>
                  </a:lnTo>
                  <a:lnTo>
                    <a:pt x="763" y="152"/>
                  </a:lnTo>
                  <a:lnTo>
                    <a:pt x="756" y="152"/>
                  </a:lnTo>
                  <a:lnTo>
                    <a:pt x="751" y="150"/>
                  </a:lnTo>
                  <a:lnTo>
                    <a:pt x="745" y="148"/>
                  </a:lnTo>
                  <a:lnTo>
                    <a:pt x="740" y="148"/>
                  </a:lnTo>
                  <a:lnTo>
                    <a:pt x="732" y="144"/>
                  </a:lnTo>
                  <a:lnTo>
                    <a:pt x="727" y="142"/>
                  </a:lnTo>
                  <a:lnTo>
                    <a:pt x="721" y="142"/>
                  </a:lnTo>
                  <a:lnTo>
                    <a:pt x="714" y="141"/>
                  </a:lnTo>
                  <a:lnTo>
                    <a:pt x="708" y="137"/>
                  </a:lnTo>
                  <a:lnTo>
                    <a:pt x="703" y="135"/>
                  </a:lnTo>
                  <a:lnTo>
                    <a:pt x="695" y="135"/>
                  </a:lnTo>
                  <a:lnTo>
                    <a:pt x="690" y="133"/>
                  </a:lnTo>
                  <a:lnTo>
                    <a:pt x="682" y="129"/>
                  </a:lnTo>
                  <a:lnTo>
                    <a:pt x="677" y="128"/>
                  </a:lnTo>
                  <a:lnTo>
                    <a:pt x="669" y="126"/>
                  </a:lnTo>
                  <a:lnTo>
                    <a:pt x="664" y="124"/>
                  </a:lnTo>
                  <a:lnTo>
                    <a:pt x="658" y="122"/>
                  </a:lnTo>
                  <a:lnTo>
                    <a:pt x="651" y="118"/>
                  </a:lnTo>
                  <a:lnTo>
                    <a:pt x="645" y="117"/>
                  </a:lnTo>
                  <a:lnTo>
                    <a:pt x="640" y="115"/>
                  </a:lnTo>
                  <a:lnTo>
                    <a:pt x="633" y="111"/>
                  </a:lnTo>
                  <a:lnTo>
                    <a:pt x="627" y="109"/>
                  </a:lnTo>
                  <a:lnTo>
                    <a:pt x="620" y="107"/>
                  </a:lnTo>
                  <a:lnTo>
                    <a:pt x="614" y="104"/>
                  </a:lnTo>
                  <a:lnTo>
                    <a:pt x="607" y="100"/>
                  </a:lnTo>
                  <a:lnTo>
                    <a:pt x="601" y="98"/>
                  </a:lnTo>
                  <a:lnTo>
                    <a:pt x="596" y="94"/>
                  </a:lnTo>
                  <a:lnTo>
                    <a:pt x="590" y="93"/>
                  </a:lnTo>
                  <a:lnTo>
                    <a:pt x="581" y="89"/>
                  </a:lnTo>
                  <a:lnTo>
                    <a:pt x="575" y="85"/>
                  </a:lnTo>
                  <a:lnTo>
                    <a:pt x="570" y="82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72"/>
                  </a:lnTo>
                  <a:lnTo>
                    <a:pt x="544" y="69"/>
                  </a:lnTo>
                  <a:lnTo>
                    <a:pt x="539" y="65"/>
                  </a:lnTo>
                  <a:lnTo>
                    <a:pt x="537" y="63"/>
                  </a:lnTo>
                  <a:lnTo>
                    <a:pt x="537" y="56"/>
                  </a:lnTo>
                  <a:lnTo>
                    <a:pt x="535" y="52"/>
                  </a:lnTo>
                  <a:lnTo>
                    <a:pt x="533" y="47"/>
                  </a:lnTo>
                  <a:lnTo>
                    <a:pt x="533" y="41"/>
                  </a:lnTo>
                  <a:lnTo>
                    <a:pt x="531" y="35"/>
                  </a:lnTo>
                  <a:lnTo>
                    <a:pt x="529" y="30"/>
                  </a:lnTo>
                  <a:lnTo>
                    <a:pt x="527" y="24"/>
                  </a:lnTo>
                  <a:lnTo>
                    <a:pt x="526" y="19"/>
                  </a:lnTo>
                  <a:lnTo>
                    <a:pt x="524" y="15"/>
                  </a:lnTo>
                  <a:lnTo>
                    <a:pt x="522" y="10"/>
                  </a:lnTo>
                  <a:lnTo>
                    <a:pt x="520" y="6"/>
                  </a:lnTo>
                  <a:lnTo>
                    <a:pt x="516" y="2"/>
                  </a:lnTo>
                  <a:lnTo>
                    <a:pt x="515" y="2"/>
                  </a:lnTo>
                  <a:lnTo>
                    <a:pt x="511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6" y="0"/>
                  </a:lnTo>
                  <a:lnTo>
                    <a:pt x="467" y="2"/>
                  </a:lnTo>
                  <a:lnTo>
                    <a:pt x="459" y="4"/>
                  </a:lnTo>
                  <a:lnTo>
                    <a:pt x="450" y="6"/>
                  </a:lnTo>
                  <a:lnTo>
                    <a:pt x="443" y="8"/>
                  </a:lnTo>
                  <a:lnTo>
                    <a:pt x="435" y="8"/>
                  </a:lnTo>
                  <a:lnTo>
                    <a:pt x="430" y="10"/>
                  </a:lnTo>
                  <a:lnTo>
                    <a:pt x="422" y="10"/>
                  </a:lnTo>
                  <a:lnTo>
                    <a:pt x="419" y="12"/>
                  </a:lnTo>
                  <a:lnTo>
                    <a:pt x="415" y="12"/>
                  </a:lnTo>
                  <a:lnTo>
                    <a:pt x="415" y="13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33" y="23"/>
                  </a:lnTo>
                  <a:lnTo>
                    <a:pt x="437" y="21"/>
                  </a:lnTo>
                  <a:lnTo>
                    <a:pt x="443" y="21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7" y="19"/>
                  </a:lnTo>
                  <a:lnTo>
                    <a:pt x="461" y="17"/>
                  </a:lnTo>
                  <a:lnTo>
                    <a:pt x="467" y="17"/>
                  </a:lnTo>
                  <a:lnTo>
                    <a:pt x="472" y="17"/>
                  </a:lnTo>
                  <a:lnTo>
                    <a:pt x="476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6" y="19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504" y="28"/>
                  </a:lnTo>
                  <a:lnTo>
                    <a:pt x="505" y="32"/>
                  </a:lnTo>
                  <a:lnTo>
                    <a:pt x="507" y="37"/>
                  </a:lnTo>
                  <a:lnTo>
                    <a:pt x="509" y="43"/>
                  </a:lnTo>
                  <a:lnTo>
                    <a:pt x="511" y="50"/>
                  </a:lnTo>
                  <a:lnTo>
                    <a:pt x="513" y="56"/>
                  </a:lnTo>
                  <a:lnTo>
                    <a:pt x="516" y="63"/>
                  </a:lnTo>
                  <a:lnTo>
                    <a:pt x="516" y="70"/>
                  </a:lnTo>
                  <a:lnTo>
                    <a:pt x="518" y="76"/>
                  </a:lnTo>
                  <a:lnTo>
                    <a:pt x="520" y="83"/>
                  </a:lnTo>
                  <a:lnTo>
                    <a:pt x="520" y="91"/>
                  </a:lnTo>
                  <a:lnTo>
                    <a:pt x="520" y="94"/>
                  </a:lnTo>
                  <a:lnTo>
                    <a:pt x="520" y="100"/>
                  </a:lnTo>
                  <a:lnTo>
                    <a:pt x="518" y="106"/>
                  </a:lnTo>
                  <a:lnTo>
                    <a:pt x="516" y="109"/>
                  </a:lnTo>
                  <a:lnTo>
                    <a:pt x="511" y="113"/>
                  </a:lnTo>
                  <a:lnTo>
                    <a:pt x="505" y="118"/>
                  </a:lnTo>
                  <a:lnTo>
                    <a:pt x="500" y="120"/>
                  </a:lnTo>
                  <a:lnTo>
                    <a:pt x="494" y="124"/>
                  </a:lnTo>
                  <a:lnTo>
                    <a:pt x="489" y="126"/>
                  </a:lnTo>
                  <a:lnTo>
                    <a:pt x="485" y="128"/>
                  </a:lnTo>
                  <a:lnTo>
                    <a:pt x="481" y="128"/>
                  </a:lnTo>
                  <a:lnTo>
                    <a:pt x="480" y="126"/>
                  </a:lnTo>
                  <a:lnTo>
                    <a:pt x="480" y="122"/>
                  </a:lnTo>
                  <a:lnTo>
                    <a:pt x="478" y="115"/>
                  </a:lnTo>
                  <a:lnTo>
                    <a:pt x="478" y="107"/>
                  </a:lnTo>
                  <a:lnTo>
                    <a:pt x="474" y="100"/>
                  </a:lnTo>
                  <a:lnTo>
                    <a:pt x="470" y="93"/>
                  </a:lnTo>
                  <a:lnTo>
                    <a:pt x="465" y="89"/>
                  </a:lnTo>
                  <a:lnTo>
                    <a:pt x="459" y="87"/>
                  </a:lnTo>
                  <a:lnTo>
                    <a:pt x="452" y="87"/>
                  </a:lnTo>
                  <a:lnTo>
                    <a:pt x="450" y="91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5" y="102"/>
                  </a:lnTo>
                  <a:lnTo>
                    <a:pt x="446" y="109"/>
                  </a:lnTo>
                  <a:lnTo>
                    <a:pt x="446" y="113"/>
                  </a:lnTo>
                  <a:lnTo>
                    <a:pt x="446" y="118"/>
                  </a:lnTo>
                  <a:lnTo>
                    <a:pt x="448" y="124"/>
                  </a:lnTo>
                  <a:lnTo>
                    <a:pt x="448" y="128"/>
                  </a:lnTo>
                  <a:lnTo>
                    <a:pt x="448" y="137"/>
                  </a:lnTo>
                  <a:lnTo>
                    <a:pt x="448" y="146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45" y="159"/>
                  </a:lnTo>
                  <a:lnTo>
                    <a:pt x="445" y="165"/>
                  </a:lnTo>
                  <a:lnTo>
                    <a:pt x="441" y="172"/>
                  </a:lnTo>
                  <a:lnTo>
                    <a:pt x="437" y="181"/>
                  </a:lnTo>
                  <a:lnTo>
                    <a:pt x="433" y="188"/>
                  </a:lnTo>
                  <a:lnTo>
                    <a:pt x="428" y="198"/>
                  </a:lnTo>
                  <a:lnTo>
                    <a:pt x="424" y="201"/>
                  </a:lnTo>
                  <a:lnTo>
                    <a:pt x="421" y="205"/>
                  </a:lnTo>
                  <a:lnTo>
                    <a:pt x="415" y="209"/>
                  </a:lnTo>
                  <a:lnTo>
                    <a:pt x="409" y="212"/>
                  </a:lnTo>
                  <a:lnTo>
                    <a:pt x="404" y="216"/>
                  </a:lnTo>
                  <a:lnTo>
                    <a:pt x="398" y="220"/>
                  </a:lnTo>
                  <a:lnTo>
                    <a:pt x="391" y="222"/>
                  </a:lnTo>
                  <a:lnTo>
                    <a:pt x="387" y="227"/>
                  </a:lnTo>
                  <a:lnTo>
                    <a:pt x="380" y="229"/>
                  </a:lnTo>
                  <a:lnTo>
                    <a:pt x="376" y="233"/>
                  </a:lnTo>
                  <a:lnTo>
                    <a:pt x="371" y="235"/>
                  </a:lnTo>
                  <a:lnTo>
                    <a:pt x="367" y="238"/>
                  </a:lnTo>
                  <a:lnTo>
                    <a:pt x="363" y="242"/>
                  </a:lnTo>
                  <a:lnTo>
                    <a:pt x="363" y="247"/>
                  </a:lnTo>
                  <a:lnTo>
                    <a:pt x="367" y="249"/>
                  </a:lnTo>
                  <a:lnTo>
                    <a:pt x="371" y="251"/>
                  </a:lnTo>
                  <a:lnTo>
                    <a:pt x="376" y="253"/>
                  </a:lnTo>
                  <a:lnTo>
                    <a:pt x="380" y="253"/>
                  </a:lnTo>
                  <a:lnTo>
                    <a:pt x="385" y="253"/>
                  </a:lnTo>
                  <a:lnTo>
                    <a:pt x="389" y="253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3" y="260"/>
                  </a:lnTo>
                  <a:lnTo>
                    <a:pt x="393" y="266"/>
                  </a:lnTo>
                  <a:lnTo>
                    <a:pt x="393" y="271"/>
                  </a:lnTo>
                  <a:lnTo>
                    <a:pt x="393" y="279"/>
                  </a:lnTo>
                  <a:lnTo>
                    <a:pt x="393" y="286"/>
                  </a:lnTo>
                  <a:lnTo>
                    <a:pt x="393" y="290"/>
                  </a:lnTo>
                  <a:lnTo>
                    <a:pt x="393" y="294"/>
                  </a:lnTo>
                  <a:lnTo>
                    <a:pt x="393" y="299"/>
                  </a:lnTo>
                  <a:lnTo>
                    <a:pt x="393" y="303"/>
                  </a:lnTo>
                  <a:lnTo>
                    <a:pt x="393" y="308"/>
                  </a:lnTo>
                  <a:lnTo>
                    <a:pt x="393" y="312"/>
                  </a:lnTo>
                  <a:lnTo>
                    <a:pt x="393" y="318"/>
                  </a:lnTo>
                  <a:lnTo>
                    <a:pt x="395" y="323"/>
                  </a:lnTo>
                  <a:lnTo>
                    <a:pt x="395" y="329"/>
                  </a:lnTo>
                  <a:lnTo>
                    <a:pt x="395" y="334"/>
                  </a:lnTo>
                  <a:lnTo>
                    <a:pt x="395" y="340"/>
                  </a:lnTo>
                  <a:lnTo>
                    <a:pt x="395" y="345"/>
                  </a:lnTo>
                  <a:lnTo>
                    <a:pt x="395" y="351"/>
                  </a:lnTo>
                  <a:lnTo>
                    <a:pt x="397" y="356"/>
                  </a:lnTo>
                  <a:lnTo>
                    <a:pt x="397" y="364"/>
                  </a:lnTo>
                  <a:lnTo>
                    <a:pt x="397" y="369"/>
                  </a:lnTo>
                  <a:lnTo>
                    <a:pt x="397" y="375"/>
                  </a:lnTo>
                  <a:lnTo>
                    <a:pt x="397" y="382"/>
                  </a:lnTo>
                  <a:lnTo>
                    <a:pt x="397" y="386"/>
                  </a:lnTo>
                  <a:lnTo>
                    <a:pt x="398" y="393"/>
                  </a:lnTo>
                  <a:lnTo>
                    <a:pt x="398" y="399"/>
                  </a:lnTo>
                  <a:lnTo>
                    <a:pt x="398" y="406"/>
                  </a:lnTo>
                  <a:lnTo>
                    <a:pt x="398" y="412"/>
                  </a:lnTo>
                  <a:lnTo>
                    <a:pt x="398" y="417"/>
                  </a:lnTo>
                  <a:lnTo>
                    <a:pt x="398" y="424"/>
                  </a:lnTo>
                  <a:lnTo>
                    <a:pt x="398" y="430"/>
                  </a:lnTo>
                  <a:lnTo>
                    <a:pt x="398" y="436"/>
                  </a:lnTo>
                  <a:lnTo>
                    <a:pt x="400" y="443"/>
                  </a:lnTo>
                  <a:lnTo>
                    <a:pt x="400" y="448"/>
                  </a:lnTo>
                  <a:lnTo>
                    <a:pt x="400" y="454"/>
                  </a:lnTo>
                  <a:lnTo>
                    <a:pt x="400" y="460"/>
                  </a:lnTo>
                  <a:lnTo>
                    <a:pt x="402" y="467"/>
                  </a:lnTo>
                  <a:lnTo>
                    <a:pt x="402" y="471"/>
                  </a:lnTo>
                  <a:lnTo>
                    <a:pt x="402" y="478"/>
                  </a:lnTo>
                  <a:lnTo>
                    <a:pt x="402" y="482"/>
                  </a:lnTo>
                  <a:lnTo>
                    <a:pt x="404" y="487"/>
                  </a:lnTo>
                  <a:lnTo>
                    <a:pt x="404" y="493"/>
                  </a:lnTo>
                  <a:lnTo>
                    <a:pt x="404" y="498"/>
                  </a:lnTo>
                  <a:lnTo>
                    <a:pt x="404" y="504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9"/>
                  </a:lnTo>
                  <a:lnTo>
                    <a:pt x="406" y="522"/>
                  </a:lnTo>
                  <a:lnTo>
                    <a:pt x="408" y="528"/>
                  </a:lnTo>
                  <a:lnTo>
                    <a:pt x="408" y="535"/>
                  </a:lnTo>
                  <a:lnTo>
                    <a:pt x="409" y="544"/>
                  </a:lnTo>
                  <a:lnTo>
                    <a:pt x="409" y="550"/>
                  </a:lnTo>
                  <a:lnTo>
                    <a:pt x="411" y="559"/>
                  </a:lnTo>
                  <a:lnTo>
                    <a:pt x="411" y="566"/>
                  </a:lnTo>
                  <a:lnTo>
                    <a:pt x="413" y="576"/>
                  </a:lnTo>
                  <a:lnTo>
                    <a:pt x="413" y="583"/>
                  </a:lnTo>
                  <a:lnTo>
                    <a:pt x="415" y="592"/>
                  </a:lnTo>
                  <a:lnTo>
                    <a:pt x="415" y="596"/>
                  </a:lnTo>
                  <a:lnTo>
                    <a:pt x="415" y="601"/>
                  </a:lnTo>
                  <a:lnTo>
                    <a:pt x="417" y="607"/>
                  </a:lnTo>
                  <a:lnTo>
                    <a:pt x="417" y="613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7" y="625"/>
                  </a:lnTo>
                  <a:lnTo>
                    <a:pt x="419" y="631"/>
                  </a:lnTo>
                  <a:lnTo>
                    <a:pt x="419" y="636"/>
                  </a:lnTo>
                  <a:lnTo>
                    <a:pt x="419" y="640"/>
                  </a:lnTo>
                  <a:lnTo>
                    <a:pt x="419" y="646"/>
                  </a:lnTo>
                  <a:lnTo>
                    <a:pt x="421" y="651"/>
                  </a:lnTo>
                  <a:lnTo>
                    <a:pt x="421" y="655"/>
                  </a:lnTo>
                  <a:lnTo>
                    <a:pt x="421" y="660"/>
                  </a:lnTo>
                  <a:lnTo>
                    <a:pt x="421" y="666"/>
                  </a:lnTo>
                  <a:lnTo>
                    <a:pt x="421" y="672"/>
                  </a:lnTo>
                  <a:lnTo>
                    <a:pt x="421" y="677"/>
                  </a:lnTo>
                  <a:lnTo>
                    <a:pt x="421" y="683"/>
                  </a:lnTo>
                  <a:lnTo>
                    <a:pt x="421" y="688"/>
                  </a:lnTo>
                  <a:lnTo>
                    <a:pt x="421" y="694"/>
                  </a:lnTo>
                  <a:lnTo>
                    <a:pt x="419" y="699"/>
                  </a:lnTo>
                  <a:lnTo>
                    <a:pt x="419" y="703"/>
                  </a:lnTo>
                  <a:lnTo>
                    <a:pt x="417" y="708"/>
                  </a:lnTo>
                  <a:lnTo>
                    <a:pt x="417" y="714"/>
                  </a:lnTo>
                  <a:lnTo>
                    <a:pt x="415" y="718"/>
                  </a:lnTo>
                  <a:lnTo>
                    <a:pt x="415" y="723"/>
                  </a:lnTo>
                  <a:lnTo>
                    <a:pt x="415" y="729"/>
                  </a:lnTo>
                  <a:lnTo>
                    <a:pt x="413" y="734"/>
                  </a:lnTo>
                  <a:lnTo>
                    <a:pt x="411" y="740"/>
                  </a:lnTo>
                  <a:lnTo>
                    <a:pt x="409" y="743"/>
                  </a:lnTo>
                  <a:lnTo>
                    <a:pt x="408" y="749"/>
                  </a:lnTo>
                  <a:lnTo>
                    <a:pt x="408" y="754"/>
                  </a:lnTo>
                  <a:lnTo>
                    <a:pt x="406" y="760"/>
                  </a:lnTo>
                  <a:lnTo>
                    <a:pt x="404" y="766"/>
                  </a:lnTo>
                  <a:lnTo>
                    <a:pt x="402" y="771"/>
                  </a:lnTo>
                  <a:lnTo>
                    <a:pt x="400" y="777"/>
                  </a:lnTo>
                  <a:lnTo>
                    <a:pt x="398" y="780"/>
                  </a:lnTo>
                  <a:lnTo>
                    <a:pt x="397" y="786"/>
                  </a:lnTo>
                  <a:lnTo>
                    <a:pt x="393" y="790"/>
                  </a:lnTo>
                  <a:lnTo>
                    <a:pt x="391" y="795"/>
                  </a:lnTo>
                  <a:lnTo>
                    <a:pt x="387" y="799"/>
                  </a:lnTo>
                  <a:lnTo>
                    <a:pt x="385" y="804"/>
                  </a:lnTo>
                  <a:lnTo>
                    <a:pt x="382" y="808"/>
                  </a:lnTo>
                  <a:lnTo>
                    <a:pt x="380" y="813"/>
                  </a:lnTo>
                  <a:lnTo>
                    <a:pt x="373" y="823"/>
                  </a:lnTo>
                  <a:lnTo>
                    <a:pt x="363" y="832"/>
                  </a:lnTo>
                  <a:lnTo>
                    <a:pt x="356" y="839"/>
                  </a:lnTo>
                  <a:lnTo>
                    <a:pt x="347" y="849"/>
                  </a:lnTo>
                  <a:lnTo>
                    <a:pt x="343" y="850"/>
                  </a:lnTo>
                  <a:lnTo>
                    <a:pt x="338" y="854"/>
                  </a:lnTo>
                  <a:lnTo>
                    <a:pt x="332" y="858"/>
                  </a:lnTo>
                  <a:lnTo>
                    <a:pt x="328" y="861"/>
                  </a:lnTo>
                  <a:lnTo>
                    <a:pt x="323" y="863"/>
                  </a:lnTo>
                  <a:lnTo>
                    <a:pt x="319" y="867"/>
                  </a:lnTo>
                  <a:lnTo>
                    <a:pt x="314" y="869"/>
                  </a:lnTo>
                  <a:lnTo>
                    <a:pt x="310" y="872"/>
                  </a:lnTo>
                  <a:lnTo>
                    <a:pt x="301" y="876"/>
                  </a:lnTo>
                  <a:lnTo>
                    <a:pt x="291" y="880"/>
                  </a:lnTo>
                  <a:lnTo>
                    <a:pt x="282" y="884"/>
                  </a:lnTo>
                  <a:lnTo>
                    <a:pt x="275" y="887"/>
                  </a:lnTo>
                  <a:lnTo>
                    <a:pt x="266" y="889"/>
                  </a:lnTo>
                  <a:lnTo>
                    <a:pt x="256" y="893"/>
                  </a:lnTo>
                  <a:lnTo>
                    <a:pt x="249" y="893"/>
                  </a:lnTo>
                  <a:lnTo>
                    <a:pt x="240" y="895"/>
                  </a:lnTo>
                  <a:lnTo>
                    <a:pt x="232" y="895"/>
                  </a:lnTo>
                  <a:lnTo>
                    <a:pt x="225" y="895"/>
                  </a:lnTo>
                  <a:lnTo>
                    <a:pt x="218" y="895"/>
                  </a:lnTo>
                  <a:lnTo>
                    <a:pt x="210" y="896"/>
                  </a:lnTo>
                  <a:lnTo>
                    <a:pt x="203" y="895"/>
                  </a:lnTo>
                  <a:lnTo>
                    <a:pt x="196" y="895"/>
                  </a:lnTo>
                  <a:lnTo>
                    <a:pt x="188" y="893"/>
                  </a:lnTo>
                  <a:lnTo>
                    <a:pt x="183" y="893"/>
                  </a:lnTo>
                  <a:lnTo>
                    <a:pt x="175" y="891"/>
                  </a:lnTo>
                  <a:lnTo>
                    <a:pt x="170" y="889"/>
                  </a:lnTo>
                  <a:lnTo>
                    <a:pt x="162" y="887"/>
                  </a:lnTo>
                  <a:lnTo>
                    <a:pt x="159" y="885"/>
                  </a:lnTo>
                  <a:lnTo>
                    <a:pt x="153" y="884"/>
                  </a:lnTo>
                  <a:lnTo>
                    <a:pt x="146" y="880"/>
                  </a:lnTo>
                  <a:lnTo>
                    <a:pt x="142" y="878"/>
                  </a:lnTo>
                  <a:lnTo>
                    <a:pt x="137" y="876"/>
                  </a:lnTo>
                  <a:lnTo>
                    <a:pt x="127" y="872"/>
                  </a:lnTo>
                  <a:lnTo>
                    <a:pt x="122" y="869"/>
                  </a:lnTo>
                  <a:lnTo>
                    <a:pt x="113" y="861"/>
                  </a:lnTo>
                  <a:lnTo>
                    <a:pt x="105" y="854"/>
                  </a:lnTo>
                  <a:lnTo>
                    <a:pt x="100" y="850"/>
                  </a:lnTo>
                  <a:lnTo>
                    <a:pt x="96" y="845"/>
                  </a:lnTo>
                  <a:lnTo>
                    <a:pt x="92" y="841"/>
                  </a:lnTo>
                  <a:lnTo>
                    <a:pt x="87" y="836"/>
                  </a:lnTo>
                  <a:lnTo>
                    <a:pt x="83" y="830"/>
                  </a:lnTo>
                  <a:lnTo>
                    <a:pt x="78" y="825"/>
                  </a:lnTo>
                  <a:lnTo>
                    <a:pt x="74" y="817"/>
                  </a:lnTo>
                  <a:lnTo>
                    <a:pt x="68" y="812"/>
                  </a:lnTo>
                  <a:lnTo>
                    <a:pt x="65" y="804"/>
                  </a:lnTo>
                  <a:lnTo>
                    <a:pt x="61" y="797"/>
                  </a:lnTo>
                  <a:lnTo>
                    <a:pt x="57" y="790"/>
                  </a:lnTo>
                  <a:lnTo>
                    <a:pt x="54" y="784"/>
                  </a:lnTo>
                  <a:lnTo>
                    <a:pt x="48" y="775"/>
                  </a:lnTo>
                  <a:lnTo>
                    <a:pt x="46" y="767"/>
                  </a:lnTo>
                  <a:lnTo>
                    <a:pt x="43" y="760"/>
                  </a:lnTo>
                  <a:lnTo>
                    <a:pt x="39" y="751"/>
                  </a:lnTo>
                  <a:lnTo>
                    <a:pt x="37" y="742"/>
                  </a:lnTo>
                  <a:lnTo>
                    <a:pt x="33" y="734"/>
                  </a:lnTo>
                  <a:lnTo>
                    <a:pt x="31" y="725"/>
                  </a:lnTo>
                  <a:lnTo>
                    <a:pt x="31" y="716"/>
                  </a:lnTo>
                  <a:lnTo>
                    <a:pt x="30" y="710"/>
                  </a:lnTo>
                  <a:lnTo>
                    <a:pt x="30" y="707"/>
                  </a:lnTo>
                  <a:lnTo>
                    <a:pt x="30" y="701"/>
                  </a:lnTo>
                  <a:lnTo>
                    <a:pt x="30" y="697"/>
                  </a:lnTo>
                  <a:lnTo>
                    <a:pt x="30" y="692"/>
                  </a:lnTo>
                  <a:lnTo>
                    <a:pt x="30" y="686"/>
                  </a:lnTo>
                  <a:lnTo>
                    <a:pt x="30" y="683"/>
                  </a:lnTo>
                  <a:lnTo>
                    <a:pt x="30" y="677"/>
                  </a:lnTo>
                  <a:lnTo>
                    <a:pt x="30" y="673"/>
                  </a:lnTo>
                  <a:lnTo>
                    <a:pt x="30" y="668"/>
                  </a:lnTo>
                  <a:lnTo>
                    <a:pt x="30" y="662"/>
                  </a:lnTo>
                  <a:lnTo>
                    <a:pt x="31" y="657"/>
                  </a:lnTo>
                  <a:lnTo>
                    <a:pt x="31" y="653"/>
                  </a:lnTo>
                  <a:lnTo>
                    <a:pt x="33" y="648"/>
                  </a:lnTo>
                  <a:lnTo>
                    <a:pt x="35" y="642"/>
                  </a:lnTo>
                  <a:lnTo>
                    <a:pt x="37" y="638"/>
                  </a:lnTo>
                  <a:lnTo>
                    <a:pt x="39" y="633"/>
                  </a:lnTo>
                  <a:lnTo>
                    <a:pt x="39" y="627"/>
                  </a:lnTo>
                  <a:lnTo>
                    <a:pt x="41" y="620"/>
                  </a:lnTo>
                  <a:lnTo>
                    <a:pt x="43" y="616"/>
                  </a:lnTo>
                  <a:lnTo>
                    <a:pt x="44" y="611"/>
                  </a:lnTo>
                  <a:lnTo>
                    <a:pt x="48" y="605"/>
                  </a:lnTo>
                  <a:lnTo>
                    <a:pt x="50" y="600"/>
                  </a:lnTo>
                  <a:lnTo>
                    <a:pt x="52" y="594"/>
                  </a:lnTo>
                  <a:lnTo>
                    <a:pt x="55" y="587"/>
                  </a:lnTo>
                  <a:lnTo>
                    <a:pt x="57" y="581"/>
                  </a:lnTo>
                  <a:lnTo>
                    <a:pt x="59" y="576"/>
                  </a:lnTo>
                  <a:lnTo>
                    <a:pt x="63" y="570"/>
                  </a:lnTo>
                  <a:lnTo>
                    <a:pt x="65" y="563"/>
                  </a:lnTo>
                  <a:lnTo>
                    <a:pt x="68" y="557"/>
                  </a:lnTo>
                  <a:lnTo>
                    <a:pt x="72" y="552"/>
                  </a:lnTo>
                  <a:lnTo>
                    <a:pt x="74" y="546"/>
                  </a:lnTo>
                  <a:lnTo>
                    <a:pt x="78" y="539"/>
                  </a:lnTo>
                  <a:lnTo>
                    <a:pt x="81" y="533"/>
                  </a:lnTo>
                  <a:lnTo>
                    <a:pt x="83" y="526"/>
                  </a:lnTo>
                  <a:lnTo>
                    <a:pt x="87" y="520"/>
                  </a:lnTo>
                  <a:lnTo>
                    <a:pt x="90" y="513"/>
                  </a:lnTo>
                  <a:lnTo>
                    <a:pt x="94" y="507"/>
                  </a:lnTo>
                  <a:lnTo>
                    <a:pt x="98" y="500"/>
                  </a:lnTo>
                  <a:lnTo>
                    <a:pt x="102" y="495"/>
                  </a:lnTo>
                  <a:lnTo>
                    <a:pt x="103" y="487"/>
                  </a:lnTo>
                  <a:lnTo>
                    <a:pt x="109" y="482"/>
                  </a:lnTo>
                  <a:lnTo>
                    <a:pt x="111" y="476"/>
                  </a:lnTo>
                  <a:lnTo>
                    <a:pt x="116" y="471"/>
                  </a:lnTo>
                  <a:lnTo>
                    <a:pt x="118" y="463"/>
                  </a:lnTo>
                  <a:lnTo>
                    <a:pt x="124" y="458"/>
                  </a:lnTo>
                  <a:lnTo>
                    <a:pt x="127" y="452"/>
                  </a:lnTo>
                  <a:lnTo>
                    <a:pt x="131" y="447"/>
                  </a:lnTo>
                  <a:lnTo>
                    <a:pt x="133" y="439"/>
                  </a:lnTo>
                  <a:lnTo>
                    <a:pt x="137" y="434"/>
                  </a:lnTo>
                  <a:lnTo>
                    <a:pt x="140" y="426"/>
                  </a:lnTo>
                  <a:lnTo>
                    <a:pt x="144" y="421"/>
                  </a:lnTo>
                  <a:lnTo>
                    <a:pt x="148" y="415"/>
                  </a:lnTo>
                  <a:lnTo>
                    <a:pt x="151" y="410"/>
                  </a:lnTo>
                  <a:lnTo>
                    <a:pt x="153" y="404"/>
                  </a:lnTo>
                  <a:lnTo>
                    <a:pt x="159" y="399"/>
                  </a:lnTo>
                  <a:lnTo>
                    <a:pt x="161" y="393"/>
                  </a:lnTo>
                  <a:lnTo>
                    <a:pt x="164" y="388"/>
                  </a:lnTo>
                  <a:lnTo>
                    <a:pt x="168" y="382"/>
                  </a:lnTo>
                  <a:lnTo>
                    <a:pt x="172" y="378"/>
                  </a:lnTo>
                  <a:lnTo>
                    <a:pt x="173" y="373"/>
                  </a:lnTo>
                  <a:lnTo>
                    <a:pt x="177" y="367"/>
                  </a:lnTo>
                  <a:lnTo>
                    <a:pt x="181" y="364"/>
                  </a:lnTo>
                  <a:lnTo>
                    <a:pt x="185" y="360"/>
                  </a:lnTo>
                  <a:lnTo>
                    <a:pt x="186" y="354"/>
                  </a:lnTo>
                  <a:lnTo>
                    <a:pt x="188" y="349"/>
                  </a:lnTo>
                  <a:lnTo>
                    <a:pt x="192" y="345"/>
                  </a:lnTo>
                  <a:lnTo>
                    <a:pt x="194" y="342"/>
                  </a:lnTo>
                  <a:lnTo>
                    <a:pt x="199" y="334"/>
                  </a:lnTo>
                  <a:lnTo>
                    <a:pt x="205" y="327"/>
                  </a:lnTo>
                  <a:lnTo>
                    <a:pt x="207" y="319"/>
                  </a:lnTo>
                  <a:lnTo>
                    <a:pt x="212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0" y="301"/>
                  </a:lnTo>
                  <a:lnTo>
                    <a:pt x="221" y="297"/>
                  </a:lnTo>
                  <a:lnTo>
                    <a:pt x="221" y="292"/>
                  </a:lnTo>
                  <a:lnTo>
                    <a:pt x="225" y="286"/>
                  </a:lnTo>
                  <a:lnTo>
                    <a:pt x="227" y="281"/>
                  </a:lnTo>
                  <a:lnTo>
                    <a:pt x="229" y="275"/>
                  </a:lnTo>
                  <a:lnTo>
                    <a:pt x="231" y="268"/>
                  </a:lnTo>
                  <a:lnTo>
                    <a:pt x="232" y="262"/>
                  </a:lnTo>
                  <a:lnTo>
                    <a:pt x="234" y="255"/>
                  </a:lnTo>
                  <a:lnTo>
                    <a:pt x="236" y="249"/>
                  </a:lnTo>
                  <a:lnTo>
                    <a:pt x="238" y="240"/>
                  </a:lnTo>
                  <a:lnTo>
                    <a:pt x="240" y="235"/>
                  </a:lnTo>
                  <a:lnTo>
                    <a:pt x="240" y="227"/>
                  </a:lnTo>
                  <a:lnTo>
                    <a:pt x="244" y="220"/>
                  </a:lnTo>
                  <a:lnTo>
                    <a:pt x="244" y="214"/>
                  </a:lnTo>
                  <a:lnTo>
                    <a:pt x="247" y="207"/>
                  </a:lnTo>
                  <a:lnTo>
                    <a:pt x="247" y="200"/>
                  </a:lnTo>
                  <a:lnTo>
                    <a:pt x="249" y="192"/>
                  </a:lnTo>
                  <a:lnTo>
                    <a:pt x="249" y="185"/>
                  </a:lnTo>
                  <a:lnTo>
                    <a:pt x="251" y="179"/>
                  </a:lnTo>
                  <a:lnTo>
                    <a:pt x="253" y="172"/>
                  </a:lnTo>
                  <a:lnTo>
                    <a:pt x="255" y="166"/>
                  </a:lnTo>
                  <a:lnTo>
                    <a:pt x="255" y="161"/>
                  </a:lnTo>
                  <a:lnTo>
                    <a:pt x="256" y="157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4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1" name="Freeform 19"/>
            <p:cNvSpPr>
              <a:spLocks/>
            </p:cNvSpPr>
            <p:nvPr/>
          </p:nvSpPr>
          <p:spPr bwMode="auto">
            <a:xfrm>
              <a:off x="4539" y="3236"/>
              <a:ext cx="141" cy="181"/>
            </a:xfrm>
            <a:custGeom>
              <a:avLst/>
              <a:gdLst>
                <a:gd name="T0" fmla="*/ 1 w 280"/>
                <a:gd name="T1" fmla="*/ 0 h 363"/>
                <a:gd name="T2" fmla="*/ 1 w 280"/>
                <a:gd name="T3" fmla="*/ 0 h 363"/>
                <a:gd name="T4" fmla="*/ 1 w 280"/>
                <a:gd name="T5" fmla="*/ 0 h 363"/>
                <a:gd name="T6" fmla="*/ 1 w 280"/>
                <a:gd name="T7" fmla="*/ 0 h 363"/>
                <a:gd name="T8" fmla="*/ 1 w 280"/>
                <a:gd name="T9" fmla="*/ 0 h 363"/>
                <a:gd name="T10" fmla="*/ 1 w 280"/>
                <a:gd name="T11" fmla="*/ 0 h 363"/>
                <a:gd name="T12" fmla="*/ 1 w 280"/>
                <a:gd name="T13" fmla="*/ 0 h 363"/>
                <a:gd name="T14" fmla="*/ 1 w 280"/>
                <a:gd name="T15" fmla="*/ 0 h 363"/>
                <a:gd name="T16" fmla="*/ 1 w 280"/>
                <a:gd name="T17" fmla="*/ 0 h 363"/>
                <a:gd name="T18" fmla="*/ 1 w 280"/>
                <a:gd name="T19" fmla="*/ 0 h 363"/>
                <a:gd name="T20" fmla="*/ 1 w 280"/>
                <a:gd name="T21" fmla="*/ 0 h 363"/>
                <a:gd name="T22" fmla="*/ 1 w 280"/>
                <a:gd name="T23" fmla="*/ 0 h 363"/>
                <a:gd name="T24" fmla="*/ 1 w 280"/>
                <a:gd name="T25" fmla="*/ 0 h 363"/>
                <a:gd name="T26" fmla="*/ 1 w 280"/>
                <a:gd name="T27" fmla="*/ 0 h 363"/>
                <a:gd name="T28" fmla="*/ 1 w 280"/>
                <a:gd name="T29" fmla="*/ 0 h 363"/>
                <a:gd name="T30" fmla="*/ 1 w 280"/>
                <a:gd name="T31" fmla="*/ 0 h 363"/>
                <a:gd name="T32" fmla="*/ 1 w 280"/>
                <a:gd name="T33" fmla="*/ 0 h 363"/>
                <a:gd name="T34" fmla="*/ 1 w 280"/>
                <a:gd name="T35" fmla="*/ 0 h 363"/>
                <a:gd name="T36" fmla="*/ 1 w 280"/>
                <a:gd name="T37" fmla="*/ 0 h 363"/>
                <a:gd name="T38" fmla="*/ 1 w 280"/>
                <a:gd name="T39" fmla="*/ 0 h 363"/>
                <a:gd name="T40" fmla="*/ 1 w 280"/>
                <a:gd name="T41" fmla="*/ 0 h 363"/>
                <a:gd name="T42" fmla="*/ 1 w 280"/>
                <a:gd name="T43" fmla="*/ 0 h 363"/>
                <a:gd name="T44" fmla="*/ 1 w 280"/>
                <a:gd name="T45" fmla="*/ 0 h 363"/>
                <a:gd name="T46" fmla="*/ 1 w 280"/>
                <a:gd name="T47" fmla="*/ 0 h 363"/>
                <a:gd name="T48" fmla="*/ 1 w 280"/>
                <a:gd name="T49" fmla="*/ 0 h 363"/>
                <a:gd name="T50" fmla="*/ 1 w 280"/>
                <a:gd name="T51" fmla="*/ 0 h 363"/>
                <a:gd name="T52" fmla="*/ 1 w 280"/>
                <a:gd name="T53" fmla="*/ 0 h 363"/>
                <a:gd name="T54" fmla="*/ 1 w 280"/>
                <a:gd name="T55" fmla="*/ 0 h 363"/>
                <a:gd name="T56" fmla="*/ 1 w 280"/>
                <a:gd name="T57" fmla="*/ 0 h 363"/>
                <a:gd name="T58" fmla="*/ 1 w 280"/>
                <a:gd name="T59" fmla="*/ 0 h 363"/>
                <a:gd name="T60" fmla="*/ 1 w 280"/>
                <a:gd name="T61" fmla="*/ 0 h 363"/>
                <a:gd name="T62" fmla="*/ 1 w 280"/>
                <a:gd name="T63" fmla="*/ 0 h 363"/>
                <a:gd name="T64" fmla="*/ 1 w 280"/>
                <a:gd name="T65" fmla="*/ 0 h 363"/>
                <a:gd name="T66" fmla="*/ 1 w 280"/>
                <a:gd name="T67" fmla="*/ 0 h 363"/>
                <a:gd name="T68" fmla="*/ 1 w 280"/>
                <a:gd name="T69" fmla="*/ 0 h 363"/>
                <a:gd name="T70" fmla="*/ 1 w 280"/>
                <a:gd name="T71" fmla="*/ 0 h 363"/>
                <a:gd name="T72" fmla="*/ 1 w 280"/>
                <a:gd name="T73" fmla="*/ 0 h 363"/>
                <a:gd name="T74" fmla="*/ 1 w 280"/>
                <a:gd name="T75" fmla="*/ 0 h 363"/>
                <a:gd name="T76" fmla="*/ 1 w 280"/>
                <a:gd name="T77" fmla="*/ 0 h 363"/>
                <a:gd name="T78" fmla="*/ 1 w 280"/>
                <a:gd name="T79" fmla="*/ 0 h 363"/>
                <a:gd name="T80" fmla="*/ 1 w 280"/>
                <a:gd name="T81" fmla="*/ 0 h 363"/>
                <a:gd name="T82" fmla="*/ 1 w 280"/>
                <a:gd name="T83" fmla="*/ 0 h 363"/>
                <a:gd name="T84" fmla="*/ 1 w 280"/>
                <a:gd name="T85" fmla="*/ 0 h 363"/>
                <a:gd name="T86" fmla="*/ 1 w 280"/>
                <a:gd name="T87" fmla="*/ 0 h 363"/>
                <a:gd name="T88" fmla="*/ 1 w 280"/>
                <a:gd name="T89" fmla="*/ 0 h 363"/>
                <a:gd name="T90" fmla="*/ 1 w 280"/>
                <a:gd name="T91" fmla="*/ 0 h 363"/>
                <a:gd name="T92" fmla="*/ 1 w 280"/>
                <a:gd name="T93" fmla="*/ 0 h 363"/>
                <a:gd name="T94" fmla="*/ 1 w 280"/>
                <a:gd name="T95" fmla="*/ 0 h 363"/>
                <a:gd name="T96" fmla="*/ 1 w 280"/>
                <a:gd name="T97" fmla="*/ 0 h 363"/>
                <a:gd name="T98" fmla="*/ 1 w 280"/>
                <a:gd name="T99" fmla="*/ 0 h 363"/>
                <a:gd name="T100" fmla="*/ 1 w 280"/>
                <a:gd name="T101" fmla="*/ 0 h 363"/>
                <a:gd name="T102" fmla="*/ 1 w 280"/>
                <a:gd name="T103" fmla="*/ 0 h 363"/>
                <a:gd name="T104" fmla="*/ 1 w 280"/>
                <a:gd name="T105" fmla="*/ 0 h 363"/>
                <a:gd name="T106" fmla="*/ 1 w 280"/>
                <a:gd name="T107" fmla="*/ 0 h 363"/>
                <a:gd name="T108" fmla="*/ 1 w 280"/>
                <a:gd name="T109" fmla="*/ 0 h 363"/>
                <a:gd name="T110" fmla="*/ 1 w 280"/>
                <a:gd name="T111" fmla="*/ 0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363"/>
                <a:gd name="T170" fmla="*/ 280 w 280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363">
                  <a:moveTo>
                    <a:pt x="0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4" y="31"/>
                  </a:lnTo>
                  <a:lnTo>
                    <a:pt x="16" y="38"/>
                  </a:lnTo>
                  <a:lnTo>
                    <a:pt x="20" y="46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7" y="64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1" y="81"/>
                  </a:lnTo>
                  <a:lnTo>
                    <a:pt x="31" y="88"/>
                  </a:lnTo>
                  <a:lnTo>
                    <a:pt x="33" y="97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27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4" y="120"/>
                  </a:lnTo>
                  <a:lnTo>
                    <a:pt x="70" y="114"/>
                  </a:lnTo>
                  <a:lnTo>
                    <a:pt x="79" y="110"/>
                  </a:lnTo>
                  <a:lnTo>
                    <a:pt x="86" y="105"/>
                  </a:lnTo>
                  <a:lnTo>
                    <a:pt x="96" y="101"/>
                  </a:lnTo>
                  <a:lnTo>
                    <a:pt x="103" y="96"/>
                  </a:lnTo>
                  <a:lnTo>
                    <a:pt x="110" y="92"/>
                  </a:lnTo>
                  <a:lnTo>
                    <a:pt x="120" y="86"/>
                  </a:lnTo>
                  <a:lnTo>
                    <a:pt x="127" y="85"/>
                  </a:lnTo>
                  <a:lnTo>
                    <a:pt x="134" y="83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55" y="81"/>
                  </a:lnTo>
                  <a:lnTo>
                    <a:pt x="158" y="83"/>
                  </a:lnTo>
                  <a:lnTo>
                    <a:pt x="162" y="86"/>
                  </a:lnTo>
                  <a:lnTo>
                    <a:pt x="168" y="90"/>
                  </a:lnTo>
                  <a:lnTo>
                    <a:pt x="173" y="97"/>
                  </a:lnTo>
                  <a:lnTo>
                    <a:pt x="179" y="105"/>
                  </a:lnTo>
                  <a:lnTo>
                    <a:pt x="184" y="112"/>
                  </a:lnTo>
                  <a:lnTo>
                    <a:pt x="190" y="120"/>
                  </a:lnTo>
                  <a:lnTo>
                    <a:pt x="195" y="129"/>
                  </a:lnTo>
                  <a:lnTo>
                    <a:pt x="199" y="136"/>
                  </a:lnTo>
                  <a:lnTo>
                    <a:pt x="204" y="145"/>
                  </a:lnTo>
                  <a:lnTo>
                    <a:pt x="206" y="153"/>
                  </a:lnTo>
                  <a:lnTo>
                    <a:pt x="212" y="160"/>
                  </a:lnTo>
                  <a:lnTo>
                    <a:pt x="214" y="166"/>
                  </a:lnTo>
                  <a:lnTo>
                    <a:pt x="215" y="171"/>
                  </a:lnTo>
                  <a:lnTo>
                    <a:pt x="217" y="173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08" y="179"/>
                  </a:lnTo>
                  <a:lnTo>
                    <a:pt x="203" y="180"/>
                  </a:lnTo>
                  <a:lnTo>
                    <a:pt x="193" y="184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7" y="192"/>
                  </a:lnTo>
                  <a:lnTo>
                    <a:pt x="171" y="193"/>
                  </a:lnTo>
                  <a:lnTo>
                    <a:pt x="168" y="197"/>
                  </a:lnTo>
                  <a:lnTo>
                    <a:pt x="162" y="199"/>
                  </a:lnTo>
                  <a:lnTo>
                    <a:pt x="156" y="199"/>
                  </a:lnTo>
                  <a:lnTo>
                    <a:pt x="153" y="201"/>
                  </a:lnTo>
                  <a:lnTo>
                    <a:pt x="149" y="204"/>
                  </a:lnTo>
                  <a:lnTo>
                    <a:pt x="140" y="206"/>
                  </a:lnTo>
                  <a:lnTo>
                    <a:pt x="134" y="212"/>
                  </a:lnTo>
                  <a:lnTo>
                    <a:pt x="127" y="214"/>
                  </a:lnTo>
                  <a:lnTo>
                    <a:pt x="125" y="215"/>
                  </a:lnTo>
                  <a:lnTo>
                    <a:pt x="123" y="217"/>
                  </a:lnTo>
                  <a:lnTo>
                    <a:pt x="125" y="219"/>
                  </a:lnTo>
                  <a:lnTo>
                    <a:pt x="127" y="219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45" y="215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10"/>
                  </a:lnTo>
                  <a:lnTo>
                    <a:pt x="177" y="208"/>
                  </a:lnTo>
                  <a:lnTo>
                    <a:pt x="184" y="206"/>
                  </a:lnTo>
                  <a:lnTo>
                    <a:pt x="193" y="203"/>
                  </a:lnTo>
                  <a:lnTo>
                    <a:pt x="201" y="201"/>
                  </a:lnTo>
                  <a:lnTo>
                    <a:pt x="208" y="201"/>
                  </a:lnTo>
                  <a:lnTo>
                    <a:pt x="214" y="199"/>
                  </a:lnTo>
                  <a:lnTo>
                    <a:pt x="221" y="201"/>
                  </a:lnTo>
                  <a:lnTo>
                    <a:pt x="225" y="201"/>
                  </a:lnTo>
                  <a:lnTo>
                    <a:pt x="228" y="204"/>
                  </a:lnTo>
                  <a:lnTo>
                    <a:pt x="230" y="206"/>
                  </a:lnTo>
                  <a:lnTo>
                    <a:pt x="232" y="210"/>
                  </a:lnTo>
                  <a:lnTo>
                    <a:pt x="234" y="215"/>
                  </a:lnTo>
                  <a:lnTo>
                    <a:pt x="238" y="221"/>
                  </a:lnTo>
                  <a:lnTo>
                    <a:pt x="239" y="227"/>
                  </a:lnTo>
                  <a:lnTo>
                    <a:pt x="241" y="236"/>
                  </a:lnTo>
                  <a:lnTo>
                    <a:pt x="243" y="243"/>
                  </a:lnTo>
                  <a:lnTo>
                    <a:pt x="247" y="251"/>
                  </a:lnTo>
                  <a:lnTo>
                    <a:pt x="249" y="258"/>
                  </a:lnTo>
                  <a:lnTo>
                    <a:pt x="249" y="267"/>
                  </a:lnTo>
                  <a:lnTo>
                    <a:pt x="251" y="274"/>
                  </a:lnTo>
                  <a:lnTo>
                    <a:pt x="252" y="282"/>
                  </a:lnTo>
                  <a:lnTo>
                    <a:pt x="254" y="289"/>
                  </a:lnTo>
                  <a:lnTo>
                    <a:pt x="254" y="297"/>
                  </a:lnTo>
                  <a:lnTo>
                    <a:pt x="254" y="302"/>
                  </a:lnTo>
                  <a:lnTo>
                    <a:pt x="256" y="308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22"/>
                  </a:lnTo>
                  <a:lnTo>
                    <a:pt x="252" y="326"/>
                  </a:lnTo>
                  <a:lnTo>
                    <a:pt x="252" y="333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2" y="348"/>
                  </a:lnTo>
                  <a:lnTo>
                    <a:pt x="252" y="350"/>
                  </a:lnTo>
                  <a:lnTo>
                    <a:pt x="252" y="352"/>
                  </a:lnTo>
                  <a:lnTo>
                    <a:pt x="254" y="356"/>
                  </a:lnTo>
                  <a:lnTo>
                    <a:pt x="258" y="357"/>
                  </a:lnTo>
                  <a:lnTo>
                    <a:pt x="262" y="361"/>
                  </a:lnTo>
                  <a:lnTo>
                    <a:pt x="265" y="363"/>
                  </a:lnTo>
                  <a:lnTo>
                    <a:pt x="269" y="363"/>
                  </a:lnTo>
                  <a:lnTo>
                    <a:pt x="271" y="359"/>
                  </a:lnTo>
                  <a:lnTo>
                    <a:pt x="273" y="357"/>
                  </a:lnTo>
                  <a:lnTo>
                    <a:pt x="274" y="354"/>
                  </a:lnTo>
                  <a:lnTo>
                    <a:pt x="276" y="350"/>
                  </a:lnTo>
                  <a:lnTo>
                    <a:pt x="278" y="343"/>
                  </a:lnTo>
                  <a:lnTo>
                    <a:pt x="278" y="335"/>
                  </a:lnTo>
                  <a:lnTo>
                    <a:pt x="278" y="330"/>
                  </a:lnTo>
                  <a:lnTo>
                    <a:pt x="280" y="326"/>
                  </a:lnTo>
                  <a:lnTo>
                    <a:pt x="280" y="321"/>
                  </a:lnTo>
                  <a:lnTo>
                    <a:pt x="280" y="317"/>
                  </a:lnTo>
                  <a:lnTo>
                    <a:pt x="280" y="311"/>
                  </a:lnTo>
                  <a:lnTo>
                    <a:pt x="280" y="306"/>
                  </a:lnTo>
                  <a:lnTo>
                    <a:pt x="280" y="300"/>
                  </a:lnTo>
                  <a:lnTo>
                    <a:pt x="280" y="295"/>
                  </a:lnTo>
                  <a:lnTo>
                    <a:pt x="280" y="289"/>
                  </a:lnTo>
                  <a:lnTo>
                    <a:pt x="280" y="284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78" y="269"/>
                  </a:lnTo>
                  <a:lnTo>
                    <a:pt x="278" y="262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6" y="245"/>
                  </a:lnTo>
                  <a:lnTo>
                    <a:pt x="274" y="241"/>
                  </a:lnTo>
                  <a:lnTo>
                    <a:pt x="274" y="236"/>
                  </a:lnTo>
                  <a:lnTo>
                    <a:pt x="274" y="232"/>
                  </a:lnTo>
                  <a:lnTo>
                    <a:pt x="273" y="223"/>
                  </a:lnTo>
                  <a:lnTo>
                    <a:pt x="271" y="215"/>
                  </a:lnTo>
                  <a:lnTo>
                    <a:pt x="269" y="208"/>
                  </a:lnTo>
                  <a:lnTo>
                    <a:pt x="267" y="204"/>
                  </a:lnTo>
                  <a:lnTo>
                    <a:pt x="262" y="195"/>
                  </a:lnTo>
                  <a:lnTo>
                    <a:pt x="258" y="190"/>
                  </a:lnTo>
                  <a:lnTo>
                    <a:pt x="252" y="186"/>
                  </a:lnTo>
                  <a:lnTo>
                    <a:pt x="249" y="184"/>
                  </a:lnTo>
                  <a:lnTo>
                    <a:pt x="241" y="180"/>
                  </a:lnTo>
                  <a:lnTo>
                    <a:pt x="239" y="182"/>
                  </a:lnTo>
                  <a:lnTo>
                    <a:pt x="238" y="180"/>
                  </a:lnTo>
                  <a:lnTo>
                    <a:pt x="238" y="179"/>
                  </a:lnTo>
                  <a:lnTo>
                    <a:pt x="238" y="175"/>
                  </a:lnTo>
                  <a:lnTo>
                    <a:pt x="236" y="171"/>
                  </a:lnTo>
                  <a:lnTo>
                    <a:pt x="234" y="166"/>
                  </a:lnTo>
                  <a:lnTo>
                    <a:pt x="232" y="160"/>
                  </a:lnTo>
                  <a:lnTo>
                    <a:pt x="232" y="153"/>
                  </a:lnTo>
                  <a:lnTo>
                    <a:pt x="230" y="145"/>
                  </a:lnTo>
                  <a:lnTo>
                    <a:pt x="227" y="138"/>
                  </a:lnTo>
                  <a:lnTo>
                    <a:pt x="223" y="131"/>
                  </a:lnTo>
                  <a:lnTo>
                    <a:pt x="221" y="121"/>
                  </a:lnTo>
                  <a:lnTo>
                    <a:pt x="219" y="114"/>
                  </a:lnTo>
                  <a:lnTo>
                    <a:pt x="214" y="107"/>
                  </a:lnTo>
                  <a:lnTo>
                    <a:pt x="212" y="99"/>
                  </a:lnTo>
                  <a:lnTo>
                    <a:pt x="208" y="94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7" y="77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0" y="64"/>
                  </a:lnTo>
                  <a:lnTo>
                    <a:pt x="173" y="62"/>
                  </a:lnTo>
                  <a:lnTo>
                    <a:pt x="169" y="61"/>
                  </a:lnTo>
                  <a:lnTo>
                    <a:pt x="164" y="61"/>
                  </a:lnTo>
                  <a:lnTo>
                    <a:pt x="160" y="61"/>
                  </a:lnTo>
                  <a:lnTo>
                    <a:pt x="155" y="61"/>
                  </a:lnTo>
                  <a:lnTo>
                    <a:pt x="149" y="61"/>
                  </a:lnTo>
                  <a:lnTo>
                    <a:pt x="145" y="62"/>
                  </a:lnTo>
                  <a:lnTo>
                    <a:pt x="138" y="62"/>
                  </a:lnTo>
                  <a:lnTo>
                    <a:pt x="132" y="64"/>
                  </a:lnTo>
                  <a:lnTo>
                    <a:pt x="125" y="66"/>
                  </a:lnTo>
                  <a:lnTo>
                    <a:pt x="118" y="66"/>
                  </a:lnTo>
                  <a:lnTo>
                    <a:pt x="110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2" y="75"/>
                  </a:lnTo>
                  <a:lnTo>
                    <a:pt x="86" y="79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3" y="85"/>
                  </a:lnTo>
                  <a:lnTo>
                    <a:pt x="68" y="86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61" y="94"/>
                  </a:lnTo>
                  <a:lnTo>
                    <a:pt x="59" y="92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7" y="77"/>
                  </a:lnTo>
                  <a:lnTo>
                    <a:pt x="55" y="72"/>
                  </a:lnTo>
                  <a:lnTo>
                    <a:pt x="53" y="68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50" y="53"/>
                  </a:lnTo>
                  <a:lnTo>
                    <a:pt x="48" y="48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7" y="27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2" name="Freeform 20"/>
            <p:cNvSpPr>
              <a:spLocks/>
            </p:cNvSpPr>
            <p:nvPr/>
          </p:nvSpPr>
          <p:spPr bwMode="auto">
            <a:xfrm>
              <a:off x="4610" y="3208"/>
              <a:ext cx="88" cy="50"/>
            </a:xfrm>
            <a:custGeom>
              <a:avLst/>
              <a:gdLst>
                <a:gd name="T0" fmla="*/ 0 w 175"/>
                <a:gd name="T1" fmla="*/ 1 h 100"/>
                <a:gd name="T2" fmla="*/ 1 w 175"/>
                <a:gd name="T3" fmla="*/ 1 h 100"/>
                <a:gd name="T4" fmla="*/ 1 w 175"/>
                <a:gd name="T5" fmla="*/ 1 h 100"/>
                <a:gd name="T6" fmla="*/ 1 w 175"/>
                <a:gd name="T7" fmla="*/ 1 h 100"/>
                <a:gd name="T8" fmla="*/ 1 w 175"/>
                <a:gd name="T9" fmla="*/ 1 h 100"/>
                <a:gd name="T10" fmla="*/ 1 w 175"/>
                <a:gd name="T11" fmla="*/ 1 h 100"/>
                <a:gd name="T12" fmla="*/ 1 w 175"/>
                <a:gd name="T13" fmla="*/ 1 h 100"/>
                <a:gd name="T14" fmla="*/ 1 w 175"/>
                <a:gd name="T15" fmla="*/ 1 h 100"/>
                <a:gd name="T16" fmla="*/ 1 w 175"/>
                <a:gd name="T17" fmla="*/ 1 h 100"/>
                <a:gd name="T18" fmla="*/ 1 w 175"/>
                <a:gd name="T19" fmla="*/ 1 h 100"/>
                <a:gd name="T20" fmla="*/ 1 w 175"/>
                <a:gd name="T21" fmla="*/ 1 h 100"/>
                <a:gd name="T22" fmla="*/ 1 w 175"/>
                <a:gd name="T23" fmla="*/ 1 h 100"/>
                <a:gd name="T24" fmla="*/ 1 w 175"/>
                <a:gd name="T25" fmla="*/ 1 h 100"/>
                <a:gd name="T26" fmla="*/ 1 w 175"/>
                <a:gd name="T27" fmla="*/ 1 h 100"/>
                <a:gd name="T28" fmla="*/ 1 w 175"/>
                <a:gd name="T29" fmla="*/ 1 h 100"/>
                <a:gd name="T30" fmla="*/ 1 w 175"/>
                <a:gd name="T31" fmla="*/ 1 h 100"/>
                <a:gd name="T32" fmla="*/ 1 w 175"/>
                <a:gd name="T33" fmla="*/ 1 h 100"/>
                <a:gd name="T34" fmla="*/ 1 w 175"/>
                <a:gd name="T35" fmla="*/ 1 h 100"/>
                <a:gd name="T36" fmla="*/ 1 w 175"/>
                <a:gd name="T37" fmla="*/ 1 h 100"/>
                <a:gd name="T38" fmla="*/ 1 w 175"/>
                <a:gd name="T39" fmla="*/ 1 h 100"/>
                <a:gd name="T40" fmla="*/ 1 w 175"/>
                <a:gd name="T41" fmla="*/ 1 h 100"/>
                <a:gd name="T42" fmla="*/ 1 w 175"/>
                <a:gd name="T43" fmla="*/ 1 h 100"/>
                <a:gd name="T44" fmla="*/ 1 w 175"/>
                <a:gd name="T45" fmla="*/ 1 h 100"/>
                <a:gd name="T46" fmla="*/ 1 w 175"/>
                <a:gd name="T47" fmla="*/ 1 h 100"/>
                <a:gd name="T48" fmla="*/ 1 w 175"/>
                <a:gd name="T49" fmla="*/ 1 h 100"/>
                <a:gd name="T50" fmla="*/ 1 w 175"/>
                <a:gd name="T51" fmla="*/ 0 h 100"/>
                <a:gd name="T52" fmla="*/ 1 w 175"/>
                <a:gd name="T53" fmla="*/ 0 h 100"/>
                <a:gd name="T54" fmla="*/ 1 w 175"/>
                <a:gd name="T55" fmla="*/ 0 h 100"/>
                <a:gd name="T56" fmla="*/ 1 w 175"/>
                <a:gd name="T57" fmla="*/ 1 h 100"/>
                <a:gd name="T58" fmla="*/ 1 w 175"/>
                <a:gd name="T59" fmla="*/ 1 h 100"/>
                <a:gd name="T60" fmla="*/ 1 w 175"/>
                <a:gd name="T61" fmla="*/ 1 h 100"/>
                <a:gd name="T62" fmla="*/ 1 w 175"/>
                <a:gd name="T63" fmla="*/ 1 h 100"/>
                <a:gd name="T64" fmla="*/ 1 w 175"/>
                <a:gd name="T65" fmla="*/ 1 h 100"/>
                <a:gd name="T66" fmla="*/ 1 w 175"/>
                <a:gd name="T67" fmla="*/ 1 h 100"/>
                <a:gd name="T68" fmla="*/ 1 w 175"/>
                <a:gd name="T69" fmla="*/ 1 h 100"/>
                <a:gd name="T70" fmla="*/ 1 w 175"/>
                <a:gd name="T71" fmla="*/ 1 h 100"/>
                <a:gd name="T72" fmla="*/ 1 w 175"/>
                <a:gd name="T73" fmla="*/ 1 h 100"/>
                <a:gd name="T74" fmla="*/ 1 w 175"/>
                <a:gd name="T75" fmla="*/ 1 h 100"/>
                <a:gd name="T76" fmla="*/ 1 w 175"/>
                <a:gd name="T77" fmla="*/ 1 h 100"/>
                <a:gd name="T78" fmla="*/ 1 w 175"/>
                <a:gd name="T79" fmla="*/ 1 h 100"/>
                <a:gd name="T80" fmla="*/ 1 w 175"/>
                <a:gd name="T81" fmla="*/ 1 h 100"/>
                <a:gd name="T82" fmla="*/ 1 w 175"/>
                <a:gd name="T83" fmla="*/ 1 h 100"/>
                <a:gd name="T84" fmla="*/ 1 w 175"/>
                <a:gd name="T85" fmla="*/ 1 h 100"/>
                <a:gd name="T86" fmla="*/ 1 w 175"/>
                <a:gd name="T87" fmla="*/ 1 h 100"/>
                <a:gd name="T88" fmla="*/ 1 w 175"/>
                <a:gd name="T89" fmla="*/ 1 h 100"/>
                <a:gd name="T90" fmla="*/ 1 w 175"/>
                <a:gd name="T91" fmla="*/ 1 h 100"/>
                <a:gd name="T92" fmla="*/ 1 w 175"/>
                <a:gd name="T93" fmla="*/ 1 h 100"/>
                <a:gd name="T94" fmla="*/ 1 w 175"/>
                <a:gd name="T95" fmla="*/ 1 h 100"/>
                <a:gd name="T96" fmla="*/ 1 w 175"/>
                <a:gd name="T97" fmla="*/ 1 h 100"/>
                <a:gd name="T98" fmla="*/ 1 w 175"/>
                <a:gd name="T99" fmla="*/ 1 h 100"/>
                <a:gd name="T100" fmla="*/ 1 w 175"/>
                <a:gd name="T101" fmla="*/ 1 h 100"/>
                <a:gd name="T102" fmla="*/ 1 w 175"/>
                <a:gd name="T103" fmla="*/ 1 h 100"/>
                <a:gd name="T104" fmla="*/ 1 w 175"/>
                <a:gd name="T105" fmla="*/ 1 h 100"/>
                <a:gd name="T106" fmla="*/ 1 w 175"/>
                <a:gd name="T107" fmla="*/ 1 h 100"/>
                <a:gd name="T108" fmla="*/ 1 w 175"/>
                <a:gd name="T109" fmla="*/ 1 h 100"/>
                <a:gd name="T110" fmla="*/ 1 w 175"/>
                <a:gd name="T111" fmla="*/ 1 h 100"/>
                <a:gd name="T112" fmla="*/ 1 w 175"/>
                <a:gd name="T113" fmla="*/ 1 h 100"/>
                <a:gd name="T114" fmla="*/ 1 w 175"/>
                <a:gd name="T115" fmla="*/ 1 h 100"/>
                <a:gd name="T116" fmla="*/ 1 w 175"/>
                <a:gd name="T117" fmla="*/ 1 h 100"/>
                <a:gd name="T118" fmla="*/ 1 w 175"/>
                <a:gd name="T119" fmla="*/ 1 h 100"/>
                <a:gd name="T120" fmla="*/ 1 w 175"/>
                <a:gd name="T121" fmla="*/ 1 h 100"/>
                <a:gd name="T122" fmla="*/ 0 w 175"/>
                <a:gd name="T123" fmla="*/ 1 h 100"/>
                <a:gd name="T124" fmla="*/ 0 w 175"/>
                <a:gd name="T125" fmla="*/ 1 h 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"/>
                <a:gd name="T190" fmla="*/ 0 h 100"/>
                <a:gd name="T191" fmla="*/ 175 w 175"/>
                <a:gd name="T192" fmla="*/ 100 h 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" h="100">
                  <a:moveTo>
                    <a:pt x="0" y="87"/>
                  </a:moveTo>
                  <a:lnTo>
                    <a:pt x="2" y="87"/>
                  </a:lnTo>
                  <a:lnTo>
                    <a:pt x="9" y="87"/>
                  </a:lnTo>
                  <a:lnTo>
                    <a:pt x="13" y="85"/>
                  </a:lnTo>
                  <a:lnTo>
                    <a:pt x="18" y="83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0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3"/>
                  </a:lnTo>
                  <a:lnTo>
                    <a:pt x="77" y="59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9" y="34"/>
                  </a:lnTo>
                  <a:lnTo>
                    <a:pt x="107" y="28"/>
                  </a:lnTo>
                  <a:lnTo>
                    <a:pt x="116" y="21"/>
                  </a:lnTo>
                  <a:lnTo>
                    <a:pt x="123" y="15"/>
                  </a:lnTo>
                  <a:lnTo>
                    <a:pt x="129" y="10"/>
                  </a:lnTo>
                  <a:lnTo>
                    <a:pt x="136" y="6"/>
                  </a:lnTo>
                  <a:lnTo>
                    <a:pt x="144" y="4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3" y="6"/>
                  </a:lnTo>
                  <a:lnTo>
                    <a:pt x="168" y="10"/>
                  </a:lnTo>
                  <a:lnTo>
                    <a:pt x="160" y="13"/>
                  </a:lnTo>
                  <a:lnTo>
                    <a:pt x="153" y="17"/>
                  </a:lnTo>
                  <a:lnTo>
                    <a:pt x="145" y="24"/>
                  </a:lnTo>
                  <a:lnTo>
                    <a:pt x="136" y="28"/>
                  </a:lnTo>
                  <a:lnTo>
                    <a:pt x="129" y="34"/>
                  </a:lnTo>
                  <a:lnTo>
                    <a:pt x="123" y="41"/>
                  </a:lnTo>
                  <a:lnTo>
                    <a:pt x="118" y="48"/>
                  </a:lnTo>
                  <a:lnTo>
                    <a:pt x="114" y="54"/>
                  </a:lnTo>
                  <a:lnTo>
                    <a:pt x="112" y="59"/>
                  </a:lnTo>
                  <a:lnTo>
                    <a:pt x="109" y="63"/>
                  </a:lnTo>
                  <a:lnTo>
                    <a:pt x="107" y="69"/>
                  </a:lnTo>
                  <a:lnTo>
                    <a:pt x="103" y="72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83" y="83"/>
                  </a:lnTo>
                  <a:lnTo>
                    <a:pt x="77" y="87"/>
                  </a:lnTo>
                  <a:lnTo>
                    <a:pt x="70" y="87"/>
                  </a:lnTo>
                  <a:lnTo>
                    <a:pt x="62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6" y="94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1" y="98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3" name="Freeform 21"/>
            <p:cNvSpPr>
              <a:spLocks/>
            </p:cNvSpPr>
            <p:nvPr/>
          </p:nvSpPr>
          <p:spPr bwMode="auto">
            <a:xfrm>
              <a:off x="4743" y="3287"/>
              <a:ext cx="24" cy="48"/>
            </a:xfrm>
            <a:custGeom>
              <a:avLst/>
              <a:gdLst>
                <a:gd name="T0" fmla="*/ 1 w 48"/>
                <a:gd name="T1" fmla="*/ 0 h 98"/>
                <a:gd name="T2" fmla="*/ 1 w 48"/>
                <a:gd name="T3" fmla="*/ 0 h 98"/>
                <a:gd name="T4" fmla="*/ 1 w 48"/>
                <a:gd name="T5" fmla="*/ 0 h 98"/>
                <a:gd name="T6" fmla="*/ 1 w 48"/>
                <a:gd name="T7" fmla="*/ 0 h 98"/>
                <a:gd name="T8" fmla="*/ 1 w 48"/>
                <a:gd name="T9" fmla="*/ 0 h 98"/>
                <a:gd name="T10" fmla="*/ 1 w 48"/>
                <a:gd name="T11" fmla="*/ 0 h 98"/>
                <a:gd name="T12" fmla="*/ 1 w 48"/>
                <a:gd name="T13" fmla="*/ 0 h 98"/>
                <a:gd name="T14" fmla="*/ 1 w 48"/>
                <a:gd name="T15" fmla="*/ 0 h 98"/>
                <a:gd name="T16" fmla="*/ 1 w 48"/>
                <a:gd name="T17" fmla="*/ 0 h 98"/>
                <a:gd name="T18" fmla="*/ 1 w 48"/>
                <a:gd name="T19" fmla="*/ 0 h 98"/>
                <a:gd name="T20" fmla="*/ 1 w 48"/>
                <a:gd name="T21" fmla="*/ 0 h 98"/>
                <a:gd name="T22" fmla="*/ 0 w 48"/>
                <a:gd name="T23" fmla="*/ 0 h 98"/>
                <a:gd name="T24" fmla="*/ 0 w 48"/>
                <a:gd name="T25" fmla="*/ 0 h 98"/>
                <a:gd name="T26" fmla="*/ 0 w 48"/>
                <a:gd name="T27" fmla="*/ 0 h 98"/>
                <a:gd name="T28" fmla="*/ 0 w 48"/>
                <a:gd name="T29" fmla="*/ 0 h 98"/>
                <a:gd name="T30" fmla="*/ 0 w 48"/>
                <a:gd name="T31" fmla="*/ 0 h 98"/>
                <a:gd name="T32" fmla="*/ 0 w 48"/>
                <a:gd name="T33" fmla="*/ 0 h 98"/>
                <a:gd name="T34" fmla="*/ 0 w 48"/>
                <a:gd name="T35" fmla="*/ 0 h 98"/>
                <a:gd name="T36" fmla="*/ 1 w 48"/>
                <a:gd name="T37" fmla="*/ 0 h 98"/>
                <a:gd name="T38" fmla="*/ 1 w 48"/>
                <a:gd name="T39" fmla="*/ 0 h 98"/>
                <a:gd name="T40" fmla="*/ 1 w 48"/>
                <a:gd name="T41" fmla="*/ 0 h 98"/>
                <a:gd name="T42" fmla="*/ 1 w 48"/>
                <a:gd name="T43" fmla="*/ 0 h 98"/>
                <a:gd name="T44" fmla="*/ 1 w 48"/>
                <a:gd name="T45" fmla="*/ 0 h 98"/>
                <a:gd name="T46" fmla="*/ 1 w 48"/>
                <a:gd name="T47" fmla="*/ 0 h 98"/>
                <a:gd name="T48" fmla="*/ 1 w 48"/>
                <a:gd name="T49" fmla="*/ 0 h 98"/>
                <a:gd name="T50" fmla="*/ 1 w 48"/>
                <a:gd name="T51" fmla="*/ 0 h 98"/>
                <a:gd name="T52" fmla="*/ 1 w 48"/>
                <a:gd name="T53" fmla="*/ 0 h 98"/>
                <a:gd name="T54" fmla="*/ 1 w 48"/>
                <a:gd name="T55" fmla="*/ 0 h 98"/>
                <a:gd name="T56" fmla="*/ 1 w 48"/>
                <a:gd name="T57" fmla="*/ 0 h 98"/>
                <a:gd name="T58" fmla="*/ 1 w 48"/>
                <a:gd name="T59" fmla="*/ 0 h 98"/>
                <a:gd name="T60" fmla="*/ 1 w 48"/>
                <a:gd name="T61" fmla="*/ 0 h 98"/>
                <a:gd name="T62" fmla="*/ 1 w 48"/>
                <a:gd name="T63" fmla="*/ 0 h 98"/>
                <a:gd name="T64" fmla="*/ 1 w 48"/>
                <a:gd name="T65" fmla="*/ 0 h 98"/>
                <a:gd name="T66" fmla="*/ 1 w 48"/>
                <a:gd name="T67" fmla="*/ 0 h 98"/>
                <a:gd name="T68" fmla="*/ 1 w 48"/>
                <a:gd name="T69" fmla="*/ 0 h 98"/>
                <a:gd name="T70" fmla="*/ 1 w 48"/>
                <a:gd name="T71" fmla="*/ 0 h 98"/>
                <a:gd name="T72" fmla="*/ 1 w 48"/>
                <a:gd name="T73" fmla="*/ 0 h 98"/>
                <a:gd name="T74" fmla="*/ 1 w 48"/>
                <a:gd name="T75" fmla="*/ 0 h 98"/>
                <a:gd name="T76" fmla="*/ 1 w 48"/>
                <a:gd name="T77" fmla="*/ 0 h 98"/>
                <a:gd name="T78" fmla="*/ 1 w 48"/>
                <a:gd name="T79" fmla="*/ 0 h 98"/>
                <a:gd name="T80" fmla="*/ 1 w 48"/>
                <a:gd name="T81" fmla="*/ 0 h 98"/>
                <a:gd name="T82" fmla="*/ 1 w 48"/>
                <a:gd name="T83" fmla="*/ 0 h 98"/>
                <a:gd name="T84" fmla="*/ 1 w 48"/>
                <a:gd name="T85" fmla="*/ 0 h 98"/>
                <a:gd name="T86" fmla="*/ 1 w 48"/>
                <a:gd name="T87" fmla="*/ 0 h 98"/>
                <a:gd name="T88" fmla="*/ 1 w 48"/>
                <a:gd name="T89" fmla="*/ 0 h 98"/>
                <a:gd name="T90" fmla="*/ 1 w 48"/>
                <a:gd name="T91" fmla="*/ 0 h 98"/>
                <a:gd name="T92" fmla="*/ 1 w 48"/>
                <a:gd name="T93" fmla="*/ 0 h 98"/>
                <a:gd name="T94" fmla="*/ 1 w 48"/>
                <a:gd name="T95" fmla="*/ 0 h 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98"/>
                <a:gd name="T146" fmla="*/ 48 w 48"/>
                <a:gd name="T147" fmla="*/ 98 h 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98">
                  <a:moveTo>
                    <a:pt x="35" y="9"/>
                  </a:moveTo>
                  <a:lnTo>
                    <a:pt x="32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3" y="98"/>
                  </a:lnTo>
                  <a:lnTo>
                    <a:pt x="37" y="96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8" y="74"/>
                  </a:lnTo>
                  <a:lnTo>
                    <a:pt x="48" y="68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4" name="Freeform 22"/>
            <p:cNvSpPr>
              <a:spLocks/>
            </p:cNvSpPr>
            <p:nvPr/>
          </p:nvSpPr>
          <p:spPr bwMode="auto">
            <a:xfrm>
              <a:off x="4936" y="3255"/>
              <a:ext cx="27" cy="51"/>
            </a:xfrm>
            <a:custGeom>
              <a:avLst/>
              <a:gdLst>
                <a:gd name="T0" fmla="*/ 1 w 53"/>
                <a:gd name="T1" fmla="*/ 1 h 102"/>
                <a:gd name="T2" fmla="*/ 1 w 53"/>
                <a:gd name="T3" fmla="*/ 0 h 102"/>
                <a:gd name="T4" fmla="*/ 1 w 53"/>
                <a:gd name="T5" fmla="*/ 1 h 102"/>
                <a:gd name="T6" fmla="*/ 1 w 53"/>
                <a:gd name="T7" fmla="*/ 1 h 102"/>
                <a:gd name="T8" fmla="*/ 1 w 53"/>
                <a:gd name="T9" fmla="*/ 1 h 102"/>
                <a:gd name="T10" fmla="*/ 1 w 53"/>
                <a:gd name="T11" fmla="*/ 1 h 102"/>
                <a:gd name="T12" fmla="*/ 1 w 53"/>
                <a:gd name="T13" fmla="*/ 1 h 102"/>
                <a:gd name="T14" fmla="*/ 1 w 53"/>
                <a:gd name="T15" fmla="*/ 1 h 102"/>
                <a:gd name="T16" fmla="*/ 1 w 53"/>
                <a:gd name="T17" fmla="*/ 1 h 102"/>
                <a:gd name="T18" fmla="*/ 1 w 53"/>
                <a:gd name="T19" fmla="*/ 1 h 102"/>
                <a:gd name="T20" fmla="*/ 1 w 53"/>
                <a:gd name="T21" fmla="*/ 1 h 102"/>
                <a:gd name="T22" fmla="*/ 0 w 53"/>
                <a:gd name="T23" fmla="*/ 1 h 102"/>
                <a:gd name="T24" fmla="*/ 0 w 53"/>
                <a:gd name="T25" fmla="*/ 1 h 102"/>
                <a:gd name="T26" fmla="*/ 0 w 53"/>
                <a:gd name="T27" fmla="*/ 1 h 102"/>
                <a:gd name="T28" fmla="*/ 1 w 53"/>
                <a:gd name="T29" fmla="*/ 1 h 102"/>
                <a:gd name="T30" fmla="*/ 1 w 53"/>
                <a:gd name="T31" fmla="*/ 1 h 102"/>
                <a:gd name="T32" fmla="*/ 1 w 53"/>
                <a:gd name="T33" fmla="*/ 1 h 102"/>
                <a:gd name="T34" fmla="*/ 1 w 53"/>
                <a:gd name="T35" fmla="*/ 1 h 102"/>
                <a:gd name="T36" fmla="*/ 1 w 53"/>
                <a:gd name="T37" fmla="*/ 1 h 102"/>
                <a:gd name="T38" fmla="*/ 1 w 53"/>
                <a:gd name="T39" fmla="*/ 1 h 102"/>
                <a:gd name="T40" fmla="*/ 1 w 53"/>
                <a:gd name="T41" fmla="*/ 1 h 102"/>
                <a:gd name="T42" fmla="*/ 1 w 53"/>
                <a:gd name="T43" fmla="*/ 1 h 102"/>
                <a:gd name="T44" fmla="*/ 1 w 53"/>
                <a:gd name="T45" fmla="*/ 1 h 102"/>
                <a:gd name="T46" fmla="*/ 1 w 53"/>
                <a:gd name="T47" fmla="*/ 1 h 102"/>
                <a:gd name="T48" fmla="*/ 1 w 53"/>
                <a:gd name="T49" fmla="*/ 1 h 102"/>
                <a:gd name="T50" fmla="*/ 1 w 53"/>
                <a:gd name="T51" fmla="*/ 1 h 102"/>
                <a:gd name="T52" fmla="*/ 1 w 53"/>
                <a:gd name="T53" fmla="*/ 1 h 102"/>
                <a:gd name="T54" fmla="*/ 1 w 53"/>
                <a:gd name="T55" fmla="*/ 1 h 102"/>
                <a:gd name="T56" fmla="*/ 1 w 53"/>
                <a:gd name="T57" fmla="*/ 1 h 102"/>
                <a:gd name="T58" fmla="*/ 1 w 53"/>
                <a:gd name="T59" fmla="*/ 1 h 102"/>
                <a:gd name="T60" fmla="*/ 1 w 53"/>
                <a:gd name="T61" fmla="*/ 1 h 102"/>
                <a:gd name="T62" fmla="*/ 1 w 53"/>
                <a:gd name="T63" fmla="*/ 1 h 102"/>
                <a:gd name="T64" fmla="*/ 1 w 53"/>
                <a:gd name="T65" fmla="*/ 1 h 102"/>
                <a:gd name="T66" fmla="*/ 1 w 53"/>
                <a:gd name="T67" fmla="*/ 1 h 102"/>
                <a:gd name="T68" fmla="*/ 1 w 53"/>
                <a:gd name="T69" fmla="*/ 1 h 102"/>
                <a:gd name="T70" fmla="*/ 1 w 53"/>
                <a:gd name="T71" fmla="*/ 1 h 102"/>
                <a:gd name="T72" fmla="*/ 1 w 53"/>
                <a:gd name="T73" fmla="*/ 1 h 102"/>
                <a:gd name="T74" fmla="*/ 1 w 53"/>
                <a:gd name="T75" fmla="*/ 1 h 102"/>
                <a:gd name="T76" fmla="*/ 1 w 53"/>
                <a:gd name="T77" fmla="*/ 1 h 102"/>
                <a:gd name="T78" fmla="*/ 1 w 53"/>
                <a:gd name="T79" fmla="*/ 1 h 102"/>
                <a:gd name="T80" fmla="*/ 1 w 53"/>
                <a:gd name="T81" fmla="*/ 1 h 102"/>
                <a:gd name="T82" fmla="*/ 1 w 53"/>
                <a:gd name="T83" fmla="*/ 1 h 102"/>
                <a:gd name="T84" fmla="*/ 1 w 53"/>
                <a:gd name="T85" fmla="*/ 1 h 102"/>
                <a:gd name="T86" fmla="*/ 1 w 53"/>
                <a:gd name="T87" fmla="*/ 1 h 102"/>
                <a:gd name="T88" fmla="*/ 1 w 53"/>
                <a:gd name="T89" fmla="*/ 1 h 102"/>
                <a:gd name="T90" fmla="*/ 1 w 53"/>
                <a:gd name="T91" fmla="*/ 1 h 102"/>
                <a:gd name="T92" fmla="*/ 1 w 53"/>
                <a:gd name="T93" fmla="*/ 1 h 102"/>
                <a:gd name="T94" fmla="*/ 1 w 53"/>
                <a:gd name="T95" fmla="*/ 1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"/>
                <a:gd name="T145" fmla="*/ 0 h 102"/>
                <a:gd name="T146" fmla="*/ 53 w 53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" h="102">
                  <a:moveTo>
                    <a:pt x="27" y="4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5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1" y="102"/>
                  </a:lnTo>
                  <a:lnTo>
                    <a:pt x="38" y="100"/>
                  </a:lnTo>
                  <a:lnTo>
                    <a:pt x="44" y="98"/>
                  </a:lnTo>
                  <a:lnTo>
                    <a:pt x="49" y="96"/>
                  </a:lnTo>
                  <a:lnTo>
                    <a:pt x="51" y="91"/>
                  </a:lnTo>
                  <a:lnTo>
                    <a:pt x="53" y="87"/>
                  </a:lnTo>
                  <a:lnTo>
                    <a:pt x="53" y="82"/>
                  </a:lnTo>
                  <a:lnTo>
                    <a:pt x="51" y="78"/>
                  </a:lnTo>
                  <a:lnTo>
                    <a:pt x="51" y="72"/>
                  </a:lnTo>
                  <a:lnTo>
                    <a:pt x="51" y="67"/>
                  </a:lnTo>
                  <a:lnTo>
                    <a:pt x="48" y="61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2" y="41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5" name="Freeform 23"/>
            <p:cNvSpPr>
              <a:spLocks/>
            </p:cNvSpPr>
            <p:nvPr/>
          </p:nvSpPr>
          <p:spPr bwMode="auto">
            <a:xfrm>
              <a:off x="4830" y="3337"/>
              <a:ext cx="67" cy="41"/>
            </a:xfrm>
            <a:custGeom>
              <a:avLst/>
              <a:gdLst>
                <a:gd name="T0" fmla="*/ 1 w 134"/>
                <a:gd name="T1" fmla="*/ 1 h 81"/>
                <a:gd name="T2" fmla="*/ 1 w 134"/>
                <a:gd name="T3" fmla="*/ 1 h 81"/>
                <a:gd name="T4" fmla="*/ 1 w 134"/>
                <a:gd name="T5" fmla="*/ 1 h 81"/>
                <a:gd name="T6" fmla="*/ 1 w 134"/>
                <a:gd name="T7" fmla="*/ 1 h 81"/>
                <a:gd name="T8" fmla="*/ 1 w 134"/>
                <a:gd name="T9" fmla="*/ 1 h 81"/>
                <a:gd name="T10" fmla="*/ 1 w 134"/>
                <a:gd name="T11" fmla="*/ 1 h 81"/>
                <a:gd name="T12" fmla="*/ 1 w 134"/>
                <a:gd name="T13" fmla="*/ 1 h 81"/>
                <a:gd name="T14" fmla="*/ 1 w 134"/>
                <a:gd name="T15" fmla="*/ 1 h 81"/>
                <a:gd name="T16" fmla="*/ 1 w 134"/>
                <a:gd name="T17" fmla="*/ 1 h 81"/>
                <a:gd name="T18" fmla="*/ 1 w 134"/>
                <a:gd name="T19" fmla="*/ 1 h 81"/>
                <a:gd name="T20" fmla="*/ 1 w 134"/>
                <a:gd name="T21" fmla="*/ 1 h 81"/>
                <a:gd name="T22" fmla="*/ 1 w 134"/>
                <a:gd name="T23" fmla="*/ 1 h 81"/>
                <a:gd name="T24" fmla="*/ 1 w 134"/>
                <a:gd name="T25" fmla="*/ 1 h 81"/>
                <a:gd name="T26" fmla="*/ 1 w 134"/>
                <a:gd name="T27" fmla="*/ 1 h 81"/>
                <a:gd name="T28" fmla="*/ 1 w 134"/>
                <a:gd name="T29" fmla="*/ 1 h 81"/>
                <a:gd name="T30" fmla="*/ 1 w 134"/>
                <a:gd name="T31" fmla="*/ 1 h 81"/>
                <a:gd name="T32" fmla="*/ 1 w 134"/>
                <a:gd name="T33" fmla="*/ 1 h 81"/>
                <a:gd name="T34" fmla="*/ 1 w 134"/>
                <a:gd name="T35" fmla="*/ 1 h 81"/>
                <a:gd name="T36" fmla="*/ 1 w 134"/>
                <a:gd name="T37" fmla="*/ 1 h 81"/>
                <a:gd name="T38" fmla="*/ 1 w 134"/>
                <a:gd name="T39" fmla="*/ 1 h 81"/>
                <a:gd name="T40" fmla="*/ 1 w 134"/>
                <a:gd name="T41" fmla="*/ 1 h 81"/>
                <a:gd name="T42" fmla="*/ 0 w 134"/>
                <a:gd name="T43" fmla="*/ 1 h 81"/>
                <a:gd name="T44" fmla="*/ 0 w 134"/>
                <a:gd name="T45" fmla="*/ 1 h 81"/>
                <a:gd name="T46" fmla="*/ 0 w 134"/>
                <a:gd name="T47" fmla="*/ 1 h 81"/>
                <a:gd name="T48" fmla="*/ 1 w 134"/>
                <a:gd name="T49" fmla="*/ 1 h 81"/>
                <a:gd name="T50" fmla="*/ 1 w 134"/>
                <a:gd name="T51" fmla="*/ 1 h 81"/>
                <a:gd name="T52" fmla="*/ 1 w 134"/>
                <a:gd name="T53" fmla="*/ 1 h 81"/>
                <a:gd name="T54" fmla="*/ 1 w 134"/>
                <a:gd name="T55" fmla="*/ 1 h 81"/>
                <a:gd name="T56" fmla="*/ 1 w 134"/>
                <a:gd name="T57" fmla="*/ 1 h 81"/>
                <a:gd name="T58" fmla="*/ 1 w 134"/>
                <a:gd name="T59" fmla="*/ 1 h 81"/>
                <a:gd name="T60" fmla="*/ 1 w 134"/>
                <a:gd name="T61" fmla="*/ 1 h 81"/>
                <a:gd name="T62" fmla="*/ 1 w 134"/>
                <a:gd name="T63" fmla="*/ 1 h 81"/>
                <a:gd name="T64" fmla="*/ 1 w 134"/>
                <a:gd name="T65" fmla="*/ 1 h 81"/>
                <a:gd name="T66" fmla="*/ 1 w 134"/>
                <a:gd name="T67" fmla="*/ 1 h 81"/>
                <a:gd name="T68" fmla="*/ 1 w 134"/>
                <a:gd name="T69" fmla="*/ 1 h 81"/>
                <a:gd name="T70" fmla="*/ 1 w 134"/>
                <a:gd name="T71" fmla="*/ 1 h 81"/>
                <a:gd name="T72" fmla="*/ 1 w 134"/>
                <a:gd name="T73" fmla="*/ 1 h 81"/>
                <a:gd name="T74" fmla="*/ 1 w 134"/>
                <a:gd name="T75" fmla="*/ 1 h 81"/>
                <a:gd name="T76" fmla="*/ 1 w 134"/>
                <a:gd name="T77" fmla="*/ 1 h 81"/>
                <a:gd name="T78" fmla="*/ 1 w 134"/>
                <a:gd name="T79" fmla="*/ 1 h 81"/>
                <a:gd name="T80" fmla="*/ 1 w 134"/>
                <a:gd name="T81" fmla="*/ 1 h 81"/>
                <a:gd name="T82" fmla="*/ 1 w 134"/>
                <a:gd name="T83" fmla="*/ 1 h 81"/>
                <a:gd name="T84" fmla="*/ 1 w 134"/>
                <a:gd name="T85" fmla="*/ 1 h 81"/>
                <a:gd name="T86" fmla="*/ 1 w 134"/>
                <a:gd name="T87" fmla="*/ 1 h 81"/>
                <a:gd name="T88" fmla="*/ 1 w 134"/>
                <a:gd name="T89" fmla="*/ 1 h 81"/>
                <a:gd name="T90" fmla="*/ 1 w 134"/>
                <a:gd name="T91" fmla="*/ 1 h 81"/>
                <a:gd name="T92" fmla="*/ 1 w 134"/>
                <a:gd name="T93" fmla="*/ 1 h 81"/>
                <a:gd name="T94" fmla="*/ 1 w 134"/>
                <a:gd name="T95" fmla="*/ 1 h 81"/>
                <a:gd name="T96" fmla="*/ 1 w 134"/>
                <a:gd name="T97" fmla="*/ 1 h 81"/>
                <a:gd name="T98" fmla="*/ 1 w 134"/>
                <a:gd name="T99" fmla="*/ 1 h 81"/>
                <a:gd name="T100" fmla="*/ 1 w 134"/>
                <a:gd name="T101" fmla="*/ 1 h 81"/>
                <a:gd name="T102" fmla="*/ 1 w 134"/>
                <a:gd name="T103" fmla="*/ 1 h 81"/>
                <a:gd name="T104" fmla="*/ 1 w 134"/>
                <a:gd name="T105" fmla="*/ 1 h 81"/>
                <a:gd name="T106" fmla="*/ 1 w 134"/>
                <a:gd name="T107" fmla="*/ 1 h 81"/>
                <a:gd name="T108" fmla="*/ 1 w 134"/>
                <a:gd name="T109" fmla="*/ 1 h 81"/>
                <a:gd name="T110" fmla="*/ 1 w 134"/>
                <a:gd name="T111" fmla="*/ 1 h 81"/>
                <a:gd name="T112" fmla="*/ 1 w 134"/>
                <a:gd name="T113" fmla="*/ 1 h 81"/>
                <a:gd name="T114" fmla="*/ 1 w 134"/>
                <a:gd name="T115" fmla="*/ 0 h 81"/>
                <a:gd name="T116" fmla="*/ 1 w 134"/>
                <a:gd name="T117" fmla="*/ 0 h 81"/>
                <a:gd name="T118" fmla="*/ 1 w 134"/>
                <a:gd name="T119" fmla="*/ 0 h 81"/>
                <a:gd name="T120" fmla="*/ 1 w 134"/>
                <a:gd name="T121" fmla="*/ 1 h 81"/>
                <a:gd name="T122" fmla="*/ 1 w 134"/>
                <a:gd name="T123" fmla="*/ 1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"/>
                <a:gd name="T187" fmla="*/ 0 h 81"/>
                <a:gd name="T188" fmla="*/ 134 w 13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" h="81">
                  <a:moveTo>
                    <a:pt x="116" y="3"/>
                  </a:moveTo>
                  <a:lnTo>
                    <a:pt x="110" y="3"/>
                  </a:lnTo>
                  <a:lnTo>
                    <a:pt x="105" y="9"/>
                  </a:lnTo>
                  <a:lnTo>
                    <a:pt x="97" y="14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7" y="33"/>
                  </a:lnTo>
                  <a:lnTo>
                    <a:pt x="70" y="38"/>
                  </a:lnTo>
                  <a:lnTo>
                    <a:pt x="62" y="42"/>
                  </a:lnTo>
                  <a:lnTo>
                    <a:pt x="57" y="42"/>
                  </a:lnTo>
                  <a:lnTo>
                    <a:pt x="53" y="44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38" y="40"/>
                  </a:lnTo>
                  <a:lnTo>
                    <a:pt x="33" y="40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5" y="62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0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3" y="79"/>
                  </a:lnTo>
                  <a:lnTo>
                    <a:pt x="59" y="81"/>
                  </a:lnTo>
                  <a:lnTo>
                    <a:pt x="66" y="81"/>
                  </a:lnTo>
                  <a:lnTo>
                    <a:pt x="75" y="81"/>
                  </a:lnTo>
                  <a:lnTo>
                    <a:pt x="84" y="77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8" y="68"/>
                  </a:lnTo>
                  <a:lnTo>
                    <a:pt x="116" y="62"/>
                  </a:lnTo>
                  <a:lnTo>
                    <a:pt x="121" y="57"/>
                  </a:lnTo>
                  <a:lnTo>
                    <a:pt x="123" y="51"/>
                  </a:lnTo>
                  <a:lnTo>
                    <a:pt x="125" y="48"/>
                  </a:lnTo>
                  <a:lnTo>
                    <a:pt x="127" y="42"/>
                  </a:lnTo>
                  <a:lnTo>
                    <a:pt x="129" y="38"/>
                  </a:lnTo>
                  <a:lnTo>
                    <a:pt x="130" y="33"/>
                  </a:lnTo>
                  <a:lnTo>
                    <a:pt x="130" y="27"/>
                  </a:lnTo>
                  <a:lnTo>
                    <a:pt x="132" y="22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6" name="Freeform 24"/>
            <p:cNvSpPr>
              <a:spLocks/>
            </p:cNvSpPr>
            <p:nvPr/>
          </p:nvSpPr>
          <p:spPr bwMode="auto">
            <a:xfrm>
              <a:off x="4862" y="3406"/>
              <a:ext cx="409" cy="87"/>
            </a:xfrm>
            <a:custGeom>
              <a:avLst/>
              <a:gdLst>
                <a:gd name="T0" fmla="*/ 0 w 819"/>
                <a:gd name="T1" fmla="*/ 0 h 175"/>
                <a:gd name="T2" fmla="*/ 0 w 819"/>
                <a:gd name="T3" fmla="*/ 0 h 175"/>
                <a:gd name="T4" fmla="*/ 0 w 819"/>
                <a:gd name="T5" fmla="*/ 0 h 175"/>
                <a:gd name="T6" fmla="*/ 0 w 819"/>
                <a:gd name="T7" fmla="*/ 0 h 175"/>
                <a:gd name="T8" fmla="*/ 0 w 819"/>
                <a:gd name="T9" fmla="*/ 0 h 175"/>
                <a:gd name="T10" fmla="*/ 0 w 819"/>
                <a:gd name="T11" fmla="*/ 0 h 175"/>
                <a:gd name="T12" fmla="*/ 0 w 819"/>
                <a:gd name="T13" fmla="*/ 0 h 175"/>
                <a:gd name="T14" fmla="*/ 0 w 819"/>
                <a:gd name="T15" fmla="*/ 0 h 175"/>
                <a:gd name="T16" fmla="*/ 0 w 819"/>
                <a:gd name="T17" fmla="*/ 0 h 175"/>
                <a:gd name="T18" fmla="*/ 0 w 819"/>
                <a:gd name="T19" fmla="*/ 0 h 175"/>
                <a:gd name="T20" fmla="*/ 0 w 819"/>
                <a:gd name="T21" fmla="*/ 0 h 175"/>
                <a:gd name="T22" fmla="*/ 0 w 819"/>
                <a:gd name="T23" fmla="*/ 0 h 175"/>
                <a:gd name="T24" fmla="*/ 0 w 819"/>
                <a:gd name="T25" fmla="*/ 0 h 175"/>
                <a:gd name="T26" fmla="*/ 0 w 819"/>
                <a:gd name="T27" fmla="*/ 0 h 175"/>
                <a:gd name="T28" fmla="*/ 0 w 819"/>
                <a:gd name="T29" fmla="*/ 0 h 175"/>
                <a:gd name="T30" fmla="*/ 0 w 819"/>
                <a:gd name="T31" fmla="*/ 0 h 175"/>
                <a:gd name="T32" fmla="*/ 0 w 819"/>
                <a:gd name="T33" fmla="*/ 0 h 175"/>
                <a:gd name="T34" fmla="*/ 0 w 819"/>
                <a:gd name="T35" fmla="*/ 0 h 175"/>
                <a:gd name="T36" fmla="*/ 0 w 819"/>
                <a:gd name="T37" fmla="*/ 0 h 175"/>
                <a:gd name="T38" fmla="*/ 0 w 819"/>
                <a:gd name="T39" fmla="*/ 0 h 175"/>
                <a:gd name="T40" fmla="*/ 0 w 819"/>
                <a:gd name="T41" fmla="*/ 0 h 175"/>
                <a:gd name="T42" fmla="*/ 0 w 819"/>
                <a:gd name="T43" fmla="*/ 0 h 175"/>
                <a:gd name="T44" fmla="*/ 0 w 819"/>
                <a:gd name="T45" fmla="*/ 0 h 175"/>
                <a:gd name="T46" fmla="*/ 0 w 819"/>
                <a:gd name="T47" fmla="*/ 0 h 175"/>
                <a:gd name="T48" fmla="*/ 0 w 819"/>
                <a:gd name="T49" fmla="*/ 0 h 175"/>
                <a:gd name="T50" fmla="*/ 0 w 819"/>
                <a:gd name="T51" fmla="*/ 0 h 175"/>
                <a:gd name="T52" fmla="*/ 0 w 819"/>
                <a:gd name="T53" fmla="*/ 0 h 175"/>
                <a:gd name="T54" fmla="*/ 0 w 819"/>
                <a:gd name="T55" fmla="*/ 0 h 175"/>
                <a:gd name="T56" fmla="*/ 0 w 819"/>
                <a:gd name="T57" fmla="*/ 0 h 175"/>
                <a:gd name="T58" fmla="*/ 0 w 819"/>
                <a:gd name="T59" fmla="*/ 0 h 175"/>
                <a:gd name="T60" fmla="*/ 0 w 819"/>
                <a:gd name="T61" fmla="*/ 0 h 175"/>
                <a:gd name="T62" fmla="*/ 0 w 819"/>
                <a:gd name="T63" fmla="*/ 0 h 175"/>
                <a:gd name="T64" fmla="*/ 0 w 819"/>
                <a:gd name="T65" fmla="*/ 0 h 175"/>
                <a:gd name="T66" fmla="*/ 0 w 819"/>
                <a:gd name="T67" fmla="*/ 0 h 175"/>
                <a:gd name="T68" fmla="*/ 0 w 819"/>
                <a:gd name="T69" fmla="*/ 0 h 175"/>
                <a:gd name="T70" fmla="*/ 0 w 819"/>
                <a:gd name="T71" fmla="*/ 0 h 175"/>
                <a:gd name="T72" fmla="*/ 0 w 819"/>
                <a:gd name="T73" fmla="*/ 0 h 175"/>
                <a:gd name="T74" fmla="*/ 0 w 819"/>
                <a:gd name="T75" fmla="*/ 0 h 175"/>
                <a:gd name="T76" fmla="*/ 0 w 819"/>
                <a:gd name="T77" fmla="*/ 0 h 175"/>
                <a:gd name="T78" fmla="*/ 0 w 819"/>
                <a:gd name="T79" fmla="*/ 0 h 175"/>
                <a:gd name="T80" fmla="*/ 0 w 819"/>
                <a:gd name="T81" fmla="*/ 0 h 175"/>
                <a:gd name="T82" fmla="*/ 0 w 819"/>
                <a:gd name="T83" fmla="*/ 0 h 175"/>
                <a:gd name="T84" fmla="*/ 0 w 819"/>
                <a:gd name="T85" fmla="*/ 0 h 175"/>
                <a:gd name="T86" fmla="*/ 0 w 819"/>
                <a:gd name="T87" fmla="*/ 0 h 175"/>
                <a:gd name="T88" fmla="*/ 0 w 819"/>
                <a:gd name="T89" fmla="*/ 0 h 175"/>
                <a:gd name="T90" fmla="*/ 0 w 819"/>
                <a:gd name="T91" fmla="*/ 0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9"/>
                <a:gd name="T139" fmla="*/ 0 h 175"/>
                <a:gd name="T140" fmla="*/ 819 w 819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9" h="175">
                  <a:moveTo>
                    <a:pt x="0" y="46"/>
                  </a:moveTo>
                  <a:lnTo>
                    <a:pt x="2" y="44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5" y="20"/>
                  </a:lnTo>
                  <a:lnTo>
                    <a:pt x="43" y="17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8" y="13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65" y="35"/>
                  </a:lnTo>
                  <a:lnTo>
                    <a:pt x="59" y="42"/>
                  </a:lnTo>
                  <a:lnTo>
                    <a:pt x="57" y="46"/>
                  </a:lnTo>
                  <a:lnTo>
                    <a:pt x="55" y="50"/>
                  </a:lnTo>
                  <a:lnTo>
                    <a:pt x="668" y="151"/>
                  </a:lnTo>
                  <a:lnTo>
                    <a:pt x="728" y="149"/>
                  </a:lnTo>
                  <a:lnTo>
                    <a:pt x="736" y="114"/>
                  </a:lnTo>
                  <a:lnTo>
                    <a:pt x="740" y="114"/>
                  </a:lnTo>
                  <a:lnTo>
                    <a:pt x="743" y="116"/>
                  </a:lnTo>
                  <a:lnTo>
                    <a:pt x="751" y="118"/>
                  </a:lnTo>
                  <a:lnTo>
                    <a:pt x="758" y="122"/>
                  </a:lnTo>
                  <a:lnTo>
                    <a:pt x="765" y="125"/>
                  </a:lnTo>
                  <a:lnTo>
                    <a:pt x="775" y="127"/>
                  </a:lnTo>
                  <a:lnTo>
                    <a:pt x="784" y="133"/>
                  </a:lnTo>
                  <a:lnTo>
                    <a:pt x="791" y="135"/>
                  </a:lnTo>
                  <a:lnTo>
                    <a:pt x="799" y="138"/>
                  </a:lnTo>
                  <a:lnTo>
                    <a:pt x="804" y="142"/>
                  </a:lnTo>
                  <a:lnTo>
                    <a:pt x="811" y="146"/>
                  </a:lnTo>
                  <a:lnTo>
                    <a:pt x="815" y="149"/>
                  </a:lnTo>
                  <a:lnTo>
                    <a:pt x="819" y="153"/>
                  </a:lnTo>
                  <a:lnTo>
                    <a:pt x="819" y="155"/>
                  </a:lnTo>
                  <a:lnTo>
                    <a:pt x="817" y="157"/>
                  </a:lnTo>
                  <a:lnTo>
                    <a:pt x="811" y="159"/>
                  </a:lnTo>
                  <a:lnTo>
                    <a:pt x="806" y="160"/>
                  </a:lnTo>
                  <a:lnTo>
                    <a:pt x="800" y="160"/>
                  </a:lnTo>
                  <a:lnTo>
                    <a:pt x="797" y="162"/>
                  </a:lnTo>
                  <a:lnTo>
                    <a:pt x="791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75" y="164"/>
                  </a:lnTo>
                  <a:lnTo>
                    <a:pt x="767" y="166"/>
                  </a:lnTo>
                  <a:lnTo>
                    <a:pt x="762" y="166"/>
                  </a:lnTo>
                  <a:lnTo>
                    <a:pt x="754" y="168"/>
                  </a:lnTo>
                  <a:lnTo>
                    <a:pt x="747" y="168"/>
                  </a:lnTo>
                  <a:lnTo>
                    <a:pt x="741" y="170"/>
                  </a:lnTo>
                  <a:lnTo>
                    <a:pt x="736" y="170"/>
                  </a:lnTo>
                  <a:lnTo>
                    <a:pt x="728" y="170"/>
                  </a:lnTo>
                  <a:lnTo>
                    <a:pt x="721" y="170"/>
                  </a:lnTo>
                  <a:lnTo>
                    <a:pt x="714" y="170"/>
                  </a:lnTo>
                  <a:lnTo>
                    <a:pt x="708" y="171"/>
                  </a:lnTo>
                  <a:lnTo>
                    <a:pt x="703" y="171"/>
                  </a:lnTo>
                  <a:lnTo>
                    <a:pt x="697" y="171"/>
                  </a:lnTo>
                  <a:lnTo>
                    <a:pt x="692" y="173"/>
                  </a:lnTo>
                  <a:lnTo>
                    <a:pt x="688" y="173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3" y="173"/>
                  </a:lnTo>
                  <a:lnTo>
                    <a:pt x="671" y="175"/>
                  </a:lnTo>
                  <a:lnTo>
                    <a:pt x="668" y="175"/>
                  </a:lnTo>
                  <a:lnTo>
                    <a:pt x="666" y="175"/>
                  </a:lnTo>
                  <a:lnTo>
                    <a:pt x="664" y="175"/>
                  </a:lnTo>
                  <a:lnTo>
                    <a:pt x="658" y="173"/>
                  </a:lnTo>
                  <a:lnTo>
                    <a:pt x="653" y="173"/>
                  </a:lnTo>
                  <a:lnTo>
                    <a:pt x="649" y="171"/>
                  </a:lnTo>
                  <a:lnTo>
                    <a:pt x="644" y="171"/>
                  </a:lnTo>
                  <a:lnTo>
                    <a:pt x="638" y="170"/>
                  </a:lnTo>
                  <a:lnTo>
                    <a:pt x="631" y="170"/>
                  </a:lnTo>
                  <a:lnTo>
                    <a:pt x="623" y="168"/>
                  </a:lnTo>
                  <a:lnTo>
                    <a:pt x="616" y="166"/>
                  </a:lnTo>
                  <a:lnTo>
                    <a:pt x="607" y="166"/>
                  </a:lnTo>
                  <a:lnTo>
                    <a:pt x="598" y="162"/>
                  </a:lnTo>
                  <a:lnTo>
                    <a:pt x="586" y="162"/>
                  </a:lnTo>
                  <a:lnTo>
                    <a:pt x="577" y="160"/>
                  </a:lnTo>
                  <a:lnTo>
                    <a:pt x="566" y="159"/>
                  </a:lnTo>
                  <a:lnTo>
                    <a:pt x="555" y="157"/>
                  </a:lnTo>
                  <a:lnTo>
                    <a:pt x="542" y="155"/>
                  </a:lnTo>
                  <a:lnTo>
                    <a:pt x="529" y="153"/>
                  </a:lnTo>
                  <a:lnTo>
                    <a:pt x="518" y="151"/>
                  </a:lnTo>
                  <a:lnTo>
                    <a:pt x="505" y="147"/>
                  </a:lnTo>
                  <a:lnTo>
                    <a:pt x="491" y="146"/>
                  </a:lnTo>
                  <a:lnTo>
                    <a:pt x="478" y="144"/>
                  </a:lnTo>
                  <a:lnTo>
                    <a:pt x="465" y="142"/>
                  </a:lnTo>
                  <a:lnTo>
                    <a:pt x="450" y="140"/>
                  </a:lnTo>
                  <a:lnTo>
                    <a:pt x="435" y="136"/>
                  </a:lnTo>
                  <a:lnTo>
                    <a:pt x="421" y="135"/>
                  </a:lnTo>
                  <a:lnTo>
                    <a:pt x="408" y="133"/>
                  </a:lnTo>
                  <a:lnTo>
                    <a:pt x="391" y="129"/>
                  </a:lnTo>
                  <a:lnTo>
                    <a:pt x="376" y="127"/>
                  </a:lnTo>
                  <a:lnTo>
                    <a:pt x="362" y="125"/>
                  </a:lnTo>
                  <a:lnTo>
                    <a:pt x="347" y="124"/>
                  </a:lnTo>
                  <a:lnTo>
                    <a:pt x="332" y="120"/>
                  </a:lnTo>
                  <a:lnTo>
                    <a:pt x="317" y="118"/>
                  </a:lnTo>
                  <a:lnTo>
                    <a:pt x="303" y="116"/>
                  </a:lnTo>
                  <a:lnTo>
                    <a:pt x="288" y="112"/>
                  </a:lnTo>
                  <a:lnTo>
                    <a:pt x="273" y="111"/>
                  </a:lnTo>
                  <a:lnTo>
                    <a:pt x="258" y="109"/>
                  </a:lnTo>
                  <a:lnTo>
                    <a:pt x="243" y="105"/>
                  </a:lnTo>
                  <a:lnTo>
                    <a:pt x="229" y="103"/>
                  </a:lnTo>
                  <a:lnTo>
                    <a:pt x="214" y="100"/>
                  </a:lnTo>
                  <a:lnTo>
                    <a:pt x="201" y="98"/>
                  </a:lnTo>
                  <a:lnTo>
                    <a:pt x="188" y="96"/>
                  </a:lnTo>
                  <a:lnTo>
                    <a:pt x="175" y="92"/>
                  </a:lnTo>
                  <a:lnTo>
                    <a:pt x="162" y="90"/>
                  </a:lnTo>
                  <a:lnTo>
                    <a:pt x="149" y="88"/>
                  </a:lnTo>
                  <a:lnTo>
                    <a:pt x="137" y="87"/>
                  </a:lnTo>
                  <a:lnTo>
                    <a:pt x="125" y="85"/>
                  </a:lnTo>
                  <a:lnTo>
                    <a:pt x="113" y="83"/>
                  </a:lnTo>
                  <a:lnTo>
                    <a:pt x="103" y="81"/>
                  </a:lnTo>
                  <a:lnTo>
                    <a:pt x="92" y="79"/>
                  </a:lnTo>
                  <a:lnTo>
                    <a:pt x="83" y="77"/>
                  </a:lnTo>
                  <a:lnTo>
                    <a:pt x="74" y="74"/>
                  </a:lnTo>
                  <a:lnTo>
                    <a:pt x="66" y="74"/>
                  </a:lnTo>
                  <a:lnTo>
                    <a:pt x="57" y="72"/>
                  </a:lnTo>
                  <a:lnTo>
                    <a:pt x="50" y="72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7" name="Freeform 25"/>
            <p:cNvSpPr>
              <a:spLocks/>
            </p:cNvSpPr>
            <p:nvPr/>
          </p:nvSpPr>
          <p:spPr bwMode="auto">
            <a:xfrm>
              <a:off x="4902" y="3311"/>
              <a:ext cx="415" cy="265"/>
            </a:xfrm>
            <a:custGeom>
              <a:avLst/>
              <a:gdLst>
                <a:gd name="T0" fmla="*/ 0 w 832"/>
                <a:gd name="T1" fmla="*/ 1 h 529"/>
                <a:gd name="T2" fmla="*/ 0 w 832"/>
                <a:gd name="T3" fmla="*/ 1 h 529"/>
                <a:gd name="T4" fmla="*/ 0 w 832"/>
                <a:gd name="T5" fmla="*/ 1 h 529"/>
                <a:gd name="T6" fmla="*/ 0 w 832"/>
                <a:gd name="T7" fmla="*/ 1 h 529"/>
                <a:gd name="T8" fmla="*/ 0 w 832"/>
                <a:gd name="T9" fmla="*/ 1 h 529"/>
                <a:gd name="T10" fmla="*/ 0 w 832"/>
                <a:gd name="T11" fmla="*/ 1 h 529"/>
                <a:gd name="T12" fmla="*/ 0 w 832"/>
                <a:gd name="T13" fmla="*/ 1 h 529"/>
                <a:gd name="T14" fmla="*/ 0 w 832"/>
                <a:gd name="T15" fmla="*/ 1 h 529"/>
                <a:gd name="T16" fmla="*/ 0 w 832"/>
                <a:gd name="T17" fmla="*/ 1 h 529"/>
                <a:gd name="T18" fmla="*/ 0 w 832"/>
                <a:gd name="T19" fmla="*/ 1 h 529"/>
                <a:gd name="T20" fmla="*/ 0 w 832"/>
                <a:gd name="T21" fmla="*/ 1 h 529"/>
                <a:gd name="T22" fmla="*/ 0 w 832"/>
                <a:gd name="T23" fmla="*/ 1 h 529"/>
                <a:gd name="T24" fmla="*/ 0 w 832"/>
                <a:gd name="T25" fmla="*/ 1 h 529"/>
                <a:gd name="T26" fmla="*/ 0 w 832"/>
                <a:gd name="T27" fmla="*/ 1 h 529"/>
                <a:gd name="T28" fmla="*/ 0 w 832"/>
                <a:gd name="T29" fmla="*/ 1 h 529"/>
                <a:gd name="T30" fmla="*/ 0 w 832"/>
                <a:gd name="T31" fmla="*/ 1 h 529"/>
                <a:gd name="T32" fmla="*/ 0 w 832"/>
                <a:gd name="T33" fmla="*/ 1 h 529"/>
                <a:gd name="T34" fmla="*/ 0 w 832"/>
                <a:gd name="T35" fmla="*/ 1 h 529"/>
                <a:gd name="T36" fmla="*/ 0 w 832"/>
                <a:gd name="T37" fmla="*/ 1 h 529"/>
                <a:gd name="T38" fmla="*/ 0 w 832"/>
                <a:gd name="T39" fmla="*/ 1 h 529"/>
                <a:gd name="T40" fmla="*/ 0 w 832"/>
                <a:gd name="T41" fmla="*/ 1 h 529"/>
                <a:gd name="T42" fmla="*/ 0 w 832"/>
                <a:gd name="T43" fmla="*/ 1 h 529"/>
                <a:gd name="T44" fmla="*/ 0 w 832"/>
                <a:gd name="T45" fmla="*/ 1 h 529"/>
                <a:gd name="T46" fmla="*/ 0 w 832"/>
                <a:gd name="T47" fmla="*/ 1 h 529"/>
                <a:gd name="T48" fmla="*/ 0 w 832"/>
                <a:gd name="T49" fmla="*/ 1 h 529"/>
                <a:gd name="T50" fmla="*/ 0 w 832"/>
                <a:gd name="T51" fmla="*/ 1 h 529"/>
                <a:gd name="T52" fmla="*/ 0 w 832"/>
                <a:gd name="T53" fmla="*/ 1 h 529"/>
                <a:gd name="T54" fmla="*/ 0 w 832"/>
                <a:gd name="T55" fmla="*/ 1 h 529"/>
                <a:gd name="T56" fmla="*/ 0 w 832"/>
                <a:gd name="T57" fmla="*/ 1 h 529"/>
                <a:gd name="T58" fmla="*/ 0 w 832"/>
                <a:gd name="T59" fmla="*/ 1 h 529"/>
                <a:gd name="T60" fmla="*/ 0 w 832"/>
                <a:gd name="T61" fmla="*/ 1 h 529"/>
                <a:gd name="T62" fmla="*/ 0 w 832"/>
                <a:gd name="T63" fmla="*/ 1 h 529"/>
                <a:gd name="T64" fmla="*/ 0 w 832"/>
                <a:gd name="T65" fmla="*/ 1 h 529"/>
                <a:gd name="T66" fmla="*/ 0 w 832"/>
                <a:gd name="T67" fmla="*/ 1 h 529"/>
                <a:gd name="T68" fmla="*/ 0 w 832"/>
                <a:gd name="T69" fmla="*/ 1 h 529"/>
                <a:gd name="T70" fmla="*/ 0 w 832"/>
                <a:gd name="T71" fmla="*/ 1 h 529"/>
                <a:gd name="T72" fmla="*/ 0 w 832"/>
                <a:gd name="T73" fmla="*/ 1 h 529"/>
                <a:gd name="T74" fmla="*/ 0 w 832"/>
                <a:gd name="T75" fmla="*/ 1 h 529"/>
                <a:gd name="T76" fmla="*/ 0 w 832"/>
                <a:gd name="T77" fmla="*/ 1 h 529"/>
                <a:gd name="T78" fmla="*/ 0 w 832"/>
                <a:gd name="T79" fmla="*/ 1 h 529"/>
                <a:gd name="T80" fmla="*/ 0 w 832"/>
                <a:gd name="T81" fmla="*/ 1 h 529"/>
                <a:gd name="T82" fmla="*/ 0 w 832"/>
                <a:gd name="T83" fmla="*/ 1 h 529"/>
                <a:gd name="T84" fmla="*/ 0 w 832"/>
                <a:gd name="T85" fmla="*/ 1 h 529"/>
                <a:gd name="T86" fmla="*/ 0 w 832"/>
                <a:gd name="T87" fmla="*/ 1 h 529"/>
                <a:gd name="T88" fmla="*/ 0 w 832"/>
                <a:gd name="T89" fmla="*/ 1 h 529"/>
                <a:gd name="T90" fmla="*/ 0 w 832"/>
                <a:gd name="T91" fmla="*/ 1 h 529"/>
                <a:gd name="T92" fmla="*/ 0 w 832"/>
                <a:gd name="T93" fmla="*/ 1 h 529"/>
                <a:gd name="T94" fmla="*/ 0 w 832"/>
                <a:gd name="T95" fmla="*/ 1 h 529"/>
                <a:gd name="T96" fmla="*/ 0 w 832"/>
                <a:gd name="T97" fmla="*/ 1 h 529"/>
                <a:gd name="T98" fmla="*/ 0 w 832"/>
                <a:gd name="T99" fmla="*/ 1 h 529"/>
                <a:gd name="T100" fmla="*/ 0 w 832"/>
                <a:gd name="T101" fmla="*/ 1 h 529"/>
                <a:gd name="T102" fmla="*/ 0 w 832"/>
                <a:gd name="T103" fmla="*/ 1 h 529"/>
                <a:gd name="T104" fmla="*/ 0 w 832"/>
                <a:gd name="T105" fmla="*/ 1 h 529"/>
                <a:gd name="T106" fmla="*/ 0 w 832"/>
                <a:gd name="T107" fmla="*/ 1 h 529"/>
                <a:gd name="T108" fmla="*/ 0 w 832"/>
                <a:gd name="T109" fmla="*/ 1 h 529"/>
                <a:gd name="T110" fmla="*/ 0 w 832"/>
                <a:gd name="T111" fmla="*/ 1 h 529"/>
                <a:gd name="T112" fmla="*/ 0 w 832"/>
                <a:gd name="T113" fmla="*/ 1 h 529"/>
                <a:gd name="T114" fmla="*/ 0 w 832"/>
                <a:gd name="T115" fmla="*/ 1 h 529"/>
                <a:gd name="T116" fmla="*/ 0 w 832"/>
                <a:gd name="T117" fmla="*/ 1 h 529"/>
                <a:gd name="T118" fmla="*/ 0 w 832"/>
                <a:gd name="T119" fmla="*/ 1 h 529"/>
                <a:gd name="T120" fmla="*/ 0 w 832"/>
                <a:gd name="T121" fmla="*/ 1 h 529"/>
                <a:gd name="T122" fmla="*/ 0 w 832"/>
                <a:gd name="T123" fmla="*/ 1 h 529"/>
                <a:gd name="T124" fmla="*/ 0 w 832"/>
                <a:gd name="T125" fmla="*/ 1 h 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2"/>
                <a:gd name="T190" fmla="*/ 0 h 529"/>
                <a:gd name="T191" fmla="*/ 832 w 832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2" h="529">
                  <a:moveTo>
                    <a:pt x="50" y="251"/>
                  </a:moveTo>
                  <a:lnTo>
                    <a:pt x="70" y="205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2" y="186"/>
                  </a:lnTo>
                  <a:lnTo>
                    <a:pt x="6" y="181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23" y="177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5" y="179"/>
                  </a:lnTo>
                  <a:lnTo>
                    <a:pt x="41" y="181"/>
                  </a:lnTo>
                  <a:lnTo>
                    <a:pt x="46" y="181"/>
                  </a:lnTo>
                  <a:lnTo>
                    <a:pt x="50" y="181"/>
                  </a:lnTo>
                  <a:lnTo>
                    <a:pt x="56" y="181"/>
                  </a:lnTo>
                  <a:lnTo>
                    <a:pt x="61" y="182"/>
                  </a:lnTo>
                  <a:lnTo>
                    <a:pt x="69" y="182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5" y="184"/>
                  </a:lnTo>
                  <a:lnTo>
                    <a:pt x="93" y="186"/>
                  </a:lnTo>
                  <a:lnTo>
                    <a:pt x="100" y="186"/>
                  </a:lnTo>
                  <a:lnTo>
                    <a:pt x="107" y="188"/>
                  </a:lnTo>
                  <a:lnTo>
                    <a:pt x="115" y="188"/>
                  </a:lnTo>
                  <a:lnTo>
                    <a:pt x="122" y="190"/>
                  </a:lnTo>
                  <a:lnTo>
                    <a:pt x="129" y="190"/>
                  </a:lnTo>
                  <a:lnTo>
                    <a:pt x="137" y="192"/>
                  </a:lnTo>
                  <a:lnTo>
                    <a:pt x="144" y="192"/>
                  </a:lnTo>
                  <a:lnTo>
                    <a:pt x="153" y="194"/>
                  </a:lnTo>
                  <a:lnTo>
                    <a:pt x="161" y="194"/>
                  </a:lnTo>
                  <a:lnTo>
                    <a:pt x="168" y="195"/>
                  </a:lnTo>
                  <a:lnTo>
                    <a:pt x="176" y="197"/>
                  </a:lnTo>
                  <a:lnTo>
                    <a:pt x="185" y="199"/>
                  </a:lnTo>
                  <a:lnTo>
                    <a:pt x="192" y="199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14" y="201"/>
                  </a:lnTo>
                  <a:lnTo>
                    <a:pt x="222" y="201"/>
                  </a:lnTo>
                  <a:lnTo>
                    <a:pt x="229" y="203"/>
                  </a:lnTo>
                  <a:lnTo>
                    <a:pt x="236" y="203"/>
                  </a:lnTo>
                  <a:lnTo>
                    <a:pt x="246" y="205"/>
                  </a:lnTo>
                  <a:lnTo>
                    <a:pt x="251" y="205"/>
                  </a:lnTo>
                  <a:lnTo>
                    <a:pt x="259" y="206"/>
                  </a:lnTo>
                  <a:lnTo>
                    <a:pt x="266" y="206"/>
                  </a:lnTo>
                  <a:lnTo>
                    <a:pt x="273" y="208"/>
                  </a:lnTo>
                  <a:lnTo>
                    <a:pt x="279" y="208"/>
                  </a:lnTo>
                  <a:lnTo>
                    <a:pt x="284" y="210"/>
                  </a:lnTo>
                  <a:lnTo>
                    <a:pt x="292" y="210"/>
                  </a:lnTo>
                  <a:lnTo>
                    <a:pt x="299" y="212"/>
                  </a:lnTo>
                  <a:lnTo>
                    <a:pt x="303" y="212"/>
                  </a:lnTo>
                  <a:lnTo>
                    <a:pt x="308" y="214"/>
                  </a:lnTo>
                  <a:lnTo>
                    <a:pt x="314" y="214"/>
                  </a:lnTo>
                  <a:lnTo>
                    <a:pt x="319" y="214"/>
                  </a:lnTo>
                  <a:lnTo>
                    <a:pt x="329" y="216"/>
                  </a:lnTo>
                  <a:lnTo>
                    <a:pt x="336" y="216"/>
                  </a:lnTo>
                  <a:lnTo>
                    <a:pt x="342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51" y="219"/>
                  </a:lnTo>
                  <a:lnTo>
                    <a:pt x="351" y="218"/>
                  </a:lnTo>
                  <a:lnTo>
                    <a:pt x="353" y="214"/>
                  </a:lnTo>
                  <a:lnTo>
                    <a:pt x="354" y="206"/>
                  </a:lnTo>
                  <a:lnTo>
                    <a:pt x="356" y="199"/>
                  </a:lnTo>
                  <a:lnTo>
                    <a:pt x="358" y="192"/>
                  </a:lnTo>
                  <a:lnTo>
                    <a:pt x="360" y="188"/>
                  </a:lnTo>
                  <a:lnTo>
                    <a:pt x="362" y="181"/>
                  </a:lnTo>
                  <a:lnTo>
                    <a:pt x="364" y="177"/>
                  </a:lnTo>
                  <a:lnTo>
                    <a:pt x="365" y="170"/>
                  </a:lnTo>
                  <a:lnTo>
                    <a:pt x="369" y="164"/>
                  </a:lnTo>
                  <a:lnTo>
                    <a:pt x="371" y="157"/>
                  </a:lnTo>
                  <a:lnTo>
                    <a:pt x="373" y="151"/>
                  </a:lnTo>
                  <a:lnTo>
                    <a:pt x="377" y="144"/>
                  </a:lnTo>
                  <a:lnTo>
                    <a:pt x="378" y="136"/>
                  </a:lnTo>
                  <a:lnTo>
                    <a:pt x="382" y="131"/>
                  </a:lnTo>
                  <a:lnTo>
                    <a:pt x="384" y="125"/>
                  </a:lnTo>
                  <a:lnTo>
                    <a:pt x="388" y="118"/>
                  </a:lnTo>
                  <a:lnTo>
                    <a:pt x="389" y="111"/>
                  </a:lnTo>
                  <a:lnTo>
                    <a:pt x="393" y="105"/>
                  </a:lnTo>
                  <a:lnTo>
                    <a:pt x="397" y="100"/>
                  </a:lnTo>
                  <a:lnTo>
                    <a:pt x="399" y="92"/>
                  </a:lnTo>
                  <a:lnTo>
                    <a:pt x="402" y="88"/>
                  </a:lnTo>
                  <a:lnTo>
                    <a:pt x="404" y="83"/>
                  </a:lnTo>
                  <a:lnTo>
                    <a:pt x="408" y="79"/>
                  </a:lnTo>
                  <a:lnTo>
                    <a:pt x="413" y="70"/>
                  </a:lnTo>
                  <a:lnTo>
                    <a:pt x="421" y="64"/>
                  </a:lnTo>
                  <a:lnTo>
                    <a:pt x="426" y="61"/>
                  </a:lnTo>
                  <a:lnTo>
                    <a:pt x="432" y="55"/>
                  </a:lnTo>
                  <a:lnTo>
                    <a:pt x="436" y="52"/>
                  </a:lnTo>
                  <a:lnTo>
                    <a:pt x="441" y="48"/>
                  </a:lnTo>
                  <a:lnTo>
                    <a:pt x="447" y="46"/>
                  </a:lnTo>
                  <a:lnTo>
                    <a:pt x="452" y="42"/>
                  </a:lnTo>
                  <a:lnTo>
                    <a:pt x="458" y="41"/>
                  </a:lnTo>
                  <a:lnTo>
                    <a:pt x="463" y="39"/>
                  </a:lnTo>
                  <a:lnTo>
                    <a:pt x="469" y="39"/>
                  </a:lnTo>
                  <a:lnTo>
                    <a:pt x="472" y="37"/>
                  </a:lnTo>
                  <a:lnTo>
                    <a:pt x="478" y="37"/>
                  </a:lnTo>
                  <a:lnTo>
                    <a:pt x="483" y="37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6" y="39"/>
                  </a:lnTo>
                  <a:lnTo>
                    <a:pt x="502" y="41"/>
                  </a:lnTo>
                  <a:lnTo>
                    <a:pt x="506" y="42"/>
                  </a:lnTo>
                  <a:lnTo>
                    <a:pt x="509" y="46"/>
                  </a:lnTo>
                  <a:lnTo>
                    <a:pt x="513" y="52"/>
                  </a:lnTo>
                  <a:lnTo>
                    <a:pt x="517" y="61"/>
                  </a:lnTo>
                  <a:lnTo>
                    <a:pt x="517" y="64"/>
                  </a:lnTo>
                  <a:lnTo>
                    <a:pt x="519" y="68"/>
                  </a:lnTo>
                  <a:lnTo>
                    <a:pt x="520" y="74"/>
                  </a:lnTo>
                  <a:lnTo>
                    <a:pt x="520" y="77"/>
                  </a:lnTo>
                  <a:lnTo>
                    <a:pt x="522" y="83"/>
                  </a:lnTo>
                  <a:lnTo>
                    <a:pt x="522" y="87"/>
                  </a:lnTo>
                  <a:lnTo>
                    <a:pt x="524" y="92"/>
                  </a:lnTo>
                  <a:lnTo>
                    <a:pt x="526" y="98"/>
                  </a:lnTo>
                  <a:lnTo>
                    <a:pt x="526" y="101"/>
                  </a:lnTo>
                  <a:lnTo>
                    <a:pt x="526" y="107"/>
                  </a:lnTo>
                  <a:lnTo>
                    <a:pt x="526" y="112"/>
                  </a:lnTo>
                  <a:lnTo>
                    <a:pt x="528" y="118"/>
                  </a:lnTo>
                  <a:lnTo>
                    <a:pt x="528" y="125"/>
                  </a:lnTo>
                  <a:lnTo>
                    <a:pt x="530" y="135"/>
                  </a:lnTo>
                  <a:lnTo>
                    <a:pt x="530" y="140"/>
                  </a:lnTo>
                  <a:lnTo>
                    <a:pt x="530" y="146"/>
                  </a:lnTo>
                  <a:lnTo>
                    <a:pt x="530" y="149"/>
                  </a:lnTo>
                  <a:lnTo>
                    <a:pt x="530" y="151"/>
                  </a:lnTo>
                  <a:lnTo>
                    <a:pt x="531" y="147"/>
                  </a:lnTo>
                  <a:lnTo>
                    <a:pt x="539" y="146"/>
                  </a:lnTo>
                  <a:lnTo>
                    <a:pt x="544" y="144"/>
                  </a:lnTo>
                  <a:lnTo>
                    <a:pt x="550" y="142"/>
                  </a:lnTo>
                  <a:lnTo>
                    <a:pt x="557" y="142"/>
                  </a:lnTo>
                  <a:lnTo>
                    <a:pt x="565" y="144"/>
                  </a:lnTo>
                  <a:lnTo>
                    <a:pt x="574" y="146"/>
                  </a:lnTo>
                  <a:lnTo>
                    <a:pt x="581" y="149"/>
                  </a:lnTo>
                  <a:lnTo>
                    <a:pt x="589" y="155"/>
                  </a:lnTo>
                  <a:lnTo>
                    <a:pt x="594" y="162"/>
                  </a:lnTo>
                  <a:lnTo>
                    <a:pt x="600" y="166"/>
                  </a:lnTo>
                  <a:lnTo>
                    <a:pt x="605" y="171"/>
                  </a:lnTo>
                  <a:lnTo>
                    <a:pt x="607" y="173"/>
                  </a:lnTo>
                  <a:lnTo>
                    <a:pt x="609" y="175"/>
                  </a:lnTo>
                  <a:lnTo>
                    <a:pt x="609" y="173"/>
                  </a:lnTo>
                  <a:lnTo>
                    <a:pt x="614" y="173"/>
                  </a:lnTo>
                  <a:lnTo>
                    <a:pt x="620" y="171"/>
                  </a:lnTo>
                  <a:lnTo>
                    <a:pt x="627" y="168"/>
                  </a:lnTo>
                  <a:lnTo>
                    <a:pt x="635" y="166"/>
                  </a:lnTo>
                  <a:lnTo>
                    <a:pt x="644" y="162"/>
                  </a:lnTo>
                  <a:lnTo>
                    <a:pt x="649" y="162"/>
                  </a:lnTo>
                  <a:lnTo>
                    <a:pt x="657" y="162"/>
                  </a:lnTo>
                  <a:lnTo>
                    <a:pt x="662" y="162"/>
                  </a:lnTo>
                  <a:lnTo>
                    <a:pt x="670" y="164"/>
                  </a:lnTo>
                  <a:lnTo>
                    <a:pt x="677" y="168"/>
                  </a:lnTo>
                  <a:lnTo>
                    <a:pt x="686" y="171"/>
                  </a:lnTo>
                  <a:lnTo>
                    <a:pt x="692" y="175"/>
                  </a:lnTo>
                  <a:lnTo>
                    <a:pt x="697" y="179"/>
                  </a:lnTo>
                  <a:lnTo>
                    <a:pt x="703" y="181"/>
                  </a:lnTo>
                  <a:lnTo>
                    <a:pt x="705" y="182"/>
                  </a:lnTo>
                  <a:lnTo>
                    <a:pt x="705" y="181"/>
                  </a:lnTo>
                  <a:lnTo>
                    <a:pt x="705" y="177"/>
                  </a:lnTo>
                  <a:lnTo>
                    <a:pt x="705" y="171"/>
                  </a:lnTo>
                  <a:lnTo>
                    <a:pt x="707" y="164"/>
                  </a:lnTo>
                  <a:lnTo>
                    <a:pt x="707" y="159"/>
                  </a:lnTo>
                  <a:lnTo>
                    <a:pt x="708" y="155"/>
                  </a:lnTo>
                  <a:lnTo>
                    <a:pt x="708" y="149"/>
                  </a:lnTo>
                  <a:lnTo>
                    <a:pt x="710" y="144"/>
                  </a:lnTo>
                  <a:lnTo>
                    <a:pt x="710" y="138"/>
                  </a:lnTo>
                  <a:lnTo>
                    <a:pt x="712" y="133"/>
                  </a:lnTo>
                  <a:lnTo>
                    <a:pt x="712" y="127"/>
                  </a:lnTo>
                  <a:lnTo>
                    <a:pt x="716" y="122"/>
                  </a:lnTo>
                  <a:lnTo>
                    <a:pt x="716" y="114"/>
                  </a:lnTo>
                  <a:lnTo>
                    <a:pt x="718" y="109"/>
                  </a:lnTo>
                  <a:lnTo>
                    <a:pt x="720" y="101"/>
                  </a:lnTo>
                  <a:lnTo>
                    <a:pt x="721" y="96"/>
                  </a:lnTo>
                  <a:lnTo>
                    <a:pt x="723" y="90"/>
                  </a:lnTo>
                  <a:lnTo>
                    <a:pt x="725" y="85"/>
                  </a:lnTo>
                  <a:lnTo>
                    <a:pt x="727" y="77"/>
                  </a:lnTo>
                  <a:lnTo>
                    <a:pt x="729" y="74"/>
                  </a:lnTo>
                  <a:lnTo>
                    <a:pt x="731" y="66"/>
                  </a:lnTo>
                  <a:lnTo>
                    <a:pt x="732" y="61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40" y="44"/>
                  </a:lnTo>
                  <a:lnTo>
                    <a:pt x="745" y="39"/>
                  </a:lnTo>
                  <a:lnTo>
                    <a:pt x="749" y="33"/>
                  </a:lnTo>
                  <a:lnTo>
                    <a:pt x="755" y="28"/>
                  </a:lnTo>
                  <a:lnTo>
                    <a:pt x="758" y="22"/>
                  </a:lnTo>
                  <a:lnTo>
                    <a:pt x="764" y="18"/>
                  </a:lnTo>
                  <a:lnTo>
                    <a:pt x="767" y="13"/>
                  </a:lnTo>
                  <a:lnTo>
                    <a:pt x="773" y="11"/>
                  </a:lnTo>
                  <a:lnTo>
                    <a:pt x="777" y="7"/>
                  </a:lnTo>
                  <a:lnTo>
                    <a:pt x="782" y="5"/>
                  </a:lnTo>
                  <a:lnTo>
                    <a:pt x="790" y="2"/>
                  </a:lnTo>
                  <a:lnTo>
                    <a:pt x="799" y="0"/>
                  </a:lnTo>
                  <a:lnTo>
                    <a:pt x="808" y="2"/>
                  </a:lnTo>
                  <a:lnTo>
                    <a:pt x="815" y="7"/>
                  </a:lnTo>
                  <a:lnTo>
                    <a:pt x="821" y="13"/>
                  </a:lnTo>
                  <a:lnTo>
                    <a:pt x="826" y="20"/>
                  </a:lnTo>
                  <a:lnTo>
                    <a:pt x="828" y="26"/>
                  </a:lnTo>
                  <a:lnTo>
                    <a:pt x="830" y="29"/>
                  </a:lnTo>
                  <a:lnTo>
                    <a:pt x="830" y="35"/>
                  </a:lnTo>
                  <a:lnTo>
                    <a:pt x="832" y="41"/>
                  </a:lnTo>
                  <a:lnTo>
                    <a:pt x="832" y="46"/>
                  </a:lnTo>
                  <a:lnTo>
                    <a:pt x="832" y="50"/>
                  </a:lnTo>
                  <a:lnTo>
                    <a:pt x="832" y="55"/>
                  </a:lnTo>
                  <a:lnTo>
                    <a:pt x="832" y="63"/>
                  </a:lnTo>
                  <a:lnTo>
                    <a:pt x="830" y="68"/>
                  </a:lnTo>
                  <a:lnTo>
                    <a:pt x="830" y="76"/>
                  </a:lnTo>
                  <a:lnTo>
                    <a:pt x="828" y="83"/>
                  </a:lnTo>
                  <a:lnTo>
                    <a:pt x="826" y="90"/>
                  </a:lnTo>
                  <a:lnTo>
                    <a:pt x="825" y="94"/>
                  </a:lnTo>
                  <a:lnTo>
                    <a:pt x="823" y="100"/>
                  </a:lnTo>
                  <a:lnTo>
                    <a:pt x="821" y="105"/>
                  </a:lnTo>
                  <a:lnTo>
                    <a:pt x="821" y="114"/>
                  </a:lnTo>
                  <a:lnTo>
                    <a:pt x="819" y="118"/>
                  </a:lnTo>
                  <a:lnTo>
                    <a:pt x="819" y="122"/>
                  </a:lnTo>
                  <a:lnTo>
                    <a:pt x="817" y="127"/>
                  </a:lnTo>
                  <a:lnTo>
                    <a:pt x="817" y="133"/>
                  </a:lnTo>
                  <a:lnTo>
                    <a:pt x="817" y="136"/>
                  </a:lnTo>
                  <a:lnTo>
                    <a:pt x="817" y="142"/>
                  </a:lnTo>
                  <a:lnTo>
                    <a:pt x="815" y="147"/>
                  </a:lnTo>
                  <a:lnTo>
                    <a:pt x="815" y="155"/>
                  </a:lnTo>
                  <a:lnTo>
                    <a:pt x="814" y="159"/>
                  </a:lnTo>
                  <a:lnTo>
                    <a:pt x="814" y="164"/>
                  </a:lnTo>
                  <a:lnTo>
                    <a:pt x="812" y="171"/>
                  </a:lnTo>
                  <a:lnTo>
                    <a:pt x="812" y="179"/>
                  </a:lnTo>
                  <a:lnTo>
                    <a:pt x="812" y="184"/>
                  </a:lnTo>
                  <a:lnTo>
                    <a:pt x="810" y="190"/>
                  </a:lnTo>
                  <a:lnTo>
                    <a:pt x="810" y="197"/>
                  </a:lnTo>
                  <a:lnTo>
                    <a:pt x="810" y="205"/>
                  </a:lnTo>
                  <a:lnTo>
                    <a:pt x="808" y="210"/>
                  </a:lnTo>
                  <a:lnTo>
                    <a:pt x="808" y="218"/>
                  </a:lnTo>
                  <a:lnTo>
                    <a:pt x="806" y="225"/>
                  </a:lnTo>
                  <a:lnTo>
                    <a:pt x="806" y="232"/>
                  </a:lnTo>
                  <a:lnTo>
                    <a:pt x="806" y="238"/>
                  </a:lnTo>
                  <a:lnTo>
                    <a:pt x="804" y="245"/>
                  </a:lnTo>
                  <a:lnTo>
                    <a:pt x="804" y="253"/>
                  </a:lnTo>
                  <a:lnTo>
                    <a:pt x="804" y="260"/>
                  </a:lnTo>
                  <a:lnTo>
                    <a:pt x="802" y="267"/>
                  </a:lnTo>
                  <a:lnTo>
                    <a:pt x="801" y="275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799" y="295"/>
                  </a:lnTo>
                  <a:lnTo>
                    <a:pt x="799" y="302"/>
                  </a:lnTo>
                  <a:lnTo>
                    <a:pt x="797" y="310"/>
                  </a:lnTo>
                  <a:lnTo>
                    <a:pt x="797" y="317"/>
                  </a:lnTo>
                  <a:lnTo>
                    <a:pt x="795" y="323"/>
                  </a:lnTo>
                  <a:lnTo>
                    <a:pt x="793" y="330"/>
                  </a:lnTo>
                  <a:lnTo>
                    <a:pt x="793" y="335"/>
                  </a:lnTo>
                  <a:lnTo>
                    <a:pt x="791" y="343"/>
                  </a:lnTo>
                  <a:lnTo>
                    <a:pt x="791" y="348"/>
                  </a:lnTo>
                  <a:lnTo>
                    <a:pt x="791" y="356"/>
                  </a:lnTo>
                  <a:lnTo>
                    <a:pt x="790" y="361"/>
                  </a:lnTo>
                  <a:lnTo>
                    <a:pt x="790" y="367"/>
                  </a:lnTo>
                  <a:lnTo>
                    <a:pt x="788" y="372"/>
                  </a:lnTo>
                  <a:lnTo>
                    <a:pt x="788" y="378"/>
                  </a:lnTo>
                  <a:lnTo>
                    <a:pt x="786" y="383"/>
                  </a:lnTo>
                  <a:lnTo>
                    <a:pt x="786" y="389"/>
                  </a:lnTo>
                  <a:lnTo>
                    <a:pt x="784" y="393"/>
                  </a:lnTo>
                  <a:lnTo>
                    <a:pt x="784" y="398"/>
                  </a:lnTo>
                  <a:lnTo>
                    <a:pt x="782" y="402"/>
                  </a:lnTo>
                  <a:lnTo>
                    <a:pt x="782" y="407"/>
                  </a:lnTo>
                  <a:lnTo>
                    <a:pt x="780" y="415"/>
                  </a:lnTo>
                  <a:lnTo>
                    <a:pt x="779" y="422"/>
                  </a:lnTo>
                  <a:lnTo>
                    <a:pt x="777" y="428"/>
                  </a:lnTo>
                  <a:lnTo>
                    <a:pt x="777" y="431"/>
                  </a:lnTo>
                  <a:lnTo>
                    <a:pt x="773" y="439"/>
                  </a:lnTo>
                  <a:lnTo>
                    <a:pt x="769" y="446"/>
                  </a:lnTo>
                  <a:lnTo>
                    <a:pt x="766" y="455"/>
                  </a:lnTo>
                  <a:lnTo>
                    <a:pt x="762" y="465"/>
                  </a:lnTo>
                  <a:lnTo>
                    <a:pt x="756" y="472"/>
                  </a:lnTo>
                  <a:lnTo>
                    <a:pt x="753" y="481"/>
                  </a:lnTo>
                  <a:lnTo>
                    <a:pt x="749" y="489"/>
                  </a:lnTo>
                  <a:lnTo>
                    <a:pt x="745" y="498"/>
                  </a:lnTo>
                  <a:lnTo>
                    <a:pt x="740" y="503"/>
                  </a:lnTo>
                  <a:lnTo>
                    <a:pt x="736" y="509"/>
                  </a:lnTo>
                  <a:lnTo>
                    <a:pt x="732" y="514"/>
                  </a:lnTo>
                  <a:lnTo>
                    <a:pt x="729" y="520"/>
                  </a:lnTo>
                  <a:lnTo>
                    <a:pt x="725" y="525"/>
                  </a:lnTo>
                  <a:lnTo>
                    <a:pt x="723" y="527"/>
                  </a:lnTo>
                  <a:lnTo>
                    <a:pt x="721" y="529"/>
                  </a:lnTo>
                  <a:lnTo>
                    <a:pt x="720" y="529"/>
                  </a:lnTo>
                  <a:lnTo>
                    <a:pt x="714" y="527"/>
                  </a:lnTo>
                  <a:lnTo>
                    <a:pt x="712" y="522"/>
                  </a:lnTo>
                  <a:lnTo>
                    <a:pt x="708" y="516"/>
                  </a:lnTo>
                  <a:lnTo>
                    <a:pt x="705" y="511"/>
                  </a:lnTo>
                  <a:lnTo>
                    <a:pt x="703" y="505"/>
                  </a:lnTo>
                  <a:lnTo>
                    <a:pt x="701" y="501"/>
                  </a:lnTo>
                  <a:lnTo>
                    <a:pt x="701" y="498"/>
                  </a:lnTo>
                  <a:lnTo>
                    <a:pt x="703" y="494"/>
                  </a:lnTo>
                  <a:lnTo>
                    <a:pt x="708" y="489"/>
                  </a:lnTo>
                  <a:lnTo>
                    <a:pt x="712" y="483"/>
                  </a:lnTo>
                  <a:lnTo>
                    <a:pt x="718" y="479"/>
                  </a:lnTo>
                  <a:lnTo>
                    <a:pt x="723" y="474"/>
                  </a:lnTo>
                  <a:lnTo>
                    <a:pt x="731" y="470"/>
                  </a:lnTo>
                  <a:lnTo>
                    <a:pt x="734" y="463"/>
                  </a:lnTo>
                  <a:lnTo>
                    <a:pt x="740" y="457"/>
                  </a:lnTo>
                  <a:lnTo>
                    <a:pt x="745" y="452"/>
                  </a:lnTo>
                  <a:lnTo>
                    <a:pt x="749" y="446"/>
                  </a:lnTo>
                  <a:lnTo>
                    <a:pt x="753" y="439"/>
                  </a:lnTo>
                  <a:lnTo>
                    <a:pt x="756" y="433"/>
                  </a:lnTo>
                  <a:lnTo>
                    <a:pt x="758" y="428"/>
                  </a:lnTo>
                  <a:lnTo>
                    <a:pt x="762" y="422"/>
                  </a:lnTo>
                  <a:lnTo>
                    <a:pt x="762" y="418"/>
                  </a:lnTo>
                  <a:lnTo>
                    <a:pt x="762" y="413"/>
                  </a:lnTo>
                  <a:lnTo>
                    <a:pt x="764" y="407"/>
                  </a:lnTo>
                  <a:lnTo>
                    <a:pt x="766" y="400"/>
                  </a:lnTo>
                  <a:lnTo>
                    <a:pt x="766" y="394"/>
                  </a:lnTo>
                  <a:lnTo>
                    <a:pt x="766" y="391"/>
                  </a:lnTo>
                  <a:lnTo>
                    <a:pt x="766" y="385"/>
                  </a:lnTo>
                  <a:lnTo>
                    <a:pt x="767" y="380"/>
                  </a:lnTo>
                  <a:lnTo>
                    <a:pt x="767" y="374"/>
                  </a:lnTo>
                  <a:lnTo>
                    <a:pt x="767" y="369"/>
                  </a:lnTo>
                  <a:lnTo>
                    <a:pt x="769" y="363"/>
                  </a:lnTo>
                  <a:lnTo>
                    <a:pt x="771" y="358"/>
                  </a:lnTo>
                  <a:lnTo>
                    <a:pt x="771" y="350"/>
                  </a:lnTo>
                  <a:lnTo>
                    <a:pt x="773" y="343"/>
                  </a:lnTo>
                  <a:lnTo>
                    <a:pt x="773" y="337"/>
                  </a:lnTo>
                  <a:lnTo>
                    <a:pt x="775" y="330"/>
                  </a:lnTo>
                  <a:lnTo>
                    <a:pt x="775" y="323"/>
                  </a:lnTo>
                  <a:lnTo>
                    <a:pt x="777" y="315"/>
                  </a:lnTo>
                  <a:lnTo>
                    <a:pt x="777" y="308"/>
                  </a:lnTo>
                  <a:lnTo>
                    <a:pt x="779" y="300"/>
                  </a:lnTo>
                  <a:lnTo>
                    <a:pt x="779" y="293"/>
                  </a:lnTo>
                  <a:lnTo>
                    <a:pt x="780" y="286"/>
                  </a:lnTo>
                  <a:lnTo>
                    <a:pt x="782" y="278"/>
                  </a:lnTo>
                  <a:lnTo>
                    <a:pt x="782" y="271"/>
                  </a:lnTo>
                  <a:lnTo>
                    <a:pt x="784" y="262"/>
                  </a:lnTo>
                  <a:lnTo>
                    <a:pt x="786" y="254"/>
                  </a:lnTo>
                  <a:lnTo>
                    <a:pt x="786" y="247"/>
                  </a:lnTo>
                  <a:lnTo>
                    <a:pt x="788" y="240"/>
                  </a:lnTo>
                  <a:lnTo>
                    <a:pt x="788" y="232"/>
                  </a:lnTo>
                  <a:lnTo>
                    <a:pt x="790" y="225"/>
                  </a:lnTo>
                  <a:lnTo>
                    <a:pt x="790" y="216"/>
                  </a:lnTo>
                  <a:lnTo>
                    <a:pt x="791" y="208"/>
                  </a:lnTo>
                  <a:lnTo>
                    <a:pt x="791" y="201"/>
                  </a:lnTo>
                  <a:lnTo>
                    <a:pt x="793" y="194"/>
                  </a:lnTo>
                  <a:lnTo>
                    <a:pt x="793" y="186"/>
                  </a:lnTo>
                  <a:lnTo>
                    <a:pt x="795" y="179"/>
                  </a:lnTo>
                  <a:lnTo>
                    <a:pt x="795" y="171"/>
                  </a:lnTo>
                  <a:lnTo>
                    <a:pt x="797" y="162"/>
                  </a:lnTo>
                  <a:lnTo>
                    <a:pt x="797" y="157"/>
                  </a:lnTo>
                  <a:lnTo>
                    <a:pt x="799" y="149"/>
                  </a:lnTo>
                  <a:lnTo>
                    <a:pt x="801" y="142"/>
                  </a:lnTo>
                  <a:lnTo>
                    <a:pt x="801" y="136"/>
                  </a:lnTo>
                  <a:lnTo>
                    <a:pt x="801" y="129"/>
                  </a:lnTo>
                  <a:lnTo>
                    <a:pt x="802" y="125"/>
                  </a:lnTo>
                  <a:lnTo>
                    <a:pt x="802" y="118"/>
                  </a:lnTo>
                  <a:lnTo>
                    <a:pt x="804" y="112"/>
                  </a:lnTo>
                  <a:lnTo>
                    <a:pt x="804" y="107"/>
                  </a:lnTo>
                  <a:lnTo>
                    <a:pt x="806" y="101"/>
                  </a:lnTo>
                  <a:lnTo>
                    <a:pt x="806" y="92"/>
                  </a:lnTo>
                  <a:lnTo>
                    <a:pt x="808" y="85"/>
                  </a:lnTo>
                  <a:lnTo>
                    <a:pt x="810" y="77"/>
                  </a:lnTo>
                  <a:lnTo>
                    <a:pt x="810" y="74"/>
                  </a:lnTo>
                  <a:lnTo>
                    <a:pt x="810" y="70"/>
                  </a:lnTo>
                  <a:lnTo>
                    <a:pt x="810" y="68"/>
                  </a:lnTo>
                  <a:lnTo>
                    <a:pt x="810" y="63"/>
                  </a:lnTo>
                  <a:lnTo>
                    <a:pt x="812" y="57"/>
                  </a:lnTo>
                  <a:lnTo>
                    <a:pt x="812" y="52"/>
                  </a:lnTo>
                  <a:lnTo>
                    <a:pt x="814" y="48"/>
                  </a:lnTo>
                  <a:lnTo>
                    <a:pt x="814" y="42"/>
                  </a:lnTo>
                  <a:lnTo>
                    <a:pt x="812" y="37"/>
                  </a:lnTo>
                  <a:lnTo>
                    <a:pt x="810" y="33"/>
                  </a:lnTo>
                  <a:lnTo>
                    <a:pt x="802" y="31"/>
                  </a:lnTo>
                  <a:lnTo>
                    <a:pt x="795" y="29"/>
                  </a:lnTo>
                  <a:lnTo>
                    <a:pt x="790" y="29"/>
                  </a:lnTo>
                  <a:lnTo>
                    <a:pt x="782" y="29"/>
                  </a:lnTo>
                  <a:lnTo>
                    <a:pt x="779" y="33"/>
                  </a:lnTo>
                  <a:lnTo>
                    <a:pt x="773" y="37"/>
                  </a:lnTo>
                  <a:lnTo>
                    <a:pt x="767" y="42"/>
                  </a:lnTo>
                  <a:lnTo>
                    <a:pt x="766" y="44"/>
                  </a:lnTo>
                  <a:lnTo>
                    <a:pt x="764" y="48"/>
                  </a:lnTo>
                  <a:lnTo>
                    <a:pt x="760" y="53"/>
                  </a:lnTo>
                  <a:lnTo>
                    <a:pt x="758" y="57"/>
                  </a:lnTo>
                  <a:lnTo>
                    <a:pt x="756" y="59"/>
                  </a:lnTo>
                  <a:lnTo>
                    <a:pt x="755" y="64"/>
                  </a:lnTo>
                  <a:lnTo>
                    <a:pt x="753" y="68"/>
                  </a:lnTo>
                  <a:lnTo>
                    <a:pt x="751" y="74"/>
                  </a:lnTo>
                  <a:lnTo>
                    <a:pt x="749" y="77"/>
                  </a:lnTo>
                  <a:lnTo>
                    <a:pt x="747" y="85"/>
                  </a:lnTo>
                  <a:lnTo>
                    <a:pt x="745" y="92"/>
                  </a:lnTo>
                  <a:lnTo>
                    <a:pt x="745" y="101"/>
                  </a:lnTo>
                  <a:lnTo>
                    <a:pt x="742" y="109"/>
                  </a:lnTo>
                  <a:lnTo>
                    <a:pt x="740" y="116"/>
                  </a:lnTo>
                  <a:lnTo>
                    <a:pt x="740" y="120"/>
                  </a:lnTo>
                  <a:lnTo>
                    <a:pt x="738" y="125"/>
                  </a:lnTo>
                  <a:lnTo>
                    <a:pt x="736" y="129"/>
                  </a:lnTo>
                  <a:lnTo>
                    <a:pt x="736" y="135"/>
                  </a:lnTo>
                  <a:lnTo>
                    <a:pt x="734" y="144"/>
                  </a:lnTo>
                  <a:lnTo>
                    <a:pt x="732" y="153"/>
                  </a:lnTo>
                  <a:lnTo>
                    <a:pt x="731" y="157"/>
                  </a:lnTo>
                  <a:lnTo>
                    <a:pt x="731" y="162"/>
                  </a:lnTo>
                  <a:lnTo>
                    <a:pt x="729" y="166"/>
                  </a:lnTo>
                  <a:lnTo>
                    <a:pt x="729" y="171"/>
                  </a:lnTo>
                  <a:lnTo>
                    <a:pt x="727" y="181"/>
                  </a:lnTo>
                  <a:lnTo>
                    <a:pt x="725" y="188"/>
                  </a:lnTo>
                  <a:lnTo>
                    <a:pt x="721" y="197"/>
                  </a:lnTo>
                  <a:lnTo>
                    <a:pt x="721" y="206"/>
                  </a:lnTo>
                  <a:lnTo>
                    <a:pt x="718" y="214"/>
                  </a:lnTo>
                  <a:lnTo>
                    <a:pt x="716" y="221"/>
                  </a:lnTo>
                  <a:lnTo>
                    <a:pt x="714" y="229"/>
                  </a:lnTo>
                  <a:lnTo>
                    <a:pt x="714" y="236"/>
                  </a:lnTo>
                  <a:lnTo>
                    <a:pt x="712" y="241"/>
                  </a:lnTo>
                  <a:lnTo>
                    <a:pt x="710" y="245"/>
                  </a:lnTo>
                  <a:lnTo>
                    <a:pt x="708" y="251"/>
                  </a:lnTo>
                  <a:lnTo>
                    <a:pt x="707" y="254"/>
                  </a:lnTo>
                  <a:lnTo>
                    <a:pt x="705" y="258"/>
                  </a:lnTo>
                  <a:lnTo>
                    <a:pt x="703" y="260"/>
                  </a:lnTo>
                  <a:lnTo>
                    <a:pt x="699" y="256"/>
                  </a:lnTo>
                  <a:lnTo>
                    <a:pt x="697" y="253"/>
                  </a:lnTo>
                  <a:lnTo>
                    <a:pt x="697" y="249"/>
                  </a:lnTo>
                  <a:lnTo>
                    <a:pt x="697" y="243"/>
                  </a:lnTo>
                  <a:lnTo>
                    <a:pt x="696" y="238"/>
                  </a:lnTo>
                  <a:lnTo>
                    <a:pt x="696" y="234"/>
                  </a:lnTo>
                  <a:lnTo>
                    <a:pt x="696" y="227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7" y="210"/>
                  </a:lnTo>
                  <a:lnTo>
                    <a:pt x="697" y="206"/>
                  </a:lnTo>
                  <a:lnTo>
                    <a:pt x="697" y="203"/>
                  </a:lnTo>
                  <a:lnTo>
                    <a:pt x="699" y="195"/>
                  </a:lnTo>
                  <a:lnTo>
                    <a:pt x="701" y="194"/>
                  </a:lnTo>
                  <a:lnTo>
                    <a:pt x="699" y="192"/>
                  </a:lnTo>
                  <a:lnTo>
                    <a:pt x="696" y="190"/>
                  </a:lnTo>
                  <a:lnTo>
                    <a:pt x="690" y="186"/>
                  </a:lnTo>
                  <a:lnTo>
                    <a:pt x="683" y="182"/>
                  </a:lnTo>
                  <a:lnTo>
                    <a:pt x="675" y="179"/>
                  </a:lnTo>
                  <a:lnTo>
                    <a:pt x="666" y="177"/>
                  </a:lnTo>
                  <a:lnTo>
                    <a:pt x="657" y="175"/>
                  </a:lnTo>
                  <a:lnTo>
                    <a:pt x="649" y="177"/>
                  </a:lnTo>
                  <a:lnTo>
                    <a:pt x="642" y="181"/>
                  </a:lnTo>
                  <a:lnTo>
                    <a:pt x="633" y="188"/>
                  </a:lnTo>
                  <a:lnTo>
                    <a:pt x="625" y="195"/>
                  </a:lnTo>
                  <a:lnTo>
                    <a:pt x="620" y="203"/>
                  </a:lnTo>
                  <a:lnTo>
                    <a:pt x="613" y="210"/>
                  </a:lnTo>
                  <a:lnTo>
                    <a:pt x="609" y="216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598" y="210"/>
                  </a:lnTo>
                  <a:lnTo>
                    <a:pt x="594" y="205"/>
                  </a:lnTo>
                  <a:lnTo>
                    <a:pt x="590" y="197"/>
                  </a:lnTo>
                  <a:lnTo>
                    <a:pt x="589" y="190"/>
                  </a:lnTo>
                  <a:lnTo>
                    <a:pt x="585" y="182"/>
                  </a:lnTo>
                  <a:lnTo>
                    <a:pt x="583" y="177"/>
                  </a:lnTo>
                  <a:lnTo>
                    <a:pt x="581" y="173"/>
                  </a:lnTo>
                  <a:lnTo>
                    <a:pt x="581" y="171"/>
                  </a:lnTo>
                  <a:lnTo>
                    <a:pt x="524" y="177"/>
                  </a:lnTo>
                  <a:lnTo>
                    <a:pt x="522" y="177"/>
                  </a:lnTo>
                  <a:lnTo>
                    <a:pt x="520" y="181"/>
                  </a:lnTo>
                  <a:lnTo>
                    <a:pt x="519" y="186"/>
                  </a:lnTo>
                  <a:lnTo>
                    <a:pt x="515" y="192"/>
                  </a:lnTo>
                  <a:lnTo>
                    <a:pt x="509" y="199"/>
                  </a:lnTo>
                  <a:lnTo>
                    <a:pt x="506" y="206"/>
                  </a:lnTo>
                  <a:lnTo>
                    <a:pt x="502" y="212"/>
                  </a:lnTo>
                  <a:lnTo>
                    <a:pt x="500" y="216"/>
                  </a:lnTo>
                  <a:lnTo>
                    <a:pt x="496" y="221"/>
                  </a:lnTo>
                  <a:lnTo>
                    <a:pt x="495" y="225"/>
                  </a:lnTo>
                  <a:lnTo>
                    <a:pt x="487" y="234"/>
                  </a:lnTo>
                  <a:lnTo>
                    <a:pt x="482" y="243"/>
                  </a:lnTo>
                  <a:lnTo>
                    <a:pt x="476" y="251"/>
                  </a:lnTo>
                  <a:lnTo>
                    <a:pt x="471" y="258"/>
                  </a:lnTo>
                  <a:lnTo>
                    <a:pt x="465" y="264"/>
                  </a:lnTo>
                  <a:lnTo>
                    <a:pt x="460" y="269"/>
                  </a:lnTo>
                  <a:lnTo>
                    <a:pt x="454" y="271"/>
                  </a:lnTo>
                  <a:lnTo>
                    <a:pt x="450" y="271"/>
                  </a:lnTo>
                  <a:lnTo>
                    <a:pt x="445" y="269"/>
                  </a:lnTo>
                  <a:lnTo>
                    <a:pt x="443" y="265"/>
                  </a:lnTo>
                  <a:lnTo>
                    <a:pt x="443" y="260"/>
                  </a:lnTo>
                  <a:lnTo>
                    <a:pt x="445" y="256"/>
                  </a:lnTo>
                  <a:lnTo>
                    <a:pt x="448" y="251"/>
                  </a:lnTo>
                  <a:lnTo>
                    <a:pt x="454" y="243"/>
                  </a:lnTo>
                  <a:lnTo>
                    <a:pt x="461" y="236"/>
                  </a:lnTo>
                  <a:lnTo>
                    <a:pt x="469" y="230"/>
                  </a:lnTo>
                  <a:lnTo>
                    <a:pt x="472" y="225"/>
                  </a:lnTo>
                  <a:lnTo>
                    <a:pt x="476" y="219"/>
                  </a:lnTo>
                  <a:lnTo>
                    <a:pt x="482" y="212"/>
                  </a:lnTo>
                  <a:lnTo>
                    <a:pt x="485" y="206"/>
                  </a:lnTo>
                  <a:lnTo>
                    <a:pt x="489" y="199"/>
                  </a:lnTo>
                  <a:lnTo>
                    <a:pt x="493" y="190"/>
                  </a:lnTo>
                  <a:lnTo>
                    <a:pt x="495" y="182"/>
                  </a:lnTo>
                  <a:lnTo>
                    <a:pt x="498" y="173"/>
                  </a:lnTo>
                  <a:lnTo>
                    <a:pt x="500" y="170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4" y="155"/>
                  </a:lnTo>
                  <a:lnTo>
                    <a:pt x="504" y="146"/>
                  </a:lnTo>
                  <a:lnTo>
                    <a:pt x="507" y="138"/>
                  </a:lnTo>
                  <a:lnTo>
                    <a:pt x="507" y="131"/>
                  </a:lnTo>
                  <a:lnTo>
                    <a:pt x="509" y="123"/>
                  </a:lnTo>
                  <a:lnTo>
                    <a:pt x="509" y="116"/>
                  </a:lnTo>
                  <a:lnTo>
                    <a:pt x="509" y="111"/>
                  </a:lnTo>
                  <a:lnTo>
                    <a:pt x="509" y="103"/>
                  </a:lnTo>
                  <a:lnTo>
                    <a:pt x="507" y="98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04" y="81"/>
                  </a:lnTo>
                  <a:lnTo>
                    <a:pt x="504" y="76"/>
                  </a:lnTo>
                  <a:lnTo>
                    <a:pt x="500" y="70"/>
                  </a:lnTo>
                  <a:lnTo>
                    <a:pt x="495" y="68"/>
                  </a:lnTo>
                  <a:lnTo>
                    <a:pt x="487" y="66"/>
                  </a:lnTo>
                  <a:lnTo>
                    <a:pt x="480" y="66"/>
                  </a:lnTo>
                  <a:lnTo>
                    <a:pt x="476" y="66"/>
                  </a:lnTo>
                  <a:lnTo>
                    <a:pt x="471" y="66"/>
                  </a:lnTo>
                  <a:lnTo>
                    <a:pt x="465" y="68"/>
                  </a:lnTo>
                  <a:lnTo>
                    <a:pt x="461" y="70"/>
                  </a:lnTo>
                  <a:lnTo>
                    <a:pt x="456" y="70"/>
                  </a:lnTo>
                  <a:lnTo>
                    <a:pt x="450" y="72"/>
                  </a:lnTo>
                  <a:lnTo>
                    <a:pt x="447" y="76"/>
                  </a:lnTo>
                  <a:lnTo>
                    <a:pt x="443" y="77"/>
                  </a:lnTo>
                  <a:lnTo>
                    <a:pt x="434" y="81"/>
                  </a:lnTo>
                  <a:lnTo>
                    <a:pt x="426" y="87"/>
                  </a:lnTo>
                  <a:lnTo>
                    <a:pt x="419" y="92"/>
                  </a:lnTo>
                  <a:lnTo>
                    <a:pt x="415" y="98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08" y="112"/>
                  </a:lnTo>
                  <a:lnTo>
                    <a:pt x="404" y="120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9" y="135"/>
                  </a:lnTo>
                  <a:lnTo>
                    <a:pt x="397" y="138"/>
                  </a:lnTo>
                  <a:lnTo>
                    <a:pt x="393" y="144"/>
                  </a:lnTo>
                  <a:lnTo>
                    <a:pt x="391" y="149"/>
                  </a:lnTo>
                  <a:lnTo>
                    <a:pt x="391" y="155"/>
                  </a:lnTo>
                  <a:lnTo>
                    <a:pt x="389" y="160"/>
                  </a:lnTo>
                  <a:lnTo>
                    <a:pt x="386" y="164"/>
                  </a:lnTo>
                  <a:lnTo>
                    <a:pt x="384" y="170"/>
                  </a:lnTo>
                  <a:lnTo>
                    <a:pt x="382" y="175"/>
                  </a:lnTo>
                  <a:lnTo>
                    <a:pt x="380" y="181"/>
                  </a:lnTo>
                  <a:lnTo>
                    <a:pt x="378" y="186"/>
                  </a:lnTo>
                  <a:lnTo>
                    <a:pt x="377" y="190"/>
                  </a:lnTo>
                  <a:lnTo>
                    <a:pt x="375" y="195"/>
                  </a:lnTo>
                  <a:lnTo>
                    <a:pt x="375" y="201"/>
                  </a:lnTo>
                  <a:lnTo>
                    <a:pt x="373" y="208"/>
                  </a:lnTo>
                  <a:lnTo>
                    <a:pt x="371" y="218"/>
                  </a:lnTo>
                  <a:lnTo>
                    <a:pt x="369" y="225"/>
                  </a:lnTo>
                  <a:lnTo>
                    <a:pt x="371" y="230"/>
                  </a:lnTo>
                  <a:lnTo>
                    <a:pt x="371" y="238"/>
                  </a:lnTo>
                  <a:lnTo>
                    <a:pt x="375" y="243"/>
                  </a:lnTo>
                  <a:lnTo>
                    <a:pt x="380" y="249"/>
                  </a:lnTo>
                  <a:lnTo>
                    <a:pt x="386" y="253"/>
                  </a:lnTo>
                  <a:lnTo>
                    <a:pt x="391" y="254"/>
                  </a:lnTo>
                  <a:lnTo>
                    <a:pt x="397" y="258"/>
                  </a:lnTo>
                  <a:lnTo>
                    <a:pt x="399" y="258"/>
                  </a:lnTo>
                  <a:lnTo>
                    <a:pt x="401" y="260"/>
                  </a:lnTo>
                  <a:lnTo>
                    <a:pt x="402" y="260"/>
                  </a:lnTo>
                  <a:lnTo>
                    <a:pt x="404" y="260"/>
                  </a:lnTo>
                  <a:lnTo>
                    <a:pt x="408" y="264"/>
                  </a:lnTo>
                  <a:lnTo>
                    <a:pt x="412" y="267"/>
                  </a:lnTo>
                  <a:lnTo>
                    <a:pt x="413" y="269"/>
                  </a:lnTo>
                  <a:lnTo>
                    <a:pt x="413" y="271"/>
                  </a:lnTo>
                  <a:lnTo>
                    <a:pt x="410" y="275"/>
                  </a:lnTo>
                  <a:lnTo>
                    <a:pt x="404" y="276"/>
                  </a:lnTo>
                  <a:lnTo>
                    <a:pt x="399" y="276"/>
                  </a:lnTo>
                  <a:lnTo>
                    <a:pt x="395" y="276"/>
                  </a:lnTo>
                  <a:lnTo>
                    <a:pt x="391" y="275"/>
                  </a:lnTo>
                  <a:lnTo>
                    <a:pt x="386" y="275"/>
                  </a:lnTo>
                  <a:lnTo>
                    <a:pt x="378" y="271"/>
                  </a:lnTo>
                  <a:lnTo>
                    <a:pt x="371" y="269"/>
                  </a:lnTo>
                  <a:lnTo>
                    <a:pt x="364" y="262"/>
                  </a:lnTo>
                  <a:lnTo>
                    <a:pt x="358" y="256"/>
                  </a:lnTo>
                  <a:lnTo>
                    <a:pt x="353" y="249"/>
                  </a:lnTo>
                  <a:lnTo>
                    <a:pt x="349" y="241"/>
                  </a:lnTo>
                  <a:lnTo>
                    <a:pt x="126" y="214"/>
                  </a:lnTo>
                  <a:lnTo>
                    <a:pt x="109" y="262"/>
                  </a:lnTo>
                  <a:lnTo>
                    <a:pt x="94" y="262"/>
                  </a:lnTo>
                  <a:lnTo>
                    <a:pt x="109" y="214"/>
                  </a:lnTo>
                  <a:lnTo>
                    <a:pt x="89" y="208"/>
                  </a:lnTo>
                  <a:lnTo>
                    <a:pt x="65" y="256"/>
                  </a:lnTo>
                  <a:lnTo>
                    <a:pt x="50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8" name="Freeform 26"/>
            <p:cNvSpPr>
              <a:spLocks/>
            </p:cNvSpPr>
            <p:nvPr/>
          </p:nvSpPr>
          <p:spPr bwMode="auto">
            <a:xfrm>
              <a:off x="4786" y="3031"/>
              <a:ext cx="255" cy="132"/>
            </a:xfrm>
            <a:custGeom>
              <a:avLst/>
              <a:gdLst>
                <a:gd name="T0" fmla="*/ 1 w 509"/>
                <a:gd name="T1" fmla="*/ 1 h 264"/>
                <a:gd name="T2" fmla="*/ 1 w 509"/>
                <a:gd name="T3" fmla="*/ 1 h 264"/>
                <a:gd name="T4" fmla="*/ 1 w 509"/>
                <a:gd name="T5" fmla="*/ 1 h 264"/>
                <a:gd name="T6" fmla="*/ 1 w 509"/>
                <a:gd name="T7" fmla="*/ 1 h 264"/>
                <a:gd name="T8" fmla="*/ 1 w 509"/>
                <a:gd name="T9" fmla="*/ 1 h 264"/>
                <a:gd name="T10" fmla="*/ 1 w 509"/>
                <a:gd name="T11" fmla="*/ 1 h 264"/>
                <a:gd name="T12" fmla="*/ 1 w 509"/>
                <a:gd name="T13" fmla="*/ 1 h 264"/>
                <a:gd name="T14" fmla="*/ 1 w 509"/>
                <a:gd name="T15" fmla="*/ 1 h 264"/>
                <a:gd name="T16" fmla="*/ 1 w 509"/>
                <a:gd name="T17" fmla="*/ 1 h 264"/>
                <a:gd name="T18" fmla="*/ 1 w 509"/>
                <a:gd name="T19" fmla="*/ 1 h 264"/>
                <a:gd name="T20" fmla="*/ 1 w 509"/>
                <a:gd name="T21" fmla="*/ 1 h 264"/>
                <a:gd name="T22" fmla="*/ 1 w 509"/>
                <a:gd name="T23" fmla="*/ 1 h 264"/>
                <a:gd name="T24" fmla="*/ 1 w 509"/>
                <a:gd name="T25" fmla="*/ 1 h 264"/>
                <a:gd name="T26" fmla="*/ 1 w 509"/>
                <a:gd name="T27" fmla="*/ 1 h 264"/>
                <a:gd name="T28" fmla="*/ 1 w 509"/>
                <a:gd name="T29" fmla="*/ 1 h 264"/>
                <a:gd name="T30" fmla="*/ 1 w 509"/>
                <a:gd name="T31" fmla="*/ 1 h 264"/>
                <a:gd name="T32" fmla="*/ 1 w 509"/>
                <a:gd name="T33" fmla="*/ 1 h 264"/>
                <a:gd name="T34" fmla="*/ 1 w 509"/>
                <a:gd name="T35" fmla="*/ 1 h 264"/>
                <a:gd name="T36" fmla="*/ 1 w 509"/>
                <a:gd name="T37" fmla="*/ 1 h 264"/>
                <a:gd name="T38" fmla="*/ 1 w 509"/>
                <a:gd name="T39" fmla="*/ 1 h 264"/>
                <a:gd name="T40" fmla="*/ 1 w 509"/>
                <a:gd name="T41" fmla="*/ 1 h 264"/>
                <a:gd name="T42" fmla="*/ 1 w 509"/>
                <a:gd name="T43" fmla="*/ 1 h 264"/>
                <a:gd name="T44" fmla="*/ 1 w 509"/>
                <a:gd name="T45" fmla="*/ 1 h 264"/>
                <a:gd name="T46" fmla="*/ 1 w 509"/>
                <a:gd name="T47" fmla="*/ 1 h 264"/>
                <a:gd name="T48" fmla="*/ 1 w 509"/>
                <a:gd name="T49" fmla="*/ 1 h 264"/>
                <a:gd name="T50" fmla="*/ 1 w 509"/>
                <a:gd name="T51" fmla="*/ 1 h 264"/>
                <a:gd name="T52" fmla="*/ 1 w 509"/>
                <a:gd name="T53" fmla="*/ 1 h 264"/>
                <a:gd name="T54" fmla="*/ 1 w 509"/>
                <a:gd name="T55" fmla="*/ 1 h 264"/>
                <a:gd name="T56" fmla="*/ 1 w 509"/>
                <a:gd name="T57" fmla="*/ 1 h 264"/>
                <a:gd name="T58" fmla="*/ 1 w 509"/>
                <a:gd name="T59" fmla="*/ 1 h 264"/>
                <a:gd name="T60" fmla="*/ 1 w 509"/>
                <a:gd name="T61" fmla="*/ 1 h 264"/>
                <a:gd name="T62" fmla="*/ 1 w 509"/>
                <a:gd name="T63" fmla="*/ 1 h 264"/>
                <a:gd name="T64" fmla="*/ 1 w 509"/>
                <a:gd name="T65" fmla="*/ 1 h 264"/>
                <a:gd name="T66" fmla="*/ 1 w 509"/>
                <a:gd name="T67" fmla="*/ 1 h 264"/>
                <a:gd name="T68" fmla="*/ 1 w 509"/>
                <a:gd name="T69" fmla="*/ 1 h 264"/>
                <a:gd name="T70" fmla="*/ 1 w 509"/>
                <a:gd name="T71" fmla="*/ 1 h 264"/>
                <a:gd name="T72" fmla="*/ 1 w 509"/>
                <a:gd name="T73" fmla="*/ 1 h 264"/>
                <a:gd name="T74" fmla="*/ 1 w 509"/>
                <a:gd name="T75" fmla="*/ 1 h 264"/>
                <a:gd name="T76" fmla="*/ 1 w 509"/>
                <a:gd name="T77" fmla="*/ 1 h 264"/>
                <a:gd name="T78" fmla="*/ 1 w 509"/>
                <a:gd name="T79" fmla="*/ 1 h 264"/>
                <a:gd name="T80" fmla="*/ 1 w 509"/>
                <a:gd name="T81" fmla="*/ 1 h 264"/>
                <a:gd name="T82" fmla="*/ 1 w 509"/>
                <a:gd name="T83" fmla="*/ 1 h 264"/>
                <a:gd name="T84" fmla="*/ 1 w 509"/>
                <a:gd name="T85" fmla="*/ 1 h 264"/>
                <a:gd name="T86" fmla="*/ 1 w 509"/>
                <a:gd name="T87" fmla="*/ 1 h 264"/>
                <a:gd name="T88" fmla="*/ 1 w 509"/>
                <a:gd name="T89" fmla="*/ 1 h 264"/>
                <a:gd name="T90" fmla="*/ 1 w 509"/>
                <a:gd name="T91" fmla="*/ 1 h 264"/>
                <a:gd name="T92" fmla="*/ 1 w 509"/>
                <a:gd name="T93" fmla="*/ 1 h 264"/>
                <a:gd name="T94" fmla="*/ 1 w 509"/>
                <a:gd name="T95" fmla="*/ 1 h 264"/>
                <a:gd name="T96" fmla="*/ 1 w 509"/>
                <a:gd name="T97" fmla="*/ 1 h 264"/>
                <a:gd name="T98" fmla="*/ 1 w 509"/>
                <a:gd name="T99" fmla="*/ 1 h 264"/>
                <a:gd name="T100" fmla="*/ 1 w 509"/>
                <a:gd name="T101" fmla="*/ 1 h 264"/>
                <a:gd name="T102" fmla="*/ 1 w 509"/>
                <a:gd name="T103" fmla="*/ 1 h 264"/>
                <a:gd name="T104" fmla="*/ 1 w 509"/>
                <a:gd name="T105" fmla="*/ 1 h 264"/>
                <a:gd name="T106" fmla="*/ 1 w 509"/>
                <a:gd name="T107" fmla="*/ 1 h 264"/>
                <a:gd name="T108" fmla="*/ 1 w 509"/>
                <a:gd name="T109" fmla="*/ 1 h 264"/>
                <a:gd name="T110" fmla="*/ 1 w 509"/>
                <a:gd name="T111" fmla="*/ 1 h 264"/>
                <a:gd name="T112" fmla="*/ 1 w 509"/>
                <a:gd name="T113" fmla="*/ 1 h 2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264"/>
                <a:gd name="T173" fmla="*/ 509 w 509"/>
                <a:gd name="T174" fmla="*/ 264 h 2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264">
                  <a:moveTo>
                    <a:pt x="0" y="187"/>
                  </a:moveTo>
                  <a:lnTo>
                    <a:pt x="2" y="189"/>
                  </a:lnTo>
                  <a:lnTo>
                    <a:pt x="9" y="190"/>
                  </a:lnTo>
                  <a:lnTo>
                    <a:pt x="11" y="192"/>
                  </a:lnTo>
                  <a:lnTo>
                    <a:pt x="16" y="194"/>
                  </a:lnTo>
                  <a:lnTo>
                    <a:pt x="22" y="198"/>
                  </a:lnTo>
                  <a:lnTo>
                    <a:pt x="28" y="200"/>
                  </a:lnTo>
                  <a:lnTo>
                    <a:pt x="33" y="201"/>
                  </a:lnTo>
                  <a:lnTo>
                    <a:pt x="39" y="203"/>
                  </a:lnTo>
                  <a:lnTo>
                    <a:pt x="44" y="205"/>
                  </a:lnTo>
                  <a:lnTo>
                    <a:pt x="50" y="209"/>
                  </a:lnTo>
                  <a:lnTo>
                    <a:pt x="55" y="209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6" y="209"/>
                  </a:lnTo>
                  <a:lnTo>
                    <a:pt x="81" y="209"/>
                  </a:lnTo>
                  <a:lnTo>
                    <a:pt x="87" y="207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103" y="203"/>
                  </a:lnTo>
                  <a:lnTo>
                    <a:pt x="107" y="201"/>
                  </a:lnTo>
                  <a:lnTo>
                    <a:pt x="114" y="201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7" y="196"/>
                  </a:lnTo>
                  <a:lnTo>
                    <a:pt x="131" y="194"/>
                  </a:lnTo>
                  <a:lnTo>
                    <a:pt x="136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8" y="187"/>
                  </a:lnTo>
                  <a:lnTo>
                    <a:pt x="112" y="185"/>
                  </a:lnTo>
                  <a:lnTo>
                    <a:pt x="105" y="183"/>
                  </a:lnTo>
                  <a:lnTo>
                    <a:pt x="98" y="181"/>
                  </a:lnTo>
                  <a:lnTo>
                    <a:pt x="88" y="176"/>
                  </a:lnTo>
                  <a:lnTo>
                    <a:pt x="81" y="174"/>
                  </a:lnTo>
                  <a:lnTo>
                    <a:pt x="74" y="168"/>
                  </a:lnTo>
                  <a:lnTo>
                    <a:pt x="68" y="166"/>
                  </a:lnTo>
                  <a:lnTo>
                    <a:pt x="61" y="159"/>
                  </a:lnTo>
                  <a:lnTo>
                    <a:pt x="55" y="155"/>
                  </a:lnTo>
                  <a:lnTo>
                    <a:pt x="52" y="148"/>
                  </a:lnTo>
                  <a:lnTo>
                    <a:pt x="50" y="144"/>
                  </a:lnTo>
                  <a:lnTo>
                    <a:pt x="52" y="142"/>
                  </a:lnTo>
                  <a:lnTo>
                    <a:pt x="57" y="141"/>
                  </a:lnTo>
                  <a:lnTo>
                    <a:pt x="64" y="139"/>
                  </a:lnTo>
                  <a:lnTo>
                    <a:pt x="72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83" y="148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5" y="152"/>
                  </a:lnTo>
                  <a:lnTo>
                    <a:pt x="109" y="154"/>
                  </a:lnTo>
                  <a:lnTo>
                    <a:pt x="114" y="155"/>
                  </a:lnTo>
                  <a:lnTo>
                    <a:pt x="120" y="157"/>
                  </a:lnTo>
                  <a:lnTo>
                    <a:pt x="125" y="157"/>
                  </a:lnTo>
                  <a:lnTo>
                    <a:pt x="133" y="159"/>
                  </a:lnTo>
                  <a:lnTo>
                    <a:pt x="138" y="161"/>
                  </a:lnTo>
                  <a:lnTo>
                    <a:pt x="144" y="161"/>
                  </a:lnTo>
                  <a:lnTo>
                    <a:pt x="151" y="163"/>
                  </a:lnTo>
                  <a:lnTo>
                    <a:pt x="158" y="165"/>
                  </a:lnTo>
                  <a:lnTo>
                    <a:pt x="166" y="165"/>
                  </a:lnTo>
                  <a:lnTo>
                    <a:pt x="173" y="166"/>
                  </a:lnTo>
                  <a:lnTo>
                    <a:pt x="181" y="166"/>
                  </a:lnTo>
                  <a:lnTo>
                    <a:pt x="188" y="168"/>
                  </a:lnTo>
                  <a:lnTo>
                    <a:pt x="195" y="168"/>
                  </a:lnTo>
                  <a:lnTo>
                    <a:pt x="203" y="170"/>
                  </a:lnTo>
                  <a:lnTo>
                    <a:pt x="210" y="170"/>
                  </a:lnTo>
                  <a:lnTo>
                    <a:pt x="219" y="172"/>
                  </a:lnTo>
                  <a:lnTo>
                    <a:pt x="227" y="172"/>
                  </a:lnTo>
                  <a:lnTo>
                    <a:pt x="236" y="174"/>
                  </a:lnTo>
                  <a:lnTo>
                    <a:pt x="243" y="174"/>
                  </a:lnTo>
                  <a:lnTo>
                    <a:pt x="253" y="176"/>
                  </a:lnTo>
                  <a:lnTo>
                    <a:pt x="260" y="176"/>
                  </a:lnTo>
                  <a:lnTo>
                    <a:pt x="267" y="176"/>
                  </a:lnTo>
                  <a:lnTo>
                    <a:pt x="275" y="176"/>
                  </a:lnTo>
                  <a:lnTo>
                    <a:pt x="282" y="176"/>
                  </a:lnTo>
                  <a:lnTo>
                    <a:pt x="288" y="174"/>
                  </a:lnTo>
                  <a:lnTo>
                    <a:pt x="297" y="174"/>
                  </a:lnTo>
                  <a:lnTo>
                    <a:pt x="302" y="172"/>
                  </a:lnTo>
                  <a:lnTo>
                    <a:pt x="310" y="172"/>
                  </a:lnTo>
                  <a:lnTo>
                    <a:pt x="315" y="170"/>
                  </a:lnTo>
                  <a:lnTo>
                    <a:pt x="323" y="170"/>
                  </a:lnTo>
                  <a:lnTo>
                    <a:pt x="328" y="168"/>
                  </a:lnTo>
                  <a:lnTo>
                    <a:pt x="334" y="168"/>
                  </a:lnTo>
                  <a:lnTo>
                    <a:pt x="339" y="166"/>
                  </a:lnTo>
                  <a:lnTo>
                    <a:pt x="345" y="166"/>
                  </a:lnTo>
                  <a:lnTo>
                    <a:pt x="350" y="165"/>
                  </a:lnTo>
                  <a:lnTo>
                    <a:pt x="356" y="165"/>
                  </a:lnTo>
                  <a:lnTo>
                    <a:pt x="365" y="161"/>
                  </a:lnTo>
                  <a:lnTo>
                    <a:pt x="372" y="157"/>
                  </a:lnTo>
                  <a:lnTo>
                    <a:pt x="380" y="155"/>
                  </a:lnTo>
                  <a:lnTo>
                    <a:pt x="385" y="154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426" y="157"/>
                  </a:lnTo>
                  <a:lnTo>
                    <a:pt x="420" y="177"/>
                  </a:lnTo>
                  <a:lnTo>
                    <a:pt x="485" y="185"/>
                  </a:lnTo>
                  <a:lnTo>
                    <a:pt x="483" y="183"/>
                  </a:lnTo>
                  <a:lnTo>
                    <a:pt x="479" y="181"/>
                  </a:lnTo>
                  <a:lnTo>
                    <a:pt x="476" y="176"/>
                  </a:lnTo>
                  <a:lnTo>
                    <a:pt x="470" y="172"/>
                  </a:lnTo>
                  <a:lnTo>
                    <a:pt x="463" y="165"/>
                  </a:lnTo>
                  <a:lnTo>
                    <a:pt x="454" y="157"/>
                  </a:lnTo>
                  <a:lnTo>
                    <a:pt x="450" y="152"/>
                  </a:lnTo>
                  <a:lnTo>
                    <a:pt x="444" y="148"/>
                  </a:lnTo>
                  <a:lnTo>
                    <a:pt x="441" y="144"/>
                  </a:lnTo>
                  <a:lnTo>
                    <a:pt x="435" y="141"/>
                  </a:lnTo>
                  <a:lnTo>
                    <a:pt x="430" y="135"/>
                  </a:lnTo>
                  <a:lnTo>
                    <a:pt x="426" y="130"/>
                  </a:lnTo>
                  <a:lnTo>
                    <a:pt x="420" y="124"/>
                  </a:lnTo>
                  <a:lnTo>
                    <a:pt x="415" y="120"/>
                  </a:lnTo>
                  <a:lnTo>
                    <a:pt x="409" y="115"/>
                  </a:lnTo>
                  <a:lnTo>
                    <a:pt x="404" y="111"/>
                  </a:lnTo>
                  <a:lnTo>
                    <a:pt x="400" y="107"/>
                  </a:lnTo>
                  <a:lnTo>
                    <a:pt x="394" y="104"/>
                  </a:lnTo>
                  <a:lnTo>
                    <a:pt x="389" y="100"/>
                  </a:lnTo>
                  <a:lnTo>
                    <a:pt x="385" y="96"/>
                  </a:lnTo>
                  <a:lnTo>
                    <a:pt x="380" y="93"/>
                  </a:lnTo>
                  <a:lnTo>
                    <a:pt x="376" y="89"/>
                  </a:lnTo>
                  <a:lnTo>
                    <a:pt x="371" y="87"/>
                  </a:lnTo>
                  <a:lnTo>
                    <a:pt x="367" y="83"/>
                  </a:lnTo>
                  <a:lnTo>
                    <a:pt x="361" y="82"/>
                  </a:lnTo>
                  <a:lnTo>
                    <a:pt x="358" y="80"/>
                  </a:lnTo>
                  <a:lnTo>
                    <a:pt x="350" y="78"/>
                  </a:lnTo>
                  <a:lnTo>
                    <a:pt x="341" y="74"/>
                  </a:lnTo>
                  <a:lnTo>
                    <a:pt x="334" y="72"/>
                  </a:lnTo>
                  <a:lnTo>
                    <a:pt x="326" y="71"/>
                  </a:lnTo>
                  <a:lnTo>
                    <a:pt x="319" y="69"/>
                  </a:lnTo>
                  <a:lnTo>
                    <a:pt x="312" y="67"/>
                  </a:lnTo>
                  <a:lnTo>
                    <a:pt x="304" y="67"/>
                  </a:lnTo>
                  <a:lnTo>
                    <a:pt x="297" y="67"/>
                  </a:lnTo>
                  <a:lnTo>
                    <a:pt x="289" y="65"/>
                  </a:lnTo>
                  <a:lnTo>
                    <a:pt x="286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71" y="65"/>
                  </a:lnTo>
                  <a:lnTo>
                    <a:pt x="269" y="65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80" y="61"/>
                  </a:lnTo>
                  <a:lnTo>
                    <a:pt x="286" y="61"/>
                  </a:lnTo>
                  <a:lnTo>
                    <a:pt x="291" y="61"/>
                  </a:lnTo>
                  <a:lnTo>
                    <a:pt x="297" y="61"/>
                  </a:lnTo>
                  <a:lnTo>
                    <a:pt x="302" y="59"/>
                  </a:lnTo>
                  <a:lnTo>
                    <a:pt x="310" y="59"/>
                  </a:lnTo>
                  <a:lnTo>
                    <a:pt x="315" y="58"/>
                  </a:lnTo>
                  <a:lnTo>
                    <a:pt x="321" y="58"/>
                  </a:lnTo>
                  <a:lnTo>
                    <a:pt x="326" y="58"/>
                  </a:lnTo>
                  <a:lnTo>
                    <a:pt x="332" y="58"/>
                  </a:lnTo>
                  <a:lnTo>
                    <a:pt x="335" y="58"/>
                  </a:lnTo>
                  <a:lnTo>
                    <a:pt x="341" y="59"/>
                  </a:lnTo>
                  <a:lnTo>
                    <a:pt x="345" y="59"/>
                  </a:lnTo>
                  <a:lnTo>
                    <a:pt x="350" y="61"/>
                  </a:lnTo>
                  <a:lnTo>
                    <a:pt x="356" y="61"/>
                  </a:lnTo>
                  <a:lnTo>
                    <a:pt x="363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87" y="72"/>
                  </a:lnTo>
                  <a:lnTo>
                    <a:pt x="396" y="76"/>
                  </a:lnTo>
                  <a:lnTo>
                    <a:pt x="404" y="78"/>
                  </a:lnTo>
                  <a:lnTo>
                    <a:pt x="411" y="82"/>
                  </a:lnTo>
                  <a:lnTo>
                    <a:pt x="418" y="83"/>
                  </a:lnTo>
                  <a:lnTo>
                    <a:pt x="424" y="87"/>
                  </a:lnTo>
                  <a:lnTo>
                    <a:pt x="430" y="87"/>
                  </a:lnTo>
                  <a:lnTo>
                    <a:pt x="433" y="89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1" y="65"/>
                  </a:lnTo>
                  <a:lnTo>
                    <a:pt x="428" y="61"/>
                  </a:lnTo>
                  <a:lnTo>
                    <a:pt x="420" y="59"/>
                  </a:lnTo>
                  <a:lnTo>
                    <a:pt x="413" y="56"/>
                  </a:lnTo>
                  <a:lnTo>
                    <a:pt x="406" y="52"/>
                  </a:lnTo>
                  <a:lnTo>
                    <a:pt x="396" y="48"/>
                  </a:lnTo>
                  <a:lnTo>
                    <a:pt x="393" y="45"/>
                  </a:lnTo>
                  <a:lnTo>
                    <a:pt x="387" y="43"/>
                  </a:lnTo>
                  <a:lnTo>
                    <a:pt x="383" y="41"/>
                  </a:lnTo>
                  <a:lnTo>
                    <a:pt x="378" y="39"/>
                  </a:lnTo>
                  <a:lnTo>
                    <a:pt x="369" y="34"/>
                  </a:lnTo>
                  <a:lnTo>
                    <a:pt x="361" y="32"/>
                  </a:lnTo>
                  <a:lnTo>
                    <a:pt x="352" y="26"/>
                  </a:lnTo>
                  <a:lnTo>
                    <a:pt x="345" y="24"/>
                  </a:lnTo>
                  <a:lnTo>
                    <a:pt x="339" y="23"/>
                  </a:lnTo>
                  <a:lnTo>
                    <a:pt x="334" y="21"/>
                  </a:lnTo>
                  <a:lnTo>
                    <a:pt x="328" y="19"/>
                  </a:lnTo>
                  <a:lnTo>
                    <a:pt x="323" y="17"/>
                  </a:lnTo>
                  <a:lnTo>
                    <a:pt x="315" y="17"/>
                  </a:lnTo>
                  <a:lnTo>
                    <a:pt x="310" y="17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1" y="17"/>
                  </a:lnTo>
                  <a:lnTo>
                    <a:pt x="288" y="17"/>
                  </a:lnTo>
                  <a:lnTo>
                    <a:pt x="280" y="17"/>
                  </a:lnTo>
                  <a:lnTo>
                    <a:pt x="276" y="17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4" y="12"/>
                  </a:lnTo>
                  <a:lnTo>
                    <a:pt x="267" y="6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21" y="6"/>
                  </a:lnTo>
                  <a:lnTo>
                    <a:pt x="326" y="6"/>
                  </a:lnTo>
                  <a:lnTo>
                    <a:pt x="332" y="8"/>
                  </a:lnTo>
                  <a:lnTo>
                    <a:pt x="337" y="8"/>
                  </a:lnTo>
                  <a:lnTo>
                    <a:pt x="341" y="8"/>
                  </a:lnTo>
                  <a:lnTo>
                    <a:pt x="347" y="10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1" y="13"/>
                  </a:lnTo>
                  <a:lnTo>
                    <a:pt x="367" y="15"/>
                  </a:lnTo>
                  <a:lnTo>
                    <a:pt x="372" y="17"/>
                  </a:lnTo>
                  <a:lnTo>
                    <a:pt x="378" y="17"/>
                  </a:lnTo>
                  <a:lnTo>
                    <a:pt x="383" y="19"/>
                  </a:lnTo>
                  <a:lnTo>
                    <a:pt x="387" y="19"/>
                  </a:lnTo>
                  <a:lnTo>
                    <a:pt x="393" y="21"/>
                  </a:lnTo>
                  <a:lnTo>
                    <a:pt x="396" y="23"/>
                  </a:lnTo>
                  <a:lnTo>
                    <a:pt x="402" y="24"/>
                  </a:lnTo>
                  <a:lnTo>
                    <a:pt x="406" y="24"/>
                  </a:lnTo>
                  <a:lnTo>
                    <a:pt x="411" y="26"/>
                  </a:lnTo>
                  <a:lnTo>
                    <a:pt x="418" y="30"/>
                  </a:lnTo>
                  <a:lnTo>
                    <a:pt x="426" y="32"/>
                  </a:lnTo>
                  <a:lnTo>
                    <a:pt x="431" y="36"/>
                  </a:lnTo>
                  <a:lnTo>
                    <a:pt x="439" y="41"/>
                  </a:lnTo>
                  <a:lnTo>
                    <a:pt x="444" y="43"/>
                  </a:lnTo>
                  <a:lnTo>
                    <a:pt x="448" y="48"/>
                  </a:lnTo>
                  <a:lnTo>
                    <a:pt x="454" y="52"/>
                  </a:lnTo>
                  <a:lnTo>
                    <a:pt x="457" y="58"/>
                  </a:lnTo>
                  <a:lnTo>
                    <a:pt x="463" y="63"/>
                  </a:lnTo>
                  <a:lnTo>
                    <a:pt x="468" y="71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61" y="96"/>
                  </a:lnTo>
                  <a:lnTo>
                    <a:pt x="500" y="137"/>
                  </a:lnTo>
                  <a:lnTo>
                    <a:pt x="457" y="131"/>
                  </a:lnTo>
                  <a:lnTo>
                    <a:pt x="459" y="133"/>
                  </a:lnTo>
                  <a:lnTo>
                    <a:pt x="466" y="139"/>
                  </a:lnTo>
                  <a:lnTo>
                    <a:pt x="470" y="141"/>
                  </a:lnTo>
                  <a:lnTo>
                    <a:pt x="474" y="146"/>
                  </a:lnTo>
                  <a:lnTo>
                    <a:pt x="479" y="152"/>
                  </a:lnTo>
                  <a:lnTo>
                    <a:pt x="485" y="157"/>
                  </a:lnTo>
                  <a:lnTo>
                    <a:pt x="489" y="161"/>
                  </a:lnTo>
                  <a:lnTo>
                    <a:pt x="492" y="166"/>
                  </a:lnTo>
                  <a:lnTo>
                    <a:pt x="498" y="172"/>
                  </a:lnTo>
                  <a:lnTo>
                    <a:pt x="501" y="177"/>
                  </a:lnTo>
                  <a:lnTo>
                    <a:pt x="503" y="181"/>
                  </a:lnTo>
                  <a:lnTo>
                    <a:pt x="507" y="187"/>
                  </a:lnTo>
                  <a:lnTo>
                    <a:pt x="507" y="190"/>
                  </a:lnTo>
                  <a:lnTo>
                    <a:pt x="509" y="194"/>
                  </a:lnTo>
                  <a:lnTo>
                    <a:pt x="505" y="200"/>
                  </a:lnTo>
                  <a:lnTo>
                    <a:pt x="500" y="201"/>
                  </a:lnTo>
                  <a:lnTo>
                    <a:pt x="492" y="203"/>
                  </a:lnTo>
                  <a:lnTo>
                    <a:pt x="485" y="203"/>
                  </a:lnTo>
                  <a:lnTo>
                    <a:pt x="477" y="203"/>
                  </a:lnTo>
                  <a:lnTo>
                    <a:pt x="472" y="203"/>
                  </a:lnTo>
                  <a:lnTo>
                    <a:pt x="466" y="201"/>
                  </a:lnTo>
                  <a:lnTo>
                    <a:pt x="465" y="201"/>
                  </a:lnTo>
                  <a:lnTo>
                    <a:pt x="465" y="240"/>
                  </a:lnTo>
                  <a:lnTo>
                    <a:pt x="476" y="260"/>
                  </a:lnTo>
                  <a:lnTo>
                    <a:pt x="474" y="260"/>
                  </a:lnTo>
                  <a:lnTo>
                    <a:pt x="472" y="260"/>
                  </a:lnTo>
                  <a:lnTo>
                    <a:pt x="468" y="262"/>
                  </a:lnTo>
                  <a:lnTo>
                    <a:pt x="463" y="264"/>
                  </a:lnTo>
                  <a:lnTo>
                    <a:pt x="455" y="264"/>
                  </a:lnTo>
                  <a:lnTo>
                    <a:pt x="450" y="264"/>
                  </a:lnTo>
                  <a:lnTo>
                    <a:pt x="442" y="262"/>
                  </a:lnTo>
                  <a:lnTo>
                    <a:pt x="435" y="260"/>
                  </a:lnTo>
                  <a:lnTo>
                    <a:pt x="426" y="255"/>
                  </a:lnTo>
                  <a:lnTo>
                    <a:pt x="417" y="248"/>
                  </a:lnTo>
                  <a:lnTo>
                    <a:pt x="407" y="238"/>
                  </a:lnTo>
                  <a:lnTo>
                    <a:pt x="400" y="231"/>
                  </a:lnTo>
                  <a:lnTo>
                    <a:pt x="393" y="222"/>
                  </a:lnTo>
                  <a:lnTo>
                    <a:pt x="387" y="214"/>
                  </a:lnTo>
                  <a:lnTo>
                    <a:pt x="385" y="211"/>
                  </a:lnTo>
                  <a:lnTo>
                    <a:pt x="383" y="209"/>
                  </a:lnTo>
                  <a:lnTo>
                    <a:pt x="398" y="209"/>
                  </a:lnTo>
                  <a:lnTo>
                    <a:pt x="435" y="244"/>
                  </a:lnTo>
                  <a:lnTo>
                    <a:pt x="433" y="200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3" y="190"/>
                  </a:lnTo>
                  <a:lnTo>
                    <a:pt x="387" y="190"/>
                  </a:lnTo>
                  <a:lnTo>
                    <a:pt x="385" y="192"/>
                  </a:lnTo>
                  <a:lnTo>
                    <a:pt x="380" y="194"/>
                  </a:lnTo>
                  <a:lnTo>
                    <a:pt x="374" y="198"/>
                  </a:lnTo>
                  <a:lnTo>
                    <a:pt x="367" y="200"/>
                  </a:lnTo>
                  <a:lnTo>
                    <a:pt x="361" y="201"/>
                  </a:lnTo>
                  <a:lnTo>
                    <a:pt x="356" y="203"/>
                  </a:lnTo>
                  <a:lnTo>
                    <a:pt x="350" y="207"/>
                  </a:lnTo>
                  <a:lnTo>
                    <a:pt x="341" y="211"/>
                  </a:lnTo>
                  <a:lnTo>
                    <a:pt x="334" y="213"/>
                  </a:lnTo>
                  <a:lnTo>
                    <a:pt x="326" y="216"/>
                  </a:lnTo>
                  <a:lnTo>
                    <a:pt x="321" y="220"/>
                  </a:lnTo>
                  <a:lnTo>
                    <a:pt x="312" y="222"/>
                  </a:lnTo>
                  <a:lnTo>
                    <a:pt x="304" y="225"/>
                  </a:lnTo>
                  <a:lnTo>
                    <a:pt x="295" y="229"/>
                  </a:lnTo>
                  <a:lnTo>
                    <a:pt x="288" y="231"/>
                  </a:lnTo>
                  <a:lnTo>
                    <a:pt x="280" y="235"/>
                  </a:lnTo>
                  <a:lnTo>
                    <a:pt x="273" y="238"/>
                  </a:lnTo>
                  <a:lnTo>
                    <a:pt x="265" y="240"/>
                  </a:lnTo>
                  <a:lnTo>
                    <a:pt x="258" y="244"/>
                  </a:lnTo>
                  <a:lnTo>
                    <a:pt x="251" y="246"/>
                  </a:lnTo>
                  <a:lnTo>
                    <a:pt x="243" y="248"/>
                  </a:lnTo>
                  <a:lnTo>
                    <a:pt x="238" y="249"/>
                  </a:lnTo>
                  <a:lnTo>
                    <a:pt x="232" y="253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214" y="259"/>
                  </a:lnTo>
                  <a:lnTo>
                    <a:pt x="206" y="259"/>
                  </a:lnTo>
                  <a:lnTo>
                    <a:pt x="197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9" y="259"/>
                  </a:lnTo>
                  <a:lnTo>
                    <a:pt x="173" y="259"/>
                  </a:lnTo>
                  <a:lnTo>
                    <a:pt x="170" y="259"/>
                  </a:lnTo>
                  <a:lnTo>
                    <a:pt x="164" y="257"/>
                  </a:lnTo>
                  <a:lnTo>
                    <a:pt x="158" y="257"/>
                  </a:lnTo>
                  <a:lnTo>
                    <a:pt x="149" y="257"/>
                  </a:lnTo>
                  <a:lnTo>
                    <a:pt x="142" y="257"/>
                  </a:lnTo>
                  <a:lnTo>
                    <a:pt x="133" y="255"/>
                  </a:lnTo>
                  <a:lnTo>
                    <a:pt x="125" y="255"/>
                  </a:lnTo>
                  <a:lnTo>
                    <a:pt x="118" y="253"/>
                  </a:lnTo>
                  <a:lnTo>
                    <a:pt x="112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6" y="249"/>
                  </a:lnTo>
                  <a:lnTo>
                    <a:pt x="123" y="249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2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9" y="242"/>
                  </a:lnTo>
                  <a:lnTo>
                    <a:pt x="182" y="242"/>
                  </a:lnTo>
                  <a:lnTo>
                    <a:pt x="188" y="240"/>
                  </a:lnTo>
                  <a:lnTo>
                    <a:pt x="194" y="240"/>
                  </a:lnTo>
                  <a:lnTo>
                    <a:pt x="201" y="238"/>
                  </a:lnTo>
                  <a:lnTo>
                    <a:pt x="208" y="236"/>
                  </a:lnTo>
                  <a:lnTo>
                    <a:pt x="216" y="235"/>
                  </a:lnTo>
                  <a:lnTo>
                    <a:pt x="221" y="233"/>
                  </a:lnTo>
                  <a:lnTo>
                    <a:pt x="173" y="209"/>
                  </a:lnTo>
                  <a:lnTo>
                    <a:pt x="170" y="211"/>
                  </a:lnTo>
                  <a:lnTo>
                    <a:pt x="166" y="211"/>
                  </a:lnTo>
                  <a:lnTo>
                    <a:pt x="160" y="213"/>
                  </a:lnTo>
                  <a:lnTo>
                    <a:pt x="153" y="214"/>
                  </a:lnTo>
                  <a:lnTo>
                    <a:pt x="147" y="218"/>
                  </a:lnTo>
                  <a:lnTo>
                    <a:pt x="138" y="220"/>
                  </a:lnTo>
                  <a:lnTo>
                    <a:pt x="131" y="222"/>
                  </a:lnTo>
                  <a:lnTo>
                    <a:pt x="125" y="224"/>
                  </a:lnTo>
                  <a:lnTo>
                    <a:pt x="120" y="224"/>
                  </a:lnTo>
                  <a:lnTo>
                    <a:pt x="114" y="225"/>
                  </a:lnTo>
                  <a:lnTo>
                    <a:pt x="111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5" y="231"/>
                  </a:lnTo>
                  <a:lnTo>
                    <a:pt x="77" y="233"/>
                  </a:lnTo>
                  <a:lnTo>
                    <a:pt x="70" y="233"/>
                  </a:lnTo>
                  <a:lnTo>
                    <a:pt x="64" y="233"/>
                  </a:lnTo>
                  <a:lnTo>
                    <a:pt x="59" y="231"/>
                  </a:lnTo>
                  <a:lnTo>
                    <a:pt x="52" y="229"/>
                  </a:lnTo>
                  <a:lnTo>
                    <a:pt x="46" y="225"/>
                  </a:lnTo>
                  <a:lnTo>
                    <a:pt x="42" y="224"/>
                  </a:lnTo>
                  <a:lnTo>
                    <a:pt x="35" y="220"/>
                  </a:lnTo>
                  <a:lnTo>
                    <a:pt x="31" y="216"/>
                  </a:lnTo>
                  <a:lnTo>
                    <a:pt x="26" y="211"/>
                  </a:lnTo>
                  <a:lnTo>
                    <a:pt x="22" y="209"/>
                  </a:lnTo>
                  <a:lnTo>
                    <a:pt x="16" y="203"/>
                  </a:lnTo>
                  <a:lnTo>
                    <a:pt x="13" y="200"/>
                  </a:lnTo>
                  <a:lnTo>
                    <a:pt x="9" y="196"/>
                  </a:lnTo>
                  <a:lnTo>
                    <a:pt x="5" y="192"/>
                  </a:lnTo>
                  <a:lnTo>
                    <a:pt x="2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69" name="Freeform 27"/>
            <p:cNvSpPr>
              <a:spLocks/>
            </p:cNvSpPr>
            <p:nvPr/>
          </p:nvSpPr>
          <p:spPr bwMode="auto">
            <a:xfrm>
              <a:off x="4586" y="3075"/>
              <a:ext cx="74" cy="16"/>
            </a:xfrm>
            <a:custGeom>
              <a:avLst/>
              <a:gdLst>
                <a:gd name="T0" fmla="*/ 1 w 147"/>
                <a:gd name="T1" fmla="*/ 0 h 33"/>
                <a:gd name="T2" fmla="*/ 1 w 147"/>
                <a:gd name="T3" fmla="*/ 0 h 33"/>
                <a:gd name="T4" fmla="*/ 1 w 147"/>
                <a:gd name="T5" fmla="*/ 0 h 33"/>
                <a:gd name="T6" fmla="*/ 1 w 147"/>
                <a:gd name="T7" fmla="*/ 0 h 33"/>
                <a:gd name="T8" fmla="*/ 1 w 147"/>
                <a:gd name="T9" fmla="*/ 0 h 33"/>
                <a:gd name="T10" fmla="*/ 1 w 147"/>
                <a:gd name="T11" fmla="*/ 0 h 33"/>
                <a:gd name="T12" fmla="*/ 1 w 147"/>
                <a:gd name="T13" fmla="*/ 0 h 33"/>
                <a:gd name="T14" fmla="*/ 1 w 147"/>
                <a:gd name="T15" fmla="*/ 0 h 33"/>
                <a:gd name="T16" fmla="*/ 1 w 147"/>
                <a:gd name="T17" fmla="*/ 0 h 33"/>
                <a:gd name="T18" fmla="*/ 1 w 147"/>
                <a:gd name="T19" fmla="*/ 0 h 33"/>
                <a:gd name="T20" fmla="*/ 1 w 147"/>
                <a:gd name="T21" fmla="*/ 0 h 33"/>
                <a:gd name="T22" fmla="*/ 1 w 147"/>
                <a:gd name="T23" fmla="*/ 0 h 33"/>
                <a:gd name="T24" fmla="*/ 1 w 147"/>
                <a:gd name="T25" fmla="*/ 0 h 33"/>
                <a:gd name="T26" fmla="*/ 1 w 147"/>
                <a:gd name="T27" fmla="*/ 0 h 33"/>
                <a:gd name="T28" fmla="*/ 1 w 147"/>
                <a:gd name="T29" fmla="*/ 0 h 33"/>
                <a:gd name="T30" fmla="*/ 1 w 147"/>
                <a:gd name="T31" fmla="*/ 0 h 33"/>
                <a:gd name="T32" fmla="*/ 1 w 147"/>
                <a:gd name="T33" fmla="*/ 0 h 33"/>
                <a:gd name="T34" fmla="*/ 1 w 147"/>
                <a:gd name="T35" fmla="*/ 0 h 33"/>
                <a:gd name="T36" fmla="*/ 1 w 147"/>
                <a:gd name="T37" fmla="*/ 0 h 33"/>
                <a:gd name="T38" fmla="*/ 1 w 147"/>
                <a:gd name="T39" fmla="*/ 0 h 33"/>
                <a:gd name="T40" fmla="*/ 1 w 147"/>
                <a:gd name="T41" fmla="*/ 0 h 33"/>
                <a:gd name="T42" fmla="*/ 1 w 147"/>
                <a:gd name="T43" fmla="*/ 0 h 33"/>
                <a:gd name="T44" fmla="*/ 1 w 147"/>
                <a:gd name="T45" fmla="*/ 0 h 33"/>
                <a:gd name="T46" fmla="*/ 1 w 147"/>
                <a:gd name="T47" fmla="*/ 0 h 33"/>
                <a:gd name="T48" fmla="*/ 1 w 147"/>
                <a:gd name="T49" fmla="*/ 0 h 33"/>
                <a:gd name="T50" fmla="*/ 1 w 147"/>
                <a:gd name="T51" fmla="*/ 0 h 33"/>
                <a:gd name="T52" fmla="*/ 1 w 147"/>
                <a:gd name="T53" fmla="*/ 0 h 33"/>
                <a:gd name="T54" fmla="*/ 1 w 147"/>
                <a:gd name="T55" fmla="*/ 0 h 33"/>
                <a:gd name="T56" fmla="*/ 1 w 147"/>
                <a:gd name="T57" fmla="*/ 0 h 33"/>
                <a:gd name="T58" fmla="*/ 0 w 147"/>
                <a:gd name="T59" fmla="*/ 0 h 33"/>
                <a:gd name="T60" fmla="*/ 1 w 147"/>
                <a:gd name="T61" fmla="*/ 0 h 33"/>
                <a:gd name="T62" fmla="*/ 1 w 147"/>
                <a:gd name="T63" fmla="*/ 0 h 33"/>
                <a:gd name="T64" fmla="*/ 1 w 147"/>
                <a:gd name="T65" fmla="*/ 0 h 33"/>
                <a:gd name="T66" fmla="*/ 1 w 147"/>
                <a:gd name="T67" fmla="*/ 0 h 33"/>
                <a:gd name="T68" fmla="*/ 1 w 147"/>
                <a:gd name="T69" fmla="*/ 0 h 33"/>
                <a:gd name="T70" fmla="*/ 1 w 147"/>
                <a:gd name="T71" fmla="*/ 0 h 33"/>
                <a:gd name="T72" fmla="*/ 1 w 147"/>
                <a:gd name="T73" fmla="*/ 0 h 33"/>
                <a:gd name="T74" fmla="*/ 1 w 147"/>
                <a:gd name="T75" fmla="*/ 0 h 33"/>
                <a:gd name="T76" fmla="*/ 1 w 147"/>
                <a:gd name="T77" fmla="*/ 0 h 33"/>
                <a:gd name="T78" fmla="*/ 1 w 147"/>
                <a:gd name="T79" fmla="*/ 0 h 33"/>
                <a:gd name="T80" fmla="*/ 1 w 147"/>
                <a:gd name="T81" fmla="*/ 0 h 33"/>
                <a:gd name="T82" fmla="*/ 1 w 147"/>
                <a:gd name="T83" fmla="*/ 0 h 33"/>
                <a:gd name="T84" fmla="*/ 1 w 147"/>
                <a:gd name="T85" fmla="*/ 0 h 33"/>
                <a:gd name="T86" fmla="*/ 1 w 147"/>
                <a:gd name="T87" fmla="*/ 0 h 33"/>
                <a:gd name="T88" fmla="*/ 1 w 147"/>
                <a:gd name="T89" fmla="*/ 0 h 33"/>
                <a:gd name="T90" fmla="*/ 1 w 147"/>
                <a:gd name="T91" fmla="*/ 0 h 33"/>
                <a:gd name="T92" fmla="*/ 1 w 147"/>
                <a:gd name="T93" fmla="*/ 0 h 33"/>
                <a:gd name="T94" fmla="*/ 1 w 147"/>
                <a:gd name="T95" fmla="*/ 0 h 33"/>
                <a:gd name="T96" fmla="*/ 1 w 147"/>
                <a:gd name="T97" fmla="*/ 0 h 33"/>
                <a:gd name="T98" fmla="*/ 1 w 147"/>
                <a:gd name="T99" fmla="*/ 0 h 33"/>
                <a:gd name="T100" fmla="*/ 1 w 147"/>
                <a:gd name="T101" fmla="*/ 0 h 33"/>
                <a:gd name="T102" fmla="*/ 1 w 147"/>
                <a:gd name="T103" fmla="*/ 0 h 33"/>
                <a:gd name="T104" fmla="*/ 1 w 147"/>
                <a:gd name="T105" fmla="*/ 0 h 33"/>
                <a:gd name="T106" fmla="*/ 1 w 147"/>
                <a:gd name="T107" fmla="*/ 0 h 33"/>
                <a:gd name="T108" fmla="*/ 1 w 147"/>
                <a:gd name="T109" fmla="*/ 0 h 33"/>
                <a:gd name="T110" fmla="*/ 1 w 147"/>
                <a:gd name="T111" fmla="*/ 0 h 33"/>
                <a:gd name="T112" fmla="*/ 1 w 147"/>
                <a:gd name="T113" fmla="*/ 0 h 33"/>
                <a:gd name="T114" fmla="*/ 1 w 147"/>
                <a:gd name="T115" fmla="*/ 0 h 33"/>
                <a:gd name="T116" fmla="*/ 1 w 147"/>
                <a:gd name="T117" fmla="*/ 0 h 33"/>
                <a:gd name="T118" fmla="*/ 1 w 147"/>
                <a:gd name="T119" fmla="*/ 0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7"/>
                <a:gd name="T181" fmla="*/ 0 h 33"/>
                <a:gd name="T182" fmla="*/ 147 w 147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7" h="33">
                  <a:moveTo>
                    <a:pt x="147" y="28"/>
                  </a:moveTo>
                  <a:lnTo>
                    <a:pt x="145" y="26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29" y="20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7" y="15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6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3" y="31"/>
                  </a:lnTo>
                  <a:lnTo>
                    <a:pt x="109" y="31"/>
                  </a:lnTo>
                  <a:lnTo>
                    <a:pt x="116" y="31"/>
                  </a:lnTo>
                  <a:lnTo>
                    <a:pt x="121" y="31"/>
                  </a:lnTo>
                  <a:lnTo>
                    <a:pt x="127" y="33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0" name="Freeform 28"/>
            <p:cNvSpPr>
              <a:spLocks/>
            </p:cNvSpPr>
            <p:nvPr/>
          </p:nvSpPr>
          <p:spPr bwMode="auto">
            <a:xfrm>
              <a:off x="4613" y="3031"/>
              <a:ext cx="99" cy="53"/>
            </a:xfrm>
            <a:custGeom>
              <a:avLst/>
              <a:gdLst>
                <a:gd name="T0" fmla="*/ 0 w 198"/>
                <a:gd name="T1" fmla="*/ 1 h 106"/>
                <a:gd name="T2" fmla="*/ 1 w 198"/>
                <a:gd name="T3" fmla="*/ 1 h 106"/>
                <a:gd name="T4" fmla="*/ 1 w 198"/>
                <a:gd name="T5" fmla="*/ 1 h 106"/>
                <a:gd name="T6" fmla="*/ 1 w 198"/>
                <a:gd name="T7" fmla="*/ 1 h 106"/>
                <a:gd name="T8" fmla="*/ 1 w 198"/>
                <a:gd name="T9" fmla="*/ 1 h 106"/>
                <a:gd name="T10" fmla="*/ 1 w 198"/>
                <a:gd name="T11" fmla="*/ 1 h 106"/>
                <a:gd name="T12" fmla="*/ 1 w 198"/>
                <a:gd name="T13" fmla="*/ 1 h 106"/>
                <a:gd name="T14" fmla="*/ 1 w 198"/>
                <a:gd name="T15" fmla="*/ 1 h 106"/>
                <a:gd name="T16" fmla="*/ 1 w 198"/>
                <a:gd name="T17" fmla="*/ 1 h 106"/>
                <a:gd name="T18" fmla="*/ 1 w 198"/>
                <a:gd name="T19" fmla="*/ 1 h 106"/>
                <a:gd name="T20" fmla="*/ 1 w 198"/>
                <a:gd name="T21" fmla="*/ 1 h 106"/>
                <a:gd name="T22" fmla="*/ 1 w 198"/>
                <a:gd name="T23" fmla="*/ 1 h 106"/>
                <a:gd name="T24" fmla="*/ 1 w 198"/>
                <a:gd name="T25" fmla="*/ 1 h 106"/>
                <a:gd name="T26" fmla="*/ 1 w 198"/>
                <a:gd name="T27" fmla="*/ 1 h 106"/>
                <a:gd name="T28" fmla="*/ 1 w 198"/>
                <a:gd name="T29" fmla="*/ 1 h 106"/>
                <a:gd name="T30" fmla="*/ 1 w 198"/>
                <a:gd name="T31" fmla="*/ 1 h 106"/>
                <a:gd name="T32" fmla="*/ 1 w 198"/>
                <a:gd name="T33" fmla="*/ 1 h 106"/>
                <a:gd name="T34" fmla="*/ 1 w 198"/>
                <a:gd name="T35" fmla="*/ 1 h 106"/>
                <a:gd name="T36" fmla="*/ 1 w 198"/>
                <a:gd name="T37" fmla="*/ 1 h 106"/>
                <a:gd name="T38" fmla="*/ 1 w 198"/>
                <a:gd name="T39" fmla="*/ 0 h 106"/>
                <a:gd name="T40" fmla="*/ 1 w 198"/>
                <a:gd name="T41" fmla="*/ 1 h 106"/>
                <a:gd name="T42" fmla="*/ 1 w 198"/>
                <a:gd name="T43" fmla="*/ 1 h 106"/>
                <a:gd name="T44" fmla="*/ 1 w 198"/>
                <a:gd name="T45" fmla="*/ 1 h 106"/>
                <a:gd name="T46" fmla="*/ 1 w 198"/>
                <a:gd name="T47" fmla="*/ 1 h 106"/>
                <a:gd name="T48" fmla="*/ 1 w 198"/>
                <a:gd name="T49" fmla="*/ 1 h 106"/>
                <a:gd name="T50" fmla="*/ 1 w 198"/>
                <a:gd name="T51" fmla="*/ 1 h 106"/>
                <a:gd name="T52" fmla="*/ 1 w 198"/>
                <a:gd name="T53" fmla="*/ 1 h 106"/>
                <a:gd name="T54" fmla="*/ 1 w 198"/>
                <a:gd name="T55" fmla="*/ 1 h 106"/>
                <a:gd name="T56" fmla="*/ 1 w 198"/>
                <a:gd name="T57" fmla="*/ 1 h 106"/>
                <a:gd name="T58" fmla="*/ 1 w 198"/>
                <a:gd name="T59" fmla="*/ 1 h 106"/>
                <a:gd name="T60" fmla="*/ 1 w 198"/>
                <a:gd name="T61" fmla="*/ 1 h 106"/>
                <a:gd name="T62" fmla="*/ 1 w 198"/>
                <a:gd name="T63" fmla="*/ 1 h 106"/>
                <a:gd name="T64" fmla="*/ 1 w 198"/>
                <a:gd name="T65" fmla="*/ 1 h 106"/>
                <a:gd name="T66" fmla="*/ 1 w 198"/>
                <a:gd name="T67" fmla="*/ 1 h 106"/>
                <a:gd name="T68" fmla="*/ 1 w 198"/>
                <a:gd name="T69" fmla="*/ 1 h 106"/>
                <a:gd name="T70" fmla="*/ 1 w 198"/>
                <a:gd name="T71" fmla="*/ 1 h 106"/>
                <a:gd name="T72" fmla="*/ 1 w 198"/>
                <a:gd name="T73" fmla="*/ 1 h 106"/>
                <a:gd name="T74" fmla="*/ 1 w 198"/>
                <a:gd name="T75" fmla="*/ 1 h 106"/>
                <a:gd name="T76" fmla="*/ 1 w 198"/>
                <a:gd name="T77" fmla="*/ 1 h 106"/>
                <a:gd name="T78" fmla="*/ 1 w 198"/>
                <a:gd name="T79" fmla="*/ 1 h 106"/>
                <a:gd name="T80" fmla="*/ 1 w 198"/>
                <a:gd name="T81" fmla="*/ 1 h 106"/>
                <a:gd name="T82" fmla="*/ 1 w 198"/>
                <a:gd name="T83" fmla="*/ 1 h 106"/>
                <a:gd name="T84" fmla="*/ 1 w 198"/>
                <a:gd name="T85" fmla="*/ 1 h 106"/>
                <a:gd name="T86" fmla="*/ 1 w 198"/>
                <a:gd name="T87" fmla="*/ 1 h 106"/>
                <a:gd name="T88" fmla="*/ 1 w 198"/>
                <a:gd name="T89" fmla="*/ 1 h 106"/>
                <a:gd name="T90" fmla="*/ 1 w 198"/>
                <a:gd name="T91" fmla="*/ 1 h 106"/>
                <a:gd name="T92" fmla="*/ 1 w 198"/>
                <a:gd name="T93" fmla="*/ 1 h 106"/>
                <a:gd name="T94" fmla="*/ 1 w 198"/>
                <a:gd name="T95" fmla="*/ 1 h 106"/>
                <a:gd name="T96" fmla="*/ 1 w 198"/>
                <a:gd name="T97" fmla="*/ 1 h 106"/>
                <a:gd name="T98" fmla="*/ 1 w 198"/>
                <a:gd name="T99" fmla="*/ 1 h 106"/>
                <a:gd name="T100" fmla="*/ 1 w 198"/>
                <a:gd name="T101" fmla="*/ 1 h 106"/>
                <a:gd name="T102" fmla="*/ 1 w 198"/>
                <a:gd name="T103" fmla="*/ 1 h 106"/>
                <a:gd name="T104" fmla="*/ 1 w 198"/>
                <a:gd name="T105" fmla="*/ 1 h 106"/>
                <a:gd name="T106" fmla="*/ 1 w 198"/>
                <a:gd name="T107" fmla="*/ 1 h 106"/>
                <a:gd name="T108" fmla="*/ 1 w 198"/>
                <a:gd name="T109" fmla="*/ 1 h 106"/>
                <a:gd name="T110" fmla="*/ 1 w 198"/>
                <a:gd name="T111" fmla="*/ 1 h 106"/>
                <a:gd name="T112" fmla="*/ 1 w 198"/>
                <a:gd name="T113" fmla="*/ 1 h 106"/>
                <a:gd name="T114" fmla="*/ 1 w 198"/>
                <a:gd name="T115" fmla="*/ 1 h 106"/>
                <a:gd name="T116" fmla="*/ 1 w 198"/>
                <a:gd name="T117" fmla="*/ 1 h 106"/>
                <a:gd name="T118" fmla="*/ 1 w 198"/>
                <a:gd name="T119" fmla="*/ 1 h 1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06"/>
                <a:gd name="T182" fmla="*/ 198 w 198"/>
                <a:gd name="T183" fmla="*/ 106 h 1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06">
                  <a:moveTo>
                    <a:pt x="2" y="69"/>
                  </a:move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50"/>
                  </a:lnTo>
                  <a:lnTo>
                    <a:pt x="43" y="52"/>
                  </a:lnTo>
                  <a:lnTo>
                    <a:pt x="50" y="54"/>
                  </a:lnTo>
                  <a:lnTo>
                    <a:pt x="56" y="58"/>
                  </a:lnTo>
                  <a:lnTo>
                    <a:pt x="63" y="59"/>
                  </a:lnTo>
                  <a:lnTo>
                    <a:pt x="70" y="61"/>
                  </a:lnTo>
                  <a:lnTo>
                    <a:pt x="76" y="63"/>
                  </a:lnTo>
                  <a:lnTo>
                    <a:pt x="81" y="67"/>
                  </a:lnTo>
                  <a:lnTo>
                    <a:pt x="87" y="69"/>
                  </a:lnTo>
                  <a:lnTo>
                    <a:pt x="92" y="71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4" y="59"/>
                  </a:lnTo>
                  <a:lnTo>
                    <a:pt x="91" y="52"/>
                  </a:lnTo>
                  <a:lnTo>
                    <a:pt x="87" y="48"/>
                  </a:lnTo>
                  <a:lnTo>
                    <a:pt x="83" y="43"/>
                  </a:lnTo>
                  <a:lnTo>
                    <a:pt x="80" y="36"/>
                  </a:lnTo>
                  <a:lnTo>
                    <a:pt x="76" y="30"/>
                  </a:lnTo>
                  <a:lnTo>
                    <a:pt x="72" y="24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21"/>
                  </a:lnTo>
                  <a:lnTo>
                    <a:pt x="120" y="24"/>
                  </a:lnTo>
                  <a:lnTo>
                    <a:pt x="126" y="28"/>
                  </a:lnTo>
                  <a:lnTo>
                    <a:pt x="131" y="32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6" y="41"/>
                  </a:lnTo>
                  <a:lnTo>
                    <a:pt x="153" y="47"/>
                  </a:lnTo>
                  <a:lnTo>
                    <a:pt x="161" y="52"/>
                  </a:lnTo>
                  <a:lnTo>
                    <a:pt x="170" y="58"/>
                  </a:lnTo>
                  <a:lnTo>
                    <a:pt x="177" y="63"/>
                  </a:lnTo>
                  <a:lnTo>
                    <a:pt x="185" y="69"/>
                  </a:lnTo>
                  <a:lnTo>
                    <a:pt x="190" y="72"/>
                  </a:lnTo>
                  <a:lnTo>
                    <a:pt x="196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2" y="80"/>
                  </a:lnTo>
                  <a:lnTo>
                    <a:pt x="188" y="82"/>
                  </a:lnTo>
                  <a:lnTo>
                    <a:pt x="181" y="80"/>
                  </a:lnTo>
                  <a:lnTo>
                    <a:pt x="177" y="78"/>
                  </a:lnTo>
                  <a:lnTo>
                    <a:pt x="172" y="78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71"/>
                  </a:lnTo>
                  <a:lnTo>
                    <a:pt x="153" y="69"/>
                  </a:lnTo>
                  <a:lnTo>
                    <a:pt x="146" y="65"/>
                  </a:lnTo>
                  <a:lnTo>
                    <a:pt x="142" y="63"/>
                  </a:lnTo>
                  <a:lnTo>
                    <a:pt x="137" y="59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13" y="48"/>
                  </a:lnTo>
                  <a:lnTo>
                    <a:pt x="115" y="50"/>
                  </a:lnTo>
                  <a:lnTo>
                    <a:pt x="122" y="56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9" y="78"/>
                  </a:lnTo>
                  <a:lnTo>
                    <a:pt x="144" y="82"/>
                  </a:lnTo>
                  <a:lnTo>
                    <a:pt x="148" y="87"/>
                  </a:lnTo>
                  <a:lnTo>
                    <a:pt x="150" y="91"/>
                  </a:lnTo>
                  <a:lnTo>
                    <a:pt x="153" y="96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0" y="104"/>
                  </a:lnTo>
                  <a:lnTo>
                    <a:pt x="131" y="102"/>
                  </a:lnTo>
                  <a:lnTo>
                    <a:pt x="124" y="100"/>
                  </a:lnTo>
                  <a:lnTo>
                    <a:pt x="118" y="98"/>
                  </a:lnTo>
                  <a:lnTo>
                    <a:pt x="113" y="96"/>
                  </a:lnTo>
                  <a:lnTo>
                    <a:pt x="109" y="96"/>
                  </a:lnTo>
                  <a:lnTo>
                    <a:pt x="104" y="95"/>
                  </a:lnTo>
                  <a:lnTo>
                    <a:pt x="98" y="93"/>
                  </a:lnTo>
                  <a:lnTo>
                    <a:pt x="92" y="91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76" y="87"/>
                  </a:lnTo>
                  <a:lnTo>
                    <a:pt x="72" y="85"/>
                  </a:lnTo>
                  <a:lnTo>
                    <a:pt x="67" y="83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2" y="80"/>
                  </a:lnTo>
                  <a:lnTo>
                    <a:pt x="46" y="78"/>
                  </a:lnTo>
                  <a:lnTo>
                    <a:pt x="43" y="78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1" name="Freeform 29"/>
            <p:cNvSpPr>
              <a:spLocks/>
            </p:cNvSpPr>
            <p:nvPr/>
          </p:nvSpPr>
          <p:spPr bwMode="auto">
            <a:xfrm>
              <a:off x="4699" y="2981"/>
              <a:ext cx="153" cy="72"/>
            </a:xfrm>
            <a:custGeom>
              <a:avLst/>
              <a:gdLst>
                <a:gd name="T0" fmla="*/ 1 w 306"/>
                <a:gd name="T1" fmla="*/ 0 h 146"/>
                <a:gd name="T2" fmla="*/ 1 w 306"/>
                <a:gd name="T3" fmla="*/ 0 h 146"/>
                <a:gd name="T4" fmla="*/ 1 w 306"/>
                <a:gd name="T5" fmla="*/ 0 h 146"/>
                <a:gd name="T6" fmla="*/ 1 w 306"/>
                <a:gd name="T7" fmla="*/ 0 h 146"/>
                <a:gd name="T8" fmla="*/ 1 w 306"/>
                <a:gd name="T9" fmla="*/ 0 h 146"/>
                <a:gd name="T10" fmla="*/ 1 w 306"/>
                <a:gd name="T11" fmla="*/ 0 h 146"/>
                <a:gd name="T12" fmla="*/ 1 w 306"/>
                <a:gd name="T13" fmla="*/ 0 h 146"/>
                <a:gd name="T14" fmla="*/ 1 w 306"/>
                <a:gd name="T15" fmla="*/ 0 h 146"/>
                <a:gd name="T16" fmla="*/ 1 w 306"/>
                <a:gd name="T17" fmla="*/ 0 h 146"/>
                <a:gd name="T18" fmla="*/ 1 w 306"/>
                <a:gd name="T19" fmla="*/ 0 h 146"/>
                <a:gd name="T20" fmla="*/ 1 w 306"/>
                <a:gd name="T21" fmla="*/ 0 h 146"/>
                <a:gd name="T22" fmla="*/ 1 w 306"/>
                <a:gd name="T23" fmla="*/ 0 h 146"/>
                <a:gd name="T24" fmla="*/ 1 w 306"/>
                <a:gd name="T25" fmla="*/ 0 h 146"/>
                <a:gd name="T26" fmla="*/ 1 w 306"/>
                <a:gd name="T27" fmla="*/ 0 h 146"/>
                <a:gd name="T28" fmla="*/ 1 w 306"/>
                <a:gd name="T29" fmla="*/ 0 h 146"/>
                <a:gd name="T30" fmla="*/ 1 w 306"/>
                <a:gd name="T31" fmla="*/ 0 h 146"/>
                <a:gd name="T32" fmla="*/ 1 w 306"/>
                <a:gd name="T33" fmla="*/ 0 h 146"/>
                <a:gd name="T34" fmla="*/ 1 w 306"/>
                <a:gd name="T35" fmla="*/ 0 h 146"/>
                <a:gd name="T36" fmla="*/ 1 w 306"/>
                <a:gd name="T37" fmla="*/ 0 h 146"/>
                <a:gd name="T38" fmla="*/ 1 w 306"/>
                <a:gd name="T39" fmla="*/ 0 h 146"/>
                <a:gd name="T40" fmla="*/ 1 w 306"/>
                <a:gd name="T41" fmla="*/ 0 h 146"/>
                <a:gd name="T42" fmla="*/ 1 w 306"/>
                <a:gd name="T43" fmla="*/ 0 h 146"/>
                <a:gd name="T44" fmla="*/ 1 w 306"/>
                <a:gd name="T45" fmla="*/ 0 h 146"/>
                <a:gd name="T46" fmla="*/ 1 w 306"/>
                <a:gd name="T47" fmla="*/ 0 h 146"/>
                <a:gd name="T48" fmla="*/ 1 w 306"/>
                <a:gd name="T49" fmla="*/ 0 h 146"/>
                <a:gd name="T50" fmla="*/ 1 w 306"/>
                <a:gd name="T51" fmla="*/ 0 h 146"/>
                <a:gd name="T52" fmla="*/ 1 w 306"/>
                <a:gd name="T53" fmla="*/ 0 h 146"/>
                <a:gd name="T54" fmla="*/ 1 w 306"/>
                <a:gd name="T55" fmla="*/ 0 h 146"/>
                <a:gd name="T56" fmla="*/ 1 w 306"/>
                <a:gd name="T57" fmla="*/ 0 h 146"/>
                <a:gd name="T58" fmla="*/ 1 w 306"/>
                <a:gd name="T59" fmla="*/ 0 h 146"/>
                <a:gd name="T60" fmla="*/ 1 w 306"/>
                <a:gd name="T61" fmla="*/ 0 h 146"/>
                <a:gd name="T62" fmla="*/ 1 w 306"/>
                <a:gd name="T63" fmla="*/ 0 h 146"/>
                <a:gd name="T64" fmla="*/ 1 w 306"/>
                <a:gd name="T65" fmla="*/ 0 h 146"/>
                <a:gd name="T66" fmla="*/ 1 w 306"/>
                <a:gd name="T67" fmla="*/ 0 h 146"/>
                <a:gd name="T68" fmla="*/ 1 w 306"/>
                <a:gd name="T69" fmla="*/ 0 h 146"/>
                <a:gd name="T70" fmla="*/ 1 w 306"/>
                <a:gd name="T71" fmla="*/ 0 h 146"/>
                <a:gd name="T72" fmla="*/ 1 w 306"/>
                <a:gd name="T73" fmla="*/ 0 h 146"/>
                <a:gd name="T74" fmla="*/ 1 w 306"/>
                <a:gd name="T75" fmla="*/ 0 h 146"/>
                <a:gd name="T76" fmla="*/ 1 w 306"/>
                <a:gd name="T77" fmla="*/ 0 h 146"/>
                <a:gd name="T78" fmla="*/ 1 w 306"/>
                <a:gd name="T79" fmla="*/ 0 h 146"/>
                <a:gd name="T80" fmla="*/ 1 w 306"/>
                <a:gd name="T81" fmla="*/ 0 h 146"/>
                <a:gd name="T82" fmla="*/ 1 w 306"/>
                <a:gd name="T83" fmla="*/ 0 h 146"/>
                <a:gd name="T84" fmla="*/ 1 w 306"/>
                <a:gd name="T85" fmla="*/ 0 h 146"/>
                <a:gd name="T86" fmla="*/ 1 w 306"/>
                <a:gd name="T87" fmla="*/ 0 h 146"/>
                <a:gd name="T88" fmla="*/ 1 w 306"/>
                <a:gd name="T89" fmla="*/ 0 h 146"/>
                <a:gd name="T90" fmla="*/ 1 w 306"/>
                <a:gd name="T91" fmla="*/ 0 h 146"/>
                <a:gd name="T92" fmla="*/ 1 w 306"/>
                <a:gd name="T93" fmla="*/ 0 h 146"/>
                <a:gd name="T94" fmla="*/ 1 w 306"/>
                <a:gd name="T95" fmla="*/ 0 h 146"/>
                <a:gd name="T96" fmla="*/ 1 w 306"/>
                <a:gd name="T97" fmla="*/ 0 h 146"/>
                <a:gd name="T98" fmla="*/ 1 w 306"/>
                <a:gd name="T99" fmla="*/ 0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146"/>
                <a:gd name="T152" fmla="*/ 306 w 306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146">
                  <a:moveTo>
                    <a:pt x="2" y="63"/>
                  </a:moveTo>
                  <a:lnTo>
                    <a:pt x="0" y="65"/>
                  </a:lnTo>
                  <a:lnTo>
                    <a:pt x="2" y="68"/>
                  </a:lnTo>
                  <a:lnTo>
                    <a:pt x="5" y="72"/>
                  </a:lnTo>
                  <a:lnTo>
                    <a:pt x="9" y="79"/>
                  </a:lnTo>
                  <a:lnTo>
                    <a:pt x="13" y="85"/>
                  </a:lnTo>
                  <a:lnTo>
                    <a:pt x="18" y="92"/>
                  </a:lnTo>
                  <a:lnTo>
                    <a:pt x="26" y="101"/>
                  </a:lnTo>
                  <a:lnTo>
                    <a:pt x="35" y="109"/>
                  </a:lnTo>
                  <a:lnTo>
                    <a:pt x="37" y="113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51" y="124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5" y="138"/>
                  </a:lnTo>
                  <a:lnTo>
                    <a:pt x="81" y="140"/>
                  </a:lnTo>
                  <a:lnTo>
                    <a:pt x="86" y="142"/>
                  </a:lnTo>
                  <a:lnTo>
                    <a:pt x="92" y="144"/>
                  </a:lnTo>
                  <a:lnTo>
                    <a:pt x="97" y="144"/>
                  </a:lnTo>
                  <a:lnTo>
                    <a:pt x="103" y="146"/>
                  </a:lnTo>
                  <a:lnTo>
                    <a:pt x="109" y="146"/>
                  </a:lnTo>
                  <a:lnTo>
                    <a:pt x="114" y="146"/>
                  </a:lnTo>
                  <a:lnTo>
                    <a:pt x="114" y="144"/>
                  </a:lnTo>
                  <a:lnTo>
                    <a:pt x="116" y="142"/>
                  </a:lnTo>
                  <a:lnTo>
                    <a:pt x="118" y="135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20" y="116"/>
                  </a:lnTo>
                  <a:lnTo>
                    <a:pt x="121" y="109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0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4" y="83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47" y="111"/>
                  </a:lnTo>
                  <a:lnTo>
                    <a:pt x="149" y="116"/>
                  </a:lnTo>
                  <a:lnTo>
                    <a:pt x="153" y="120"/>
                  </a:lnTo>
                  <a:lnTo>
                    <a:pt x="158" y="125"/>
                  </a:lnTo>
                  <a:lnTo>
                    <a:pt x="166" y="129"/>
                  </a:lnTo>
                  <a:lnTo>
                    <a:pt x="173" y="127"/>
                  </a:lnTo>
                  <a:lnTo>
                    <a:pt x="180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1" y="107"/>
                  </a:lnTo>
                  <a:lnTo>
                    <a:pt x="201" y="100"/>
                  </a:lnTo>
                  <a:lnTo>
                    <a:pt x="204" y="96"/>
                  </a:lnTo>
                  <a:lnTo>
                    <a:pt x="210" y="92"/>
                  </a:lnTo>
                  <a:lnTo>
                    <a:pt x="214" y="89"/>
                  </a:lnTo>
                  <a:lnTo>
                    <a:pt x="219" y="83"/>
                  </a:lnTo>
                  <a:lnTo>
                    <a:pt x="225" y="79"/>
                  </a:lnTo>
                  <a:lnTo>
                    <a:pt x="230" y="74"/>
                  </a:lnTo>
                  <a:lnTo>
                    <a:pt x="236" y="70"/>
                  </a:lnTo>
                  <a:lnTo>
                    <a:pt x="243" y="65"/>
                  </a:lnTo>
                  <a:lnTo>
                    <a:pt x="247" y="61"/>
                  </a:lnTo>
                  <a:lnTo>
                    <a:pt x="254" y="55"/>
                  </a:lnTo>
                  <a:lnTo>
                    <a:pt x="258" y="50"/>
                  </a:lnTo>
                  <a:lnTo>
                    <a:pt x="263" y="46"/>
                  </a:lnTo>
                  <a:lnTo>
                    <a:pt x="269" y="41"/>
                  </a:lnTo>
                  <a:lnTo>
                    <a:pt x="273" y="37"/>
                  </a:lnTo>
                  <a:lnTo>
                    <a:pt x="278" y="33"/>
                  </a:lnTo>
                  <a:lnTo>
                    <a:pt x="284" y="30"/>
                  </a:lnTo>
                  <a:lnTo>
                    <a:pt x="291" y="22"/>
                  </a:lnTo>
                  <a:lnTo>
                    <a:pt x="297" y="19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4" y="9"/>
                  </a:lnTo>
                  <a:lnTo>
                    <a:pt x="306" y="4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5" y="0"/>
                  </a:lnTo>
                  <a:lnTo>
                    <a:pt x="289" y="2"/>
                  </a:lnTo>
                  <a:lnTo>
                    <a:pt x="286" y="4"/>
                  </a:lnTo>
                  <a:lnTo>
                    <a:pt x="282" y="6"/>
                  </a:lnTo>
                  <a:lnTo>
                    <a:pt x="278" y="9"/>
                  </a:lnTo>
                  <a:lnTo>
                    <a:pt x="273" y="11"/>
                  </a:lnTo>
                  <a:lnTo>
                    <a:pt x="267" y="15"/>
                  </a:lnTo>
                  <a:lnTo>
                    <a:pt x="262" y="17"/>
                  </a:lnTo>
                  <a:lnTo>
                    <a:pt x="258" y="20"/>
                  </a:lnTo>
                  <a:lnTo>
                    <a:pt x="252" y="24"/>
                  </a:lnTo>
                  <a:lnTo>
                    <a:pt x="247" y="28"/>
                  </a:lnTo>
                  <a:lnTo>
                    <a:pt x="241" y="31"/>
                  </a:lnTo>
                  <a:lnTo>
                    <a:pt x="236" y="35"/>
                  </a:lnTo>
                  <a:lnTo>
                    <a:pt x="230" y="39"/>
                  </a:lnTo>
                  <a:lnTo>
                    <a:pt x="223" y="42"/>
                  </a:lnTo>
                  <a:lnTo>
                    <a:pt x="217" y="46"/>
                  </a:lnTo>
                  <a:lnTo>
                    <a:pt x="212" y="50"/>
                  </a:lnTo>
                  <a:lnTo>
                    <a:pt x="206" y="54"/>
                  </a:lnTo>
                  <a:lnTo>
                    <a:pt x="201" y="57"/>
                  </a:lnTo>
                  <a:lnTo>
                    <a:pt x="195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68" y="70"/>
                  </a:lnTo>
                  <a:lnTo>
                    <a:pt x="168" y="63"/>
                  </a:lnTo>
                  <a:lnTo>
                    <a:pt x="166" y="55"/>
                  </a:lnTo>
                  <a:lnTo>
                    <a:pt x="166" y="50"/>
                  </a:lnTo>
                  <a:lnTo>
                    <a:pt x="162" y="42"/>
                  </a:lnTo>
                  <a:lnTo>
                    <a:pt x="160" y="37"/>
                  </a:lnTo>
                  <a:lnTo>
                    <a:pt x="156" y="31"/>
                  </a:lnTo>
                  <a:lnTo>
                    <a:pt x="151" y="28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1" y="35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9" y="52"/>
                  </a:lnTo>
                  <a:lnTo>
                    <a:pt x="105" y="57"/>
                  </a:lnTo>
                  <a:lnTo>
                    <a:pt x="101" y="63"/>
                  </a:lnTo>
                  <a:lnTo>
                    <a:pt x="97" y="68"/>
                  </a:lnTo>
                  <a:lnTo>
                    <a:pt x="94" y="72"/>
                  </a:lnTo>
                  <a:lnTo>
                    <a:pt x="92" y="78"/>
                  </a:lnTo>
                  <a:lnTo>
                    <a:pt x="88" y="83"/>
                  </a:lnTo>
                  <a:lnTo>
                    <a:pt x="85" y="90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5" y="113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3" y="118"/>
                  </a:lnTo>
                  <a:lnTo>
                    <a:pt x="68" y="113"/>
                  </a:lnTo>
                  <a:lnTo>
                    <a:pt x="59" y="105"/>
                  </a:lnTo>
                  <a:lnTo>
                    <a:pt x="51" y="100"/>
                  </a:lnTo>
                  <a:lnTo>
                    <a:pt x="46" y="94"/>
                  </a:lnTo>
                  <a:lnTo>
                    <a:pt x="40" y="90"/>
                  </a:lnTo>
                  <a:lnTo>
                    <a:pt x="37" y="85"/>
                  </a:lnTo>
                  <a:lnTo>
                    <a:pt x="33" y="81"/>
                  </a:lnTo>
                  <a:lnTo>
                    <a:pt x="27" y="72"/>
                  </a:lnTo>
                  <a:lnTo>
                    <a:pt x="22" y="65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3" y="59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2" name="Freeform 30"/>
            <p:cNvSpPr>
              <a:spLocks/>
            </p:cNvSpPr>
            <p:nvPr/>
          </p:nvSpPr>
          <p:spPr bwMode="auto">
            <a:xfrm>
              <a:off x="4859" y="2966"/>
              <a:ext cx="142" cy="66"/>
            </a:xfrm>
            <a:custGeom>
              <a:avLst/>
              <a:gdLst>
                <a:gd name="T0" fmla="*/ 1 w 284"/>
                <a:gd name="T1" fmla="*/ 1 h 132"/>
                <a:gd name="T2" fmla="*/ 1 w 284"/>
                <a:gd name="T3" fmla="*/ 1 h 132"/>
                <a:gd name="T4" fmla="*/ 1 w 284"/>
                <a:gd name="T5" fmla="*/ 1 h 132"/>
                <a:gd name="T6" fmla="*/ 1 w 284"/>
                <a:gd name="T7" fmla="*/ 1 h 132"/>
                <a:gd name="T8" fmla="*/ 1 w 284"/>
                <a:gd name="T9" fmla="*/ 1 h 132"/>
                <a:gd name="T10" fmla="*/ 1 w 284"/>
                <a:gd name="T11" fmla="*/ 1 h 132"/>
                <a:gd name="T12" fmla="*/ 1 w 284"/>
                <a:gd name="T13" fmla="*/ 1 h 132"/>
                <a:gd name="T14" fmla="*/ 1 w 284"/>
                <a:gd name="T15" fmla="*/ 1 h 132"/>
                <a:gd name="T16" fmla="*/ 1 w 284"/>
                <a:gd name="T17" fmla="*/ 1 h 132"/>
                <a:gd name="T18" fmla="*/ 1 w 284"/>
                <a:gd name="T19" fmla="*/ 1 h 132"/>
                <a:gd name="T20" fmla="*/ 1 w 284"/>
                <a:gd name="T21" fmla="*/ 1 h 132"/>
                <a:gd name="T22" fmla="*/ 1 w 284"/>
                <a:gd name="T23" fmla="*/ 1 h 132"/>
                <a:gd name="T24" fmla="*/ 1 w 284"/>
                <a:gd name="T25" fmla="*/ 1 h 132"/>
                <a:gd name="T26" fmla="*/ 1 w 284"/>
                <a:gd name="T27" fmla="*/ 1 h 132"/>
                <a:gd name="T28" fmla="*/ 1 w 284"/>
                <a:gd name="T29" fmla="*/ 1 h 132"/>
                <a:gd name="T30" fmla="*/ 1 w 284"/>
                <a:gd name="T31" fmla="*/ 1 h 132"/>
                <a:gd name="T32" fmla="*/ 1 w 284"/>
                <a:gd name="T33" fmla="*/ 1 h 132"/>
                <a:gd name="T34" fmla="*/ 1 w 284"/>
                <a:gd name="T35" fmla="*/ 1 h 132"/>
                <a:gd name="T36" fmla="*/ 1 w 284"/>
                <a:gd name="T37" fmla="*/ 1 h 132"/>
                <a:gd name="T38" fmla="*/ 1 w 284"/>
                <a:gd name="T39" fmla="*/ 1 h 132"/>
                <a:gd name="T40" fmla="*/ 1 w 284"/>
                <a:gd name="T41" fmla="*/ 1 h 132"/>
                <a:gd name="T42" fmla="*/ 1 w 284"/>
                <a:gd name="T43" fmla="*/ 1 h 132"/>
                <a:gd name="T44" fmla="*/ 1 w 284"/>
                <a:gd name="T45" fmla="*/ 1 h 132"/>
                <a:gd name="T46" fmla="*/ 1 w 284"/>
                <a:gd name="T47" fmla="*/ 1 h 132"/>
                <a:gd name="T48" fmla="*/ 1 w 284"/>
                <a:gd name="T49" fmla="*/ 1 h 132"/>
                <a:gd name="T50" fmla="*/ 1 w 284"/>
                <a:gd name="T51" fmla="*/ 1 h 132"/>
                <a:gd name="T52" fmla="*/ 1 w 284"/>
                <a:gd name="T53" fmla="*/ 1 h 132"/>
                <a:gd name="T54" fmla="*/ 1 w 284"/>
                <a:gd name="T55" fmla="*/ 1 h 132"/>
                <a:gd name="T56" fmla="*/ 1 w 284"/>
                <a:gd name="T57" fmla="*/ 1 h 132"/>
                <a:gd name="T58" fmla="*/ 1 w 284"/>
                <a:gd name="T59" fmla="*/ 1 h 132"/>
                <a:gd name="T60" fmla="*/ 1 w 284"/>
                <a:gd name="T61" fmla="*/ 1 h 132"/>
                <a:gd name="T62" fmla="*/ 1 w 284"/>
                <a:gd name="T63" fmla="*/ 1 h 132"/>
                <a:gd name="T64" fmla="*/ 1 w 284"/>
                <a:gd name="T65" fmla="*/ 1 h 132"/>
                <a:gd name="T66" fmla="*/ 1 w 284"/>
                <a:gd name="T67" fmla="*/ 1 h 132"/>
                <a:gd name="T68" fmla="*/ 1 w 284"/>
                <a:gd name="T69" fmla="*/ 1 h 132"/>
                <a:gd name="T70" fmla="*/ 1 w 284"/>
                <a:gd name="T71" fmla="*/ 1 h 132"/>
                <a:gd name="T72" fmla="*/ 1 w 284"/>
                <a:gd name="T73" fmla="*/ 1 h 132"/>
                <a:gd name="T74" fmla="*/ 1 w 284"/>
                <a:gd name="T75" fmla="*/ 1 h 132"/>
                <a:gd name="T76" fmla="*/ 1 w 284"/>
                <a:gd name="T77" fmla="*/ 1 h 132"/>
                <a:gd name="T78" fmla="*/ 1 w 284"/>
                <a:gd name="T79" fmla="*/ 1 h 132"/>
                <a:gd name="T80" fmla="*/ 1 w 284"/>
                <a:gd name="T81" fmla="*/ 0 h 132"/>
                <a:gd name="T82" fmla="*/ 1 w 284"/>
                <a:gd name="T83" fmla="*/ 0 h 132"/>
                <a:gd name="T84" fmla="*/ 1 w 284"/>
                <a:gd name="T85" fmla="*/ 1 h 132"/>
                <a:gd name="T86" fmla="*/ 1 w 284"/>
                <a:gd name="T87" fmla="*/ 1 h 132"/>
                <a:gd name="T88" fmla="*/ 1 w 284"/>
                <a:gd name="T89" fmla="*/ 1 h 132"/>
                <a:gd name="T90" fmla="*/ 1 w 284"/>
                <a:gd name="T91" fmla="*/ 1 h 132"/>
                <a:gd name="T92" fmla="*/ 1 w 284"/>
                <a:gd name="T93" fmla="*/ 1 h 132"/>
                <a:gd name="T94" fmla="*/ 1 w 284"/>
                <a:gd name="T95" fmla="*/ 1 h 1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132"/>
                <a:gd name="T146" fmla="*/ 284 w 284"/>
                <a:gd name="T147" fmla="*/ 132 h 1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132">
                  <a:moveTo>
                    <a:pt x="9" y="49"/>
                  </a:moveTo>
                  <a:lnTo>
                    <a:pt x="9" y="48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9" y="40"/>
                  </a:lnTo>
                  <a:lnTo>
                    <a:pt x="35" y="36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7" y="31"/>
                  </a:lnTo>
                  <a:lnTo>
                    <a:pt x="62" y="27"/>
                  </a:lnTo>
                  <a:lnTo>
                    <a:pt x="71" y="25"/>
                  </a:lnTo>
                  <a:lnTo>
                    <a:pt x="77" y="24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9" y="27"/>
                  </a:lnTo>
                  <a:lnTo>
                    <a:pt x="129" y="29"/>
                  </a:lnTo>
                  <a:lnTo>
                    <a:pt x="125" y="31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2" y="33"/>
                  </a:lnTo>
                  <a:lnTo>
                    <a:pt x="105" y="36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3" y="44"/>
                  </a:lnTo>
                  <a:lnTo>
                    <a:pt x="66" y="46"/>
                  </a:lnTo>
                  <a:lnTo>
                    <a:pt x="59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59"/>
                  </a:lnTo>
                  <a:lnTo>
                    <a:pt x="35" y="60"/>
                  </a:lnTo>
                  <a:lnTo>
                    <a:pt x="36" y="66"/>
                  </a:lnTo>
                  <a:lnTo>
                    <a:pt x="44" y="73"/>
                  </a:lnTo>
                  <a:lnTo>
                    <a:pt x="51" y="75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83" y="75"/>
                  </a:lnTo>
                  <a:lnTo>
                    <a:pt x="90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5" y="75"/>
                  </a:lnTo>
                  <a:lnTo>
                    <a:pt x="108" y="77"/>
                  </a:lnTo>
                  <a:lnTo>
                    <a:pt x="114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42" y="79"/>
                  </a:lnTo>
                  <a:lnTo>
                    <a:pt x="145" y="79"/>
                  </a:lnTo>
                  <a:lnTo>
                    <a:pt x="153" y="79"/>
                  </a:lnTo>
                  <a:lnTo>
                    <a:pt x="160" y="81"/>
                  </a:lnTo>
                  <a:lnTo>
                    <a:pt x="167" y="81"/>
                  </a:lnTo>
                  <a:lnTo>
                    <a:pt x="173" y="83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88" y="84"/>
                  </a:lnTo>
                  <a:lnTo>
                    <a:pt x="195" y="88"/>
                  </a:lnTo>
                  <a:lnTo>
                    <a:pt x="199" y="90"/>
                  </a:lnTo>
                  <a:lnTo>
                    <a:pt x="204" y="92"/>
                  </a:lnTo>
                  <a:lnTo>
                    <a:pt x="212" y="95"/>
                  </a:lnTo>
                  <a:lnTo>
                    <a:pt x="217" y="97"/>
                  </a:lnTo>
                  <a:lnTo>
                    <a:pt x="221" y="99"/>
                  </a:lnTo>
                  <a:lnTo>
                    <a:pt x="225" y="101"/>
                  </a:lnTo>
                  <a:lnTo>
                    <a:pt x="228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15" y="114"/>
                  </a:lnTo>
                  <a:lnTo>
                    <a:pt x="210" y="114"/>
                  </a:lnTo>
                  <a:lnTo>
                    <a:pt x="202" y="114"/>
                  </a:lnTo>
                  <a:lnTo>
                    <a:pt x="195" y="112"/>
                  </a:lnTo>
                  <a:lnTo>
                    <a:pt x="189" y="112"/>
                  </a:lnTo>
                  <a:lnTo>
                    <a:pt x="188" y="112"/>
                  </a:lnTo>
                  <a:lnTo>
                    <a:pt x="180" y="108"/>
                  </a:lnTo>
                  <a:lnTo>
                    <a:pt x="173" y="107"/>
                  </a:lnTo>
                  <a:lnTo>
                    <a:pt x="166" y="105"/>
                  </a:lnTo>
                  <a:lnTo>
                    <a:pt x="162" y="108"/>
                  </a:lnTo>
                  <a:lnTo>
                    <a:pt x="162" y="112"/>
                  </a:lnTo>
                  <a:lnTo>
                    <a:pt x="169" y="119"/>
                  </a:lnTo>
                  <a:lnTo>
                    <a:pt x="173" y="123"/>
                  </a:lnTo>
                  <a:lnTo>
                    <a:pt x="178" y="127"/>
                  </a:lnTo>
                  <a:lnTo>
                    <a:pt x="186" y="129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202" y="132"/>
                  </a:lnTo>
                  <a:lnTo>
                    <a:pt x="208" y="132"/>
                  </a:lnTo>
                  <a:lnTo>
                    <a:pt x="215" y="132"/>
                  </a:lnTo>
                  <a:lnTo>
                    <a:pt x="223" y="132"/>
                  </a:lnTo>
                  <a:lnTo>
                    <a:pt x="232" y="132"/>
                  </a:lnTo>
                  <a:lnTo>
                    <a:pt x="241" y="130"/>
                  </a:lnTo>
                  <a:lnTo>
                    <a:pt x="250" y="130"/>
                  </a:lnTo>
                  <a:lnTo>
                    <a:pt x="258" y="129"/>
                  </a:lnTo>
                  <a:lnTo>
                    <a:pt x="265" y="129"/>
                  </a:lnTo>
                  <a:lnTo>
                    <a:pt x="271" y="125"/>
                  </a:lnTo>
                  <a:lnTo>
                    <a:pt x="276" y="123"/>
                  </a:lnTo>
                  <a:lnTo>
                    <a:pt x="280" y="121"/>
                  </a:lnTo>
                  <a:lnTo>
                    <a:pt x="284" y="119"/>
                  </a:lnTo>
                  <a:lnTo>
                    <a:pt x="284" y="116"/>
                  </a:lnTo>
                  <a:lnTo>
                    <a:pt x="282" y="114"/>
                  </a:lnTo>
                  <a:lnTo>
                    <a:pt x="274" y="110"/>
                  </a:lnTo>
                  <a:lnTo>
                    <a:pt x="267" y="107"/>
                  </a:lnTo>
                  <a:lnTo>
                    <a:pt x="263" y="103"/>
                  </a:lnTo>
                  <a:lnTo>
                    <a:pt x="258" y="101"/>
                  </a:lnTo>
                  <a:lnTo>
                    <a:pt x="252" y="99"/>
                  </a:lnTo>
                  <a:lnTo>
                    <a:pt x="247" y="97"/>
                  </a:lnTo>
                  <a:lnTo>
                    <a:pt x="241" y="95"/>
                  </a:lnTo>
                  <a:lnTo>
                    <a:pt x="234" y="92"/>
                  </a:lnTo>
                  <a:lnTo>
                    <a:pt x="228" y="90"/>
                  </a:lnTo>
                  <a:lnTo>
                    <a:pt x="221" y="88"/>
                  </a:lnTo>
                  <a:lnTo>
                    <a:pt x="213" y="86"/>
                  </a:lnTo>
                  <a:lnTo>
                    <a:pt x="208" y="84"/>
                  </a:lnTo>
                  <a:lnTo>
                    <a:pt x="201" y="83"/>
                  </a:lnTo>
                  <a:lnTo>
                    <a:pt x="195" y="81"/>
                  </a:lnTo>
                  <a:lnTo>
                    <a:pt x="186" y="77"/>
                  </a:lnTo>
                  <a:lnTo>
                    <a:pt x="180" y="75"/>
                  </a:lnTo>
                  <a:lnTo>
                    <a:pt x="173" y="73"/>
                  </a:lnTo>
                  <a:lnTo>
                    <a:pt x="167" y="71"/>
                  </a:lnTo>
                  <a:lnTo>
                    <a:pt x="160" y="68"/>
                  </a:lnTo>
                  <a:lnTo>
                    <a:pt x="154" y="68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3" y="59"/>
                  </a:lnTo>
                  <a:lnTo>
                    <a:pt x="125" y="57"/>
                  </a:lnTo>
                  <a:lnTo>
                    <a:pt x="132" y="55"/>
                  </a:lnTo>
                  <a:lnTo>
                    <a:pt x="138" y="51"/>
                  </a:lnTo>
                  <a:lnTo>
                    <a:pt x="143" y="49"/>
                  </a:lnTo>
                  <a:lnTo>
                    <a:pt x="149" y="46"/>
                  </a:lnTo>
                  <a:lnTo>
                    <a:pt x="156" y="44"/>
                  </a:lnTo>
                  <a:lnTo>
                    <a:pt x="162" y="40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6" y="24"/>
                  </a:lnTo>
                  <a:lnTo>
                    <a:pt x="188" y="22"/>
                  </a:lnTo>
                  <a:lnTo>
                    <a:pt x="184" y="12"/>
                  </a:lnTo>
                  <a:lnTo>
                    <a:pt x="178" y="9"/>
                  </a:lnTo>
                  <a:lnTo>
                    <a:pt x="177" y="5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1" y="1"/>
                  </a:lnTo>
                  <a:lnTo>
                    <a:pt x="71" y="3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3" name="Freeform 31"/>
            <p:cNvSpPr>
              <a:spLocks/>
            </p:cNvSpPr>
            <p:nvPr/>
          </p:nvSpPr>
          <p:spPr bwMode="auto">
            <a:xfrm>
              <a:off x="5001" y="3157"/>
              <a:ext cx="69" cy="263"/>
            </a:xfrm>
            <a:custGeom>
              <a:avLst/>
              <a:gdLst>
                <a:gd name="T0" fmla="*/ 0 w 138"/>
                <a:gd name="T1" fmla="*/ 0 h 528"/>
                <a:gd name="T2" fmla="*/ 1 w 138"/>
                <a:gd name="T3" fmla="*/ 0 h 528"/>
                <a:gd name="T4" fmla="*/ 1 w 138"/>
                <a:gd name="T5" fmla="*/ 0 h 528"/>
                <a:gd name="T6" fmla="*/ 1 w 138"/>
                <a:gd name="T7" fmla="*/ 0 h 528"/>
                <a:gd name="T8" fmla="*/ 1 w 138"/>
                <a:gd name="T9" fmla="*/ 0 h 528"/>
                <a:gd name="T10" fmla="*/ 1 w 138"/>
                <a:gd name="T11" fmla="*/ 0 h 528"/>
                <a:gd name="T12" fmla="*/ 1 w 138"/>
                <a:gd name="T13" fmla="*/ 0 h 528"/>
                <a:gd name="T14" fmla="*/ 1 w 138"/>
                <a:gd name="T15" fmla="*/ 0 h 528"/>
                <a:gd name="T16" fmla="*/ 1 w 138"/>
                <a:gd name="T17" fmla="*/ 0 h 528"/>
                <a:gd name="T18" fmla="*/ 1 w 138"/>
                <a:gd name="T19" fmla="*/ 0 h 528"/>
                <a:gd name="T20" fmla="*/ 1 w 138"/>
                <a:gd name="T21" fmla="*/ 0 h 528"/>
                <a:gd name="T22" fmla="*/ 1 w 138"/>
                <a:gd name="T23" fmla="*/ 0 h 528"/>
                <a:gd name="T24" fmla="*/ 1 w 138"/>
                <a:gd name="T25" fmla="*/ 0 h 528"/>
                <a:gd name="T26" fmla="*/ 1 w 138"/>
                <a:gd name="T27" fmla="*/ 0 h 528"/>
                <a:gd name="T28" fmla="*/ 1 w 138"/>
                <a:gd name="T29" fmla="*/ 0 h 528"/>
                <a:gd name="T30" fmla="*/ 1 w 138"/>
                <a:gd name="T31" fmla="*/ 0 h 528"/>
                <a:gd name="T32" fmla="*/ 1 w 138"/>
                <a:gd name="T33" fmla="*/ 0 h 528"/>
                <a:gd name="T34" fmla="*/ 1 w 138"/>
                <a:gd name="T35" fmla="*/ 0 h 528"/>
                <a:gd name="T36" fmla="*/ 1 w 138"/>
                <a:gd name="T37" fmla="*/ 0 h 528"/>
                <a:gd name="T38" fmla="*/ 1 w 138"/>
                <a:gd name="T39" fmla="*/ 0 h 528"/>
                <a:gd name="T40" fmla="*/ 1 w 138"/>
                <a:gd name="T41" fmla="*/ 0 h 528"/>
                <a:gd name="T42" fmla="*/ 1 w 138"/>
                <a:gd name="T43" fmla="*/ 0 h 528"/>
                <a:gd name="T44" fmla="*/ 1 w 138"/>
                <a:gd name="T45" fmla="*/ 0 h 528"/>
                <a:gd name="T46" fmla="*/ 1 w 138"/>
                <a:gd name="T47" fmla="*/ 0 h 528"/>
                <a:gd name="T48" fmla="*/ 1 w 138"/>
                <a:gd name="T49" fmla="*/ 0 h 528"/>
                <a:gd name="T50" fmla="*/ 1 w 138"/>
                <a:gd name="T51" fmla="*/ 0 h 528"/>
                <a:gd name="T52" fmla="*/ 1 w 138"/>
                <a:gd name="T53" fmla="*/ 0 h 528"/>
                <a:gd name="T54" fmla="*/ 1 w 138"/>
                <a:gd name="T55" fmla="*/ 0 h 528"/>
                <a:gd name="T56" fmla="*/ 1 w 138"/>
                <a:gd name="T57" fmla="*/ 0 h 528"/>
                <a:gd name="T58" fmla="*/ 1 w 138"/>
                <a:gd name="T59" fmla="*/ 0 h 528"/>
                <a:gd name="T60" fmla="*/ 1 w 138"/>
                <a:gd name="T61" fmla="*/ 0 h 528"/>
                <a:gd name="T62" fmla="*/ 1 w 138"/>
                <a:gd name="T63" fmla="*/ 0 h 528"/>
                <a:gd name="T64" fmla="*/ 1 w 138"/>
                <a:gd name="T65" fmla="*/ 0 h 528"/>
                <a:gd name="T66" fmla="*/ 1 w 138"/>
                <a:gd name="T67" fmla="*/ 0 h 528"/>
                <a:gd name="T68" fmla="*/ 1 w 138"/>
                <a:gd name="T69" fmla="*/ 0 h 528"/>
                <a:gd name="T70" fmla="*/ 1 w 138"/>
                <a:gd name="T71" fmla="*/ 0 h 528"/>
                <a:gd name="T72" fmla="*/ 1 w 138"/>
                <a:gd name="T73" fmla="*/ 0 h 528"/>
                <a:gd name="T74" fmla="*/ 1 w 138"/>
                <a:gd name="T75" fmla="*/ 0 h 528"/>
                <a:gd name="T76" fmla="*/ 1 w 138"/>
                <a:gd name="T77" fmla="*/ 0 h 528"/>
                <a:gd name="T78" fmla="*/ 1 w 138"/>
                <a:gd name="T79" fmla="*/ 0 h 528"/>
                <a:gd name="T80" fmla="*/ 1 w 138"/>
                <a:gd name="T81" fmla="*/ 0 h 528"/>
                <a:gd name="T82" fmla="*/ 1 w 138"/>
                <a:gd name="T83" fmla="*/ 0 h 528"/>
                <a:gd name="T84" fmla="*/ 1 w 138"/>
                <a:gd name="T85" fmla="*/ 0 h 528"/>
                <a:gd name="T86" fmla="*/ 1 w 138"/>
                <a:gd name="T87" fmla="*/ 0 h 528"/>
                <a:gd name="T88" fmla="*/ 1 w 138"/>
                <a:gd name="T89" fmla="*/ 0 h 528"/>
                <a:gd name="T90" fmla="*/ 1 w 138"/>
                <a:gd name="T91" fmla="*/ 0 h 528"/>
                <a:gd name="T92" fmla="*/ 1 w 138"/>
                <a:gd name="T93" fmla="*/ 0 h 528"/>
                <a:gd name="T94" fmla="*/ 1 w 138"/>
                <a:gd name="T95" fmla="*/ 0 h 528"/>
                <a:gd name="T96" fmla="*/ 1 w 138"/>
                <a:gd name="T97" fmla="*/ 0 h 528"/>
                <a:gd name="T98" fmla="*/ 1 w 138"/>
                <a:gd name="T99" fmla="*/ 0 h 528"/>
                <a:gd name="T100" fmla="*/ 1 w 138"/>
                <a:gd name="T101" fmla="*/ 0 h 528"/>
                <a:gd name="T102" fmla="*/ 1 w 138"/>
                <a:gd name="T103" fmla="*/ 0 h 528"/>
                <a:gd name="T104" fmla="*/ 1 w 138"/>
                <a:gd name="T105" fmla="*/ 0 h 528"/>
                <a:gd name="T106" fmla="*/ 1 w 138"/>
                <a:gd name="T107" fmla="*/ 0 h 528"/>
                <a:gd name="T108" fmla="*/ 1 w 138"/>
                <a:gd name="T109" fmla="*/ 0 h 528"/>
                <a:gd name="T110" fmla="*/ 1 w 138"/>
                <a:gd name="T111" fmla="*/ 0 h 528"/>
                <a:gd name="T112" fmla="*/ 1 w 138"/>
                <a:gd name="T113" fmla="*/ 0 h 528"/>
                <a:gd name="T114" fmla="*/ 1 w 138"/>
                <a:gd name="T115" fmla="*/ 0 h 528"/>
                <a:gd name="T116" fmla="*/ 1 w 138"/>
                <a:gd name="T117" fmla="*/ 0 h 528"/>
                <a:gd name="T118" fmla="*/ 1 w 138"/>
                <a:gd name="T119" fmla="*/ 0 h 5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28"/>
                <a:gd name="T182" fmla="*/ 138 w 138"/>
                <a:gd name="T183" fmla="*/ 528 h 5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28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2" y="65"/>
                  </a:lnTo>
                  <a:lnTo>
                    <a:pt x="24" y="70"/>
                  </a:lnTo>
                  <a:lnTo>
                    <a:pt x="25" y="78"/>
                  </a:lnTo>
                  <a:lnTo>
                    <a:pt x="29" y="83"/>
                  </a:lnTo>
                  <a:lnTo>
                    <a:pt x="31" y="91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8" y="109"/>
                  </a:lnTo>
                  <a:lnTo>
                    <a:pt x="42" y="116"/>
                  </a:lnTo>
                  <a:lnTo>
                    <a:pt x="44" y="122"/>
                  </a:lnTo>
                  <a:lnTo>
                    <a:pt x="47" y="127"/>
                  </a:lnTo>
                  <a:lnTo>
                    <a:pt x="49" y="133"/>
                  </a:lnTo>
                  <a:lnTo>
                    <a:pt x="53" y="138"/>
                  </a:lnTo>
                  <a:lnTo>
                    <a:pt x="55" y="144"/>
                  </a:lnTo>
                  <a:lnTo>
                    <a:pt x="59" y="148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8" y="166"/>
                  </a:lnTo>
                  <a:lnTo>
                    <a:pt x="70" y="172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79" y="190"/>
                  </a:lnTo>
                  <a:lnTo>
                    <a:pt x="81" y="197"/>
                  </a:lnTo>
                  <a:lnTo>
                    <a:pt x="83" y="201"/>
                  </a:lnTo>
                  <a:lnTo>
                    <a:pt x="84" y="207"/>
                  </a:lnTo>
                  <a:lnTo>
                    <a:pt x="86" y="212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5" y="245"/>
                  </a:lnTo>
                  <a:lnTo>
                    <a:pt x="97" y="251"/>
                  </a:lnTo>
                  <a:lnTo>
                    <a:pt x="99" y="258"/>
                  </a:lnTo>
                  <a:lnTo>
                    <a:pt x="99" y="264"/>
                  </a:lnTo>
                  <a:lnTo>
                    <a:pt x="101" y="271"/>
                  </a:lnTo>
                  <a:lnTo>
                    <a:pt x="101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5" y="301"/>
                  </a:lnTo>
                  <a:lnTo>
                    <a:pt x="105" y="306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5" y="330"/>
                  </a:lnTo>
                  <a:lnTo>
                    <a:pt x="105" y="338"/>
                  </a:lnTo>
                  <a:lnTo>
                    <a:pt x="105" y="345"/>
                  </a:lnTo>
                  <a:lnTo>
                    <a:pt x="103" y="352"/>
                  </a:lnTo>
                  <a:lnTo>
                    <a:pt x="103" y="360"/>
                  </a:lnTo>
                  <a:lnTo>
                    <a:pt x="103" y="365"/>
                  </a:lnTo>
                  <a:lnTo>
                    <a:pt x="101" y="373"/>
                  </a:lnTo>
                  <a:lnTo>
                    <a:pt x="99" y="380"/>
                  </a:lnTo>
                  <a:lnTo>
                    <a:pt x="97" y="387"/>
                  </a:lnTo>
                  <a:lnTo>
                    <a:pt x="94" y="395"/>
                  </a:lnTo>
                  <a:lnTo>
                    <a:pt x="92" y="402"/>
                  </a:lnTo>
                  <a:lnTo>
                    <a:pt x="88" y="410"/>
                  </a:lnTo>
                  <a:lnTo>
                    <a:pt x="84" y="417"/>
                  </a:lnTo>
                  <a:lnTo>
                    <a:pt x="81" y="422"/>
                  </a:lnTo>
                  <a:lnTo>
                    <a:pt x="77" y="430"/>
                  </a:lnTo>
                  <a:lnTo>
                    <a:pt x="75" y="435"/>
                  </a:lnTo>
                  <a:lnTo>
                    <a:pt x="71" y="443"/>
                  </a:lnTo>
                  <a:lnTo>
                    <a:pt x="68" y="448"/>
                  </a:lnTo>
                  <a:lnTo>
                    <a:pt x="62" y="456"/>
                  </a:lnTo>
                  <a:lnTo>
                    <a:pt x="59" y="461"/>
                  </a:lnTo>
                  <a:lnTo>
                    <a:pt x="55" y="469"/>
                  </a:lnTo>
                  <a:lnTo>
                    <a:pt x="49" y="472"/>
                  </a:lnTo>
                  <a:lnTo>
                    <a:pt x="47" y="480"/>
                  </a:lnTo>
                  <a:lnTo>
                    <a:pt x="42" y="483"/>
                  </a:lnTo>
                  <a:lnTo>
                    <a:pt x="40" y="491"/>
                  </a:lnTo>
                  <a:lnTo>
                    <a:pt x="33" y="498"/>
                  </a:lnTo>
                  <a:lnTo>
                    <a:pt x="27" y="507"/>
                  </a:lnTo>
                  <a:lnTo>
                    <a:pt x="22" y="513"/>
                  </a:lnTo>
                  <a:lnTo>
                    <a:pt x="18" y="516"/>
                  </a:lnTo>
                  <a:lnTo>
                    <a:pt x="14" y="520"/>
                  </a:lnTo>
                  <a:lnTo>
                    <a:pt x="14" y="522"/>
                  </a:lnTo>
                  <a:lnTo>
                    <a:pt x="53" y="528"/>
                  </a:lnTo>
                  <a:lnTo>
                    <a:pt x="53" y="526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64" y="516"/>
                  </a:lnTo>
                  <a:lnTo>
                    <a:pt x="70" y="509"/>
                  </a:lnTo>
                  <a:lnTo>
                    <a:pt x="77" y="502"/>
                  </a:lnTo>
                  <a:lnTo>
                    <a:pt x="79" y="496"/>
                  </a:lnTo>
                  <a:lnTo>
                    <a:pt x="84" y="491"/>
                  </a:lnTo>
                  <a:lnTo>
                    <a:pt x="86" y="487"/>
                  </a:lnTo>
                  <a:lnTo>
                    <a:pt x="92" y="481"/>
                  </a:lnTo>
                  <a:lnTo>
                    <a:pt x="94" y="476"/>
                  </a:lnTo>
                  <a:lnTo>
                    <a:pt x="99" y="470"/>
                  </a:lnTo>
                  <a:lnTo>
                    <a:pt x="103" y="465"/>
                  </a:lnTo>
                  <a:lnTo>
                    <a:pt x="106" y="457"/>
                  </a:lnTo>
                  <a:lnTo>
                    <a:pt x="110" y="450"/>
                  </a:lnTo>
                  <a:lnTo>
                    <a:pt x="112" y="445"/>
                  </a:lnTo>
                  <a:lnTo>
                    <a:pt x="116" y="437"/>
                  </a:lnTo>
                  <a:lnTo>
                    <a:pt x="119" y="430"/>
                  </a:lnTo>
                  <a:lnTo>
                    <a:pt x="123" y="421"/>
                  </a:lnTo>
                  <a:lnTo>
                    <a:pt x="125" y="413"/>
                  </a:lnTo>
                  <a:lnTo>
                    <a:pt x="129" y="406"/>
                  </a:lnTo>
                  <a:lnTo>
                    <a:pt x="130" y="397"/>
                  </a:lnTo>
                  <a:lnTo>
                    <a:pt x="130" y="393"/>
                  </a:lnTo>
                  <a:lnTo>
                    <a:pt x="132" y="387"/>
                  </a:lnTo>
                  <a:lnTo>
                    <a:pt x="132" y="384"/>
                  </a:lnTo>
                  <a:lnTo>
                    <a:pt x="134" y="378"/>
                  </a:lnTo>
                  <a:lnTo>
                    <a:pt x="136" y="369"/>
                  </a:lnTo>
                  <a:lnTo>
                    <a:pt x="138" y="362"/>
                  </a:lnTo>
                  <a:lnTo>
                    <a:pt x="138" y="356"/>
                  </a:lnTo>
                  <a:lnTo>
                    <a:pt x="138" y="351"/>
                  </a:lnTo>
                  <a:lnTo>
                    <a:pt x="138" y="347"/>
                  </a:lnTo>
                  <a:lnTo>
                    <a:pt x="138" y="341"/>
                  </a:lnTo>
                  <a:lnTo>
                    <a:pt x="138" y="336"/>
                  </a:lnTo>
                  <a:lnTo>
                    <a:pt x="138" y="332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08"/>
                  </a:lnTo>
                  <a:lnTo>
                    <a:pt x="138" y="304"/>
                  </a:lnTo>
                  <a:lnTo>
                    <a:pt x="136" y="295"/>
                  </a:lnTo>
                  <a:lnTo>
                    <a:pt x="136" y="288"/>
                  </a:lnTo>
                  <a:lnTo>
                    <a:pt x="134" y="279"/>
                  </a:lnTo>
                  <a:lnTo>
                    <a:pt x="132" y="269"/>
                  </a:lnTo>
                  <a:lnTo>
                    <a:pt x="130" y="262"/>
                  </a:lnTo>
                  <a:lnTo>
                    <a:pt x="129" y="255"/>
                  </a:lnTo>
                  <a:lnTo>
                    <a:pt x="127" y="247"/>
                  </a:lnTo>
                  <a:lnTo>
                    <a:pt x="125" y="240"/>
                  </a:lnTo>
                  <a:lnTo>
                    <a:pt x="121" y="233"/>
                  </a:lnTo>
                  <a:lnTo>
                    <a:pt x="119" y="227"/>
                  </a:lnTo>
                  <a:lnTo>
                    <a:pt x="118" y="220"/>
                  </a:lnTo>
                  <a:lnTo>
                    <a:pt x="116" y="212"/>
                  </a:lnTo>
                  <a:lnTo>
                    <a:pt x="112" y="207"/>
                  </a:lnTo>
                  <a:lnTo>
                    <a:pt x="110" y="201"/>
                  </a:lnTo>
                  <a:lnTo>
                    <a:pt x="108" y="196"/>
                  </a:lnTo>
                  <a:lnTo>
                    <a:pt x="105" y="190"/>
                  </a:lnTo>
                  <a:lnTo>
                    <a:pt x="103" y="185"/>
                  </a:lnTo>
                  <a:lnTo>
                    <a:pt x="101" y="181"/>
                  </a:lnTo>
                  <a:lnTo>
                    <a:pt x="97" y="175"/>
                  </a:lnTo>
                  <a:lnTo>
                    <a:pt x="95" y="170"/>
                  </a:lnTo>
                  <a:lnTo>
                    <a:pt x="94" y="166"/>
                  </a:lnTo>
                  <a:lnTo>
                    <a:pt x="92" y="162"/>
                  </a:lnTo>
                  <a:lnTo>
                    <a:pt x="88" y="155"/>
                  </a:lnTo>
                  <a:lnTo>
                    <a:pt x="84" y="151"/>
                  </a:lnTo>
                  <a:lnTo>
                    <a:pt x="81" y="146"/>
                  </a:lnTo>
                  <a:lnTo>
                    <a:pt x="77" y="138"/>
                  </a:lnTo>
                  <a:lnTo>
                    <a:pt x="75" y="133"/>
                  </a:lnTo>
                  <a:lnTo>
                    <a:pt x="73" y="127"/>
                  </a:lnTo>
                  <a:lnTo>
                    <a:pt x="70" y="122"/>
                  </a:lnTo>
                  <a:lnTo>
                    <a:pt x="68" y="118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60" y="98"/>
                  </a:lnTo>
                  <a:lnTo>
                    <a:pt x="59" y="92"/>
                  </a:lnTo>
                  <a:lnTo>
                    <a:pt x="55" y="85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2" y="54"/>
                  </a:lnTo>
                  <a:lnTo>
                    <a:pt x="40" y="46"/>
                  </a:lnTo>
                  <a:lnTo>
                    <a:pt x="36" y="4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4" name="Freeform 32"/>
            <p:cNvSpPr>
              <a:spLocks/>
            </p:cNvSpPr>
            <p:nvPr/>
          </p:nvSpPr>
          <p:spPr bwMode="auto">
            <a:xfrm>
              <a:off x="5022" y="3186"/>
              <a:ext cx="45" cy="89"/>
            </a:xfrm>
            <a:custGeom>
              <a:avLst/>
              <a:gdLst>
                <a:gd name="T0" fmla="*/ 1 w 88"/>
                <a:gd name="T1" fmla="*/ 1 h 177"/>
                <a:gd name="T2" fmla="*/ 1 w 88"/>
                <a:gd name="T3" fmla="*/ 1 h 177"/>
                <a:gd name="T4" fmla="*/ 1 w 88"/>
                <a:gd name="T5" fmla="*/ 1 h 177"/>
                <a:gd name="T6" fmla="*/ 1 w 88"/>
                <a:gd name="T7" fmla="*/ 1 h 177"/>
                <a:gd name="T8" fmla="*/ 1 w 88"/>
                <a:gd name="T9" fmla="*/ 1 h 177"/>
                <a:gd name="T10" fmla="*/ 1 w 88"/>
                <a:gd name="T11" fmla="*/ 1 h 177"/>
                <a:gd name="T12" fmla="*/ 1 w 88"/>
                <a:gd name="T13" fmla="*/ 1 h 177"/>
                <a:gd name="T14" fmla="*/ 1 w 88"/>
                <a:gd name="T15" fmla="*/ 1 h 177"/>
                <a:gd name="T16" fmla="*/ 1 w 88"/>
                <a:gd name="T17" fmla="*/ 1 h 177"/>
                <a:gd name="T18" fmla="*/ 1 w 88"/>
                <a:gd name="T19" fmla="*/ 1 h 177"/>
                <a:gd name="T20" fmla="*/ 1 w 88"/>
                <a:gd name="T21" fmla="*/ 1 h 177"/>
                <a:gd name="T22" fmla="*/ 1 w 88"/>
                <a:gd name="T23" fmla="*/ 1 h 177"/>
                <a:gd name="T24" fmla="*/ 1 w 88"/>
                <a:gd name="T25" fmla="*/ 1 h 177"/>
                <a:gd name="T26" fmla="*/ 1 w 88"/>
                <a:gd name="T27" fmla="*/ 1 h 177"/>
                <a:gd name="T28" fmla="*/ 1 w 88"/>
                <a:gd name="T29" fmla="*/ 1 h 177"/>
                <a:gd name="T30" fmla="*/ 1 w 88"/>
                <a:gd name="T31" fmla="*/ 1 h 177"/>
                <a:gd name="T32" fmla="*/ 1 w 88"/>
                <a:gd name="T33" fmla="*/ 1 h 177"/>
                <a:gd name="T34" fmla="*/ 1 w 88"/>
                <a:gd name="T35" fmla="*/ 1 h 177"/>
                <a:gd name="T36" fmla="*/ 1 w 88"/>
                <a:gd name="T37" fmla="*/ 1 h 177"/>
                <a:gd name="T38" fmla="*/ 1 w 88"/>
                <a:gd name="T39" fmla="*/ 1 h 177"/>
                <a:gd name="T40" fmla="*/ 1 w 88"/>
                <a:gd name="T41" fmla="*/ 1 h 177"/>
                <a:gd name="T42" fmla="*/ 1 w 88"/>
                <a:gd name="T43" fmla="*/ 1 h 177"/>
                <a:gd name="T44" fmla="*/ 1 w 88"/>
                <a:gd name="T45" fmla="*/ 1 h 177"/>
                <a:gd name="T46" fmla="*/ 1 w 88"/>
                <a:gd name="T47" fmla="*/ 1 h 177"/>
                <a:gd name="T48" fmla="*/ 1 w 88"/>
                <a:gd name="T49" fmla="*/ 1 h 177"/>
                <a:gd name="T50" fmla="*/ 1 w 88"/>
                <a:gd name="T51" fmla="*/ 1 h 177"/>
                <a:gd name="T52" fmla="*/ 1 w 88"/>
                <a:gd name="T53" fmla="*/ 1 h 177"/>
                <a:gd name="T54" fmla="*/ 1 w 88"/>
                <a:gd name="T55" fmla="*/ 1 h 177"/>
                <a:gd name="T56" fmla="*/ 1 w 88"/>
                <a:gd name="T57" fmla="*/ 1 h 177"/>
                <a:gd name="T58" fmla="*/ 1 w 88"/>
                <a:gd name="T59" fmla="*/ 0 h 177"/>
                <a:gd name="T60" fmla="*/ 1 w 88"/>
                <a:gd name="T61" fmla="*/ 0 h 177"/>
                <a:gd name="T62" fmla="*/ 1 w 88"/>
                <a:gd name="T63" fmla="*/ 0 h 177"/>
                <a:gd name="T64" fmla="*/ 1 w 88"/>
                <a:gd name="T65" fmla="*/ 1 h 177"/>
                <a:gd name="T66" fmla="*/ 0 w 88"/>
                <a:gd name="T67" fmla="*/ 1 h 177"/>
                <a:gd name="T68" fmla="*/ 1 w 88"/>
                <a:gd name="T69" fmla="*/ 1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177"/>
                <a:gd name="T107" fmla="*/ 88 w 88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177">
                  <a:moveTo>
                    <a:pt x="11" y="26"/>
                  </a:moveTo>
                  <a:lnTo>
                    <a:pt x="11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6" y="26"/>
                  </a:lnTo>
                  <a:lnTo>
                    <a:pt x="53" y="33"/>
                  </a:lnTo>
                  <a:lnTo>
                    <a:pt x="57" y="39"/>
                  </a:lnTo>
                  <a:lnTo>
                    <a:pt x="61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4" y="6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64" y="87"/>
                  </a:lnTo>
                  <a:lnTo>
                    <a:pt x="64" y="91"/>
                  </a:lnTo>
                  <a:lnTo>
                    <a:pt x="66" y="96"/>
                  </a:lnTo>
                  <a:lnTo>
                    <a:pt x="64" y="103"/>
                  </a:lnTo>
                  <a:lnTo>
                    <a:pt x="64" y="115"/>
                  </a:lnTo>
                  <a:lnTo>
                    <a:pt x="63" y="122"/>
                  </a:lnTo>
                  <a:lnTo>
                    <a:pt x="63" y="129"/>
                  </a:lnTo>
                  <a:lnTo>
                    <a:pt x="63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79" y="177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79" y="164"/>
                  </a:lnTo>
                  <a:lnTo>
                    <a:pt x="81" y="157"/>
                  </a:lnTo>
                  <a:lnTo>
                    <a:pt x="81" y="151"/>
                  </a:lnTo>
                  <a:lnTo>
                    <a:pt x="83" y="146"/>
                  </a:lnTo>
                  <a:lnTo>
                    <a:pt x="83" y="140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7" y="111"/>
                  </a:lnTo>
                  <a:lnTo>
                    <a:pt x="87" y="103"/>
                  </a:lnTo>
                  <a:lnTo>
                    <a:pt x="87" y="96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63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5" y="44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77" y="26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5" name="Freeform 33"/>
            <p:cNvSpPr>
              <a:spLocks/>
            </p:cNvSpPr>
            <p:nvPr/>
          </p:nvSpPr>
          <p:spPr bwMode="auto">
            <a:xfrm>
              <a:off x="4621" y="3473"/>
              <a:ext cx="749" cy="616"/>
            </a:xfrm>
            <a:custGeom>
              <a:avLst/>
              <a:gdLst>
                <a:gd name="T0" fmla="*/ 1 w 1497"/>
                <a:gd name="T1" fmla="*/ 0 h 1233"/>
                <a:gd name="T2" fmla="*/ 1 w 1497"/>
                <a:gd name="T3" fmla="*/ 0 h 1233"/>
                <a:gd name="T4" fmla="*/ 1 w 1497"/>
                <a:gd name="T5" fmla="*/ 0 h 1233"/>
                <a:gd name="T6" fmla="*/ 1 w 1497"/>
                <a:gd name="T7" fmla="*/ 0 h 1233"/>
                <a:gd name="T8" fmla="*/ 1 w 1497"/>
                <a:gd name="T9" fmla="*/ 0 h 1233"/>
                <a:gd name="T10" fmla="*/ 1 w 1497"/>
                <a:gd name="T11" fmla="*/ 0 h 1233"/>
                <a:gd name="T12" fmla="*/ 1 w 1497"/>
                <a:gd name="T13" fmla="*/ 0 h 1233"/>
                <a:gd name="T14" fmla="*/ 1 w 1497"/>
                <a:gd name="T15" fmla="*/ 0 h 1233"/>
                <a:gd name="T16" fmla="*/ 1 w 1497"/>
                <a:gd name="T17" fmla="*/ 0 h 1233"/>
                <a:gd name="T18" fmla="*/ 1 w 1497"/>
                <a:gd name="T19" fmla="*/ 0 h 1233"/>
                <a:gd name="T20" fmla="*/ 1 w 1497"/>
                <a:gd name="T21" fmla="*/ 0 h 1233"/>
                <a:gd name="T22" fmla="*/ 1 w 1497"/>
                <a:gd name="T23" fmla="*/ 0 h 1233"/>
                <a:gd name="T24" fmla="*/ 1 w 1497"/>
                <a:gd name="T25" fmla="*/ 0 h 1233"/>
                <a:gd name="T26" fmla="*/ 1 w 1497"/>
                <a:gd name="T27" fmla="*/ 0 h 1233"/>
                <a:gd name="T28" fmla="*/ 1 w 1497"/>
                <a:gd name="T29" fmla="*/ 0 h 1233"/>
                <a:gd name="T30" fmla="*/ 1 w 1497"/>
                <a:gd name="T31" fmla="*/ 0 h 1233"/>
                <a:gd name="T32" fmla="*/ 1 w 1497"/>
                <a:gd name="T33" fmla="*/ 0 h 1233"/>
                <a:gd name="T34" fmla="*/ 1 w 1497"/>
                <a:gd name="T35" fmla="*/ 0 h 1233"/>
                <a:gd name="T36" fmla="*/ 1 w 1497"/>
                <a:gd name="T37" fmla="*/ 0 h 1233"/>
                <a:gd name="T38" fmla="*/ 1 w 1497"/>
                <a:gd name="T39" fmla="*/ 0 h 1233"/>
                <a:gd name="T40" fmla="*/ 1 w 1497"/>
                <a:gd name="T41" fmla="*/ 0 h 1233"/>
                <a:gd name="T42" fmla="*/ 1 w 1497"/>
                <a:gd name="T43" fmla="*/ 0 h 1233"/>
                <a:gd name="T44" fmla="*/ 1 w 1497"/>
                <a:gd name="T45" fmla="*/ 0 h 1233"/>
                <a:gd name="T46" fmla="*/ 1 w 1497"/>
                <a:gd name="T47" fmla="*/ 0 h 1233"/>
                <a:gd name="T48" fmla="*/ 1 w 1497"/>
                <a:gd name="T49" fmla="*/ 0 h 1233"/>
                <a:gd name="T50" fmla="*/ 1 w 1497"/>
                <a:gd name="T51" fmla="*/ 0 h 1233"/>
                <a:gd name="T52" fmla="*/ 1 w 1497"/>
                <a:gd name="T53" fmla="*/ 0 h 1233"/>
                <a:gd name="T54" fmla="*/ 1 w 1497"/>
                <a:gd name="T55" fmla="*/ 0 h 1233"/>
                <a:gd name="T56" fmla="*/ 1 w 1497"/>
                <a:gd name="T57" fmla="*/ 0 h 1233"/>
                <a:gd name="T58" fmla="*/ 1 w 1497"/>
                <a:gd name="T59" fmla="*/ 0 h 1233"/>
                <a:gd name="T60" fmla="*/ 1 w 1497"/>
                <a:gd name="T61" fmla="*/ 0 h 1233"/>
                <a:gd name="T62" fmla="*/ 1 w 1497"/>
                <a:gd name="T63" fmla="*/ 0 h 1233"/>
                <a:gd name="T64" fmla="*/ 1 w 1497"/>
                <a:gd name="T65" fmla="*/ 0 h 1233"/>
                <a:gd name="T66" fmla="*/ 1 w 1497"/>
                <a:gd name="T67" fmla="*/ 0 h 1233"/>
                <a:gd name="T68" fmla="*/ 1 w 1497"/>
                <a:gd name="T69" fmla="*/ 0 h 1233"/>
                <a:gd name="T70" fmla="*/ 1 w 1497"/>
                <a:gd name="T71" fmla="*/ 0 h 1233"/>
                <a:gd name="T72" fmla="*/ 1 w 1497"/>
                <a:gd name="T73" fmla="*/ 0 h 1233"/>
                <a:gd name="T74" fmla="*/ 1 w 1497"/>
                <a:gd name="T75" fmla="*/ 0 h 1233"/>
                <a:gd name="T76" fmla="*/ 1 w 1497"/>
                <a:gd name="T77" fmla="*/ 0 h 1233"/>
                <a:gd name="T78" fmla="*/ 1 w 1497"/>
                <a:gd name="T79" fmla="*/ 0 h 1233"/>
                <a:gd name="T80" fmla="*/ 1 w 1497"/>
                <a:gd name="T81" fmla="*/ 0 h 1233"/>
                <a:gd name="T82" fmla="*/ 1 w 1497"/>
                <a:gd name="T83" fmla="*/ 0 h 1233"/>
                <a:gd name="T84" fmla="*/ 1 w 1497"/>
                <a:gd name="T85" fmla="*/ 0 h 1233"/>
                <a:gd name="T86" fmla="*/ 1 w 1497"/>
                <a:gd name="T87" fmla="*/ 0 h 1233"/>
                <a:gd name="T88" fmla="*/ 1 w 1497"/>
                <a:gd name="T89" fmla="*/ 0 h 1233"/>
                <a:gd name="T90" fmla="*/ 1 w 1497"/>
                <a:gd name="T91" fmla="*/ 0 h 1233"/>
                <a:gd name="T92" fmla="*/ 1 w 1497"/>
                <a:gd name="T93" fmla="*/ 0 h 1233"/>
                <a:gd name="T94" fmla="*/ 1 w 1497"/>
                <a:gd name="T95" fmla="*/ 0 h 1233"/>
                <a:gd name="T96" fmla="*/ 1 w 1497"/>
                <a:gd name="T97" fmla="*/ 0 h 1233"/>
                <a:gd name="T98" fmla="*/ 1 w 1497"/>
                <a:gd name="T99" fmla="*/ 0 h 1233"/>
                <a:gd name="T100" fmla="*/ 1 w 1497"/>
                <a:gd name="T101" fmla="*/ 0 h 1233"/>
                <a:gd name="T102" fmla="*/ 1 w 1497"/>
                <a:gd name="T103" fmla="*/ 0 h 1233"/>
                <a:gd name="T104" fmla="*/ 1 w 1497"/>
                <a:gd name="T105" fmla="*/ 0 h 1233"/>
                <a:gd name="T106" fmla="*/ 1 w 1497"/>
                <a:gd name="T107" fmla="*/ 0 h 1233"/>
                <a:gd name="T108" fmla="*/ 1 w 1497"/>
                <a:gd name="T109" fmla="*/ 0 h 1233"/>
                <a:gd name="T110" fmla="*/ 1 w 1497"/>
                <a:gd name="T111" fmla="*/ 0 h 1233"/>
                <a:gd name="T112" fmla="*/ 1 w 1497"/>
                <a:gd name="T113" fmla="*/ 0 h 1233"/>
                <a:gd name="T114" fmla="*/ 1 w 1497"/>
                <a:gd name="T115" fmla="*/ 0 h 1233"/>
                <a:gd name="T116" fmla="*/ 1 w 1497"/>
                <a:gd name="T117" fmla="*/ 0 h 1233"/>
                <a:gd name="T118" fmla="*/ 1 w 1497"/>
                <a:gd name="T119" fmla="*/ 0 h 1233"/>
                <a:gd name="T120" fmla="*/ 1 w 1497"/>
                <a:gd name="T121" fmla="*/ 0 h 1233"/>
                <a:gd name="T122" fmla="*/ 1 w 1497"/>
                <a:gd name="T123" fmla="*/ 0 h 1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233"/>
                <a:gd name="T188" fmla="*/ 1497 w 1497"/>
                <a:gd name="T189" fmla="*/ 1233 h 1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233">
                  <a:moveTo>
                    <a:pt x="7" y="641"/>
                  </a:moveTo>
                  <a:lnTo>
                    <a:pt x="11" y="643"/>
                  </a:lnTo>
                  <a:lnTo>
                    <a:pt x="16" y="643"/>
                  </a:lnTo>
                  <a:lnTo>
                    <a:pt x="22" y="643"/>
                  </a:lnTo>
                  <a:lnTo>
                    <a:pt x="24" y="639"/>
                  </a:lnTo>
                  <a:lnTo>
                    <a:pt x="28" y="637"/>
                  </a:lnTo>
                  <a:lnTo>
                    <a:pt x="33" y="632"/>
                  </a:lnTo>
                  <a:lnTo>
                    <a:pt x="39" y="626"/>
                  </a:lnTo>
                  <a:lnTo>
                    <a:pt x="42" y="619"/>
                  </a:lnTo>
                  <a:lnTo>
                    <a:pt x="48" y="612"/>
                  </a:lnTo>
                  <a:lnTo>
                    <a:pt x="50" y="606"/>
                  </a:lnTo>
                  <a:lnTo>
                    <a:pt x="53" y="601"/>
                  </a:lnTo>
                  <a:lnTo>
                    <a:pt x="57" y="593"/>
                  </a:lnTo>
                  <a:lnTo>
                    <a:pt x="61" y="588"/>
                  </a:lnTo>
                  <a:lnTo>
                    <a:pt x="63" y="580"/>
                  </a:lnTo>
                  <a:lnTo>
                    <a:pt x="66" y="573"/>
                  </a:lnTo>
                  <a:lnTo>
                    <a:pt x="68" y="564"/>
                  </a:lnTo>
                  <a:lnTo>
                    <a:pt x="70" y="556"/>
                  </a:lnTo>
                  <a:lnTo>
                    <a:pt x="72" y="547"/>
                  </a:lnTo>
                  <a:lnTo>
                    <a:pt x="75" y="538"/>
                  </a:lnTo>
                  <a:lnTo>
                    <a:pt x="75" y="529"/>
                  </a:lnTo>
                  <a:lnTo>
                    <a:pt x="79" y="521"/>
                  </a:lnTo>
                  <a:lnTo>
                    <a:pt x="79" y="516"/>
                  </a:lnTo>
                  <a:lnTo>
                    <a:pt x="79" y="510"/>
                  </a:lnTo>
                  <a:lnTo>
                    <a:pt x="81" y="507"/>
                  </a:lnTo>
                  <a:lnTo>
                    <a:pt x="81" y="503"/>
                  </a:lnTo>
                  <a:lnTo>
                    <a:pt x="81" y="497"/>
                  </a:lnTo>
                  <a:lnTo>
                    <a:pt x="83" y="492"/>
                  </a:lnTo>
                  <a:lnTo>
                    <a:pt x="83" y="488"/>
                  </a:lnTo>
                  <a:lnTo>
                    <a:pt x="85" y="484"/>
                  </a:lnTo>
                  <a:lnTo>
                    <a:pt x="85" y="475"/>
                  </a:lnTo>
                  <a:lnTo>
                    <a:pt x="85" y="466"/>
                  </a:lnTo>
                  <a:lnTo>
                    <a:pt x="87" y="457"/>
                  </a:lnTo>
                  <a:lnTo>
                    <a:pt x="88" y="449"/>
                  </a:lnTo>
                  <a:lnTo>
                    <a:pt x="88" y="440"/>
                  </a:lnTo>
                  <a:lnTo>
                    <a:pt x="88" y="431"/>
                  </a:lnTo>
                  <a:lnTo>
                    <a:pt x="88" y="424"/>
                  </a:lnTo>
                  <a:lnTo>
                    <a:pt x="90" y="418"/>
                  </a:lnTo>
                  <a:lnTo>
                    <a:pt x="90" y="411"/>
                  </a:lnTo>
                  <a:lnTo>
                    <a:pt x="90" y="403"/>
                  </a:lnTo>
                  <a:lnTo>
                    <a:pt x="92" y="396"/>
                  </a:lnTo>
                  <a:lnTo>
                    <a:pt x="92" y="392"/>
                  </a:lnTo>
                  <a:lnTo>
                    <a:pt x="92" y="387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8" y="370"/>
                  </a:lnTo>
                  <a:lnTo>
                    <a:pt x="99" y="370"/>
                  </a:lnTo>
                  <a:lnTo>
                    <a:pt x="107" y="368"/>
                  </a:lnTo>
                  <a:lnTo>
                    <a:pt x="110" y="370"/>
                  </a:lnTo>
                  <a:lnTo>
                    <a:pt x="112" y="374"/>
                  </a:lnTo>
                  <a:lnTo>
                    <a:pt x="114" y="381"/>
                  </a:lnTo>
                  <a:lnTo>
                    <a:pt x="114" y="385"/>
                  </a:lnTo>
                  <a:lnTo>
                    <a:pt x="116" y="392"/>
                  </a:lnTo>
                  <a:lnTo>
                    <a:pt x="116" y="396"/>
                  </a:lnTo>
                  <a:lnTo>
                    <a:pt x="116" y="400"/>
                  </a:lnTo>
                  <a:lnTo>
                    <a:pt x="118" y="405"/>
                  </a:lnTo>
                  <a:lnTo>
                    <a:pt x="118" y="409"/>
                  </a:lnTo>
                  <a:lnTo>
                    <a:pt x="118" y="414"/>
                  </a:lnTo>
                  <a:lnTo>
                    <a:pt x="118" y="418"/>
                  </a:lnTo>
                  <a:lnTo>
                    <a:pt x="118" y="424"/>
                  </a:lnTo>
                  <a:lnTo>
                    <a:pt x="120" y="431"/>
                  </a:lnTo>
                  <a:lnTo>
                    <a:pt x="120" y="437"/>
                  </a:lnTo>
                  <a:lnTo>
                    <a:pt x="120" y="444"/>
                  </a:lnTo>
                  <a:lnTo>
                    <a:pt x="120" y="451"/>
                  </a:lnTo>
                  <a:lnTo>
                    <a:pt x="120" y="461"/>
                  </a:lnTo>
                  <a:lnTo>
                    <a:pt x="118" y="468"/>
                  </a:lnTo>
                  <a:lnTo>
                    <a:pt x="118" y="475"/>
                  </a:lnTo>
                  <a:lnTo>
                    <a:pt x="116" y="483"/>
                  </a:lnTo>
                  <a:lnTo>
                    <a:pt x="116" y="492"/>
                  </a:lnTo>
                  <a:lnTo>
                    <a:pt x="116" y="499"/>
                  </a:lnTo>
                  <a:lnTo>
                    <a:pt x="114" y="508"/>
                  </a:lnTo>
                  <a:lnTo>
                    <a:pt x="114" y="516"/>
                  </a:lnTo>
                  <a:lnTo>
                    <a:pt x="114" y="525"/>
                  </a:lnTo>
                  <a:lnTo>
                    <a:pt x="112" y="532"/>
                  </a:lnTo>
                  <a:lnTo>
                    <a:pt x="110" y="542"/>
                  </a:lnTo>
                  <a:lnTo>
                    <a:pt x="109" y="549"/>
                  </a:lnTo>
                  <a:lnTo>
                    <a:pt x="107" y="558"/>
                  </a:lnTo>
                  <a:lnTo>
                    <a:pt x="105" y="566"/>
                  </a:lnTo>
                  <a:lnTo>
                    <a:pt x="103" y="573"/>
                  </a:lnTo>
                  <a:lnTo>
                    <a:pt x="101" y="582"/>
                  </a:lnTo>
                  <a:lnTo>
                    <a:pt x="99" y="590"/>
                  </a:lnTo>
                  <a:lnTo>
                    <a:pt x="98" y="597"/>
                  </a:lnTo>
                  <a:lnTo>
                    <a:pt x="94" y="602"/>
                  </a:lnTo>
                  <a:lnTo>
                    <a:pt x="92" y="610"/>
                  </a:lnTo>
                  <a:lnTo>
                    <a:pt x="90" y="615"/>
                  </a:lnTo>
                  <a:lnTo>
                    <a:pt x="87" y="621"/>
                  </a:lnTo>
                  <a:lnTo>
                    <a:pt x="85" y="626"/>
                  </a:lnTo>
                  <a:lnTo>
                    <a:pt x="81" y="632"/>
                  </a:lnTo>
                  <a:lnTo>
                    <a:pt x="77" y="637"/>
                  </a:lnTo>
                  <a:lnTo>
                    <a:pt x="79" y="637"/>
                  </a:lnTo>
                  <a:lnTo>
                    <a:pt x="83" y="637"/>
                  </a:lnTo>
                  <a:lnTo>
                    <a:pt x="85" y="637"/>
                  </a:lnTo>
                  <a:lnTo>
                    <a:pt x="90" y="637"/>
                  </a:lnTo>
                  <a:lnTo>
                    <a:pt x="94" y="637"/>
                  </a:lnTo>
                  <a:lnTo>
                    <a:pt x="99" y="637"/>
                  </a:lnTo>
                  <a:lnTo>
                    <a:pt x="103" y="637"/>
                  </a:lnTo>
                  <a:lnTo>
                    <a:pt x="110" y="637"/>
                  </a:lnTo>
                  <a:lnTo>
                    <a:pt x="116" y="637"/>
                  </a:lnTo>
                  <a:lnTo>
                    <a:pt x="123" y="637"/>
                  </a:lnTo>
                  <a:lnTo>
                    <a:pt x="131" y="637"/>
                  </a:lnTo>
                  <a:lnTo>
                    <a:pt x="138" y="639"/>
                  </a:lnTo>
                  <a:lnTo>
                    <a:pt x="147" y="639"/>
                  </a:lnTo>
                  <a:lnTo>
                    <a:pt x="157" y="641"/>
                  </a:lnTo>
                  <a:lnTo>
                    <a:pt x="164" y="641"/>
                  </a:lnTo>
                  <a:lnTo>
                    <a:pt x="175" y="643"/>
                  </a:lnTo>
                  <a:lnTo>
                    <a:pt x="184" y="643"/>
                  </a:lnTo>
                  <a:lnTo>
                    <a:pt x="195" y="645"/>
                  </a:lnTo>
                  <a:lnTo>
                    <a:pt x="205" y="645"/>
                  </a:lnTo>
                  <a:lnTo>
                    <a:pt x="216" y="645"/>
                  </a:lnTo>
                  <a:lnTo>
                    <a:pt x="227" y="647"/>
                  </a:lnTo>
                  <a:lnTo>
                    <a:pt x="240" y="649"/>
                  </a:lnTo>
                  <a:lnTo>
                    <a:pt x="251" y="649"/>
                  </a:lnTo>
                  <a:lnTo>
                    <a:pt x="262" y="650"/>
                  </a:lnTo>
                  <a:lnTo>
                    <a:pt x="275" y="650"/>
                  </a:lnTo>
                  <a:lnTo>
                    <a:pt x="286" y="652"/>
                  </a:lnTo>
                  <a:lnTo>
                    <a:pt x="299" y="654"/>
                  </a:lnTo>
                  <a:lnTo>
                    <a:pt x="311" y="656"/>
                  </a:lnTo>
                  <a:lnTo>
                    <a:pt x="323" y="656"/>
                  </a:lnTo>
                  <a:lnTo>
                    <a:pt x="337" y="660"/>
                  </a:lnTo>
                  <a:lnTo>
                    <a:pt x="348" y="660"/>
                  </a:lnTo>
                  <a:lnTo>
                    <a:pt x="361" y="661"/>
                  </a:lnTo>
                  <a:lnTo>
                    <a:pt x="374" y="663"/>
                  </a:lnTo>
                  <a:lnTo>
                    <a:pt x="387" y="665"/>
                  </a:lnTo>
                  <a:lnTo>
                    <a:pt x="400" y="667"/>
                  </a:lnTo>
                  <a:lnTo>
                    <a:pt x="411" y="669"/>
                  </a:lnTo>
                  <a:lnTo>
                    <a:pt x="424" y="671"/>
                  </a:lnTo>
                  <a:lnTo>
                    <a:pt x="437" y="673"/>
                  </a:lnTo>
                  <a:lnTo>
                    <a:pt x="448" y="674"/>
                  </a:lnTo>
                  <a:lnTo>
                    <a:pt x="461" y="678"/>
                  </a:lnTo>
                  <a:lnTo>
                    <a:pt x="472" y="680"/>
                  </a:lnTo>
                  <a:lnTo>
                    <a:pt x="485" y="682"/>
                  </a:lnTo>
                  <a:lnTo>
                    <a:pt x="496" y="684"/>
                  </a:lnTo>
                  <a:lnTo>
                    <a:pt x="507" y="687"/>
                  </a:lnTo>
                  <a:lnTo>
                    <a:pt x="518" y="689"/>
                  </a:lnTo>
                  <a:lnTo>
                    <a:pt x="529" y="693"/>
                  </a:lnTo>
                  <a:lnTo>
                    <a:pt x="538" y="695"/>
                  </a:lnTo>
                  <a:lnTo>
                    <a:pt x="549" y="698"/>
                  </a:lnTo>
                  <a:lnTo>
                    <a:pt x="559" y="700"/>
                  </a:lnTo>
                  <a:lnTo>
                    <a:pt x="570" y="704"/>
                  </a:lnTo>
                  <a:lnTo>
                    <a:pt x="577" y="706"/>
                  </a:lnTo>
                  <a:lnTo>
                    <a:pt x="586" y="709"/>
                  </a:lnTo>
                  <a:lnTo>
                    <a:pt x="595" y="713"/>
                  </a:lnTo>
                  <a:lnTo>
                    <a:pt x="605" y="717"/>
                  </a:lnTo>
                  <a:lnTo>
                    <a:pt x="610" y="719"/>
                  </a:lnTo>
                  <a:lnTo>
                    <a:pt x="618" y="724"/>
                  </a:lnTo>
                  <a:lnTo>
                    <a:pt x="625" y="726"/>
                  </a:lnTo>
                  <a:lnTo>
                    <a:pt x="630" y="732"/>
                  </a:lnTo>
                  <a:lnTo>
                    <a:pt x="636" y="733"/>
                  </a:lnTo>
                  <a:lnTo>
                    <a:pt x="642" y="739"/>
                  </a:lnTo>
                  <a:lnTo>
                    <a:pt x="645" y="743"/>
                  </a:lnTo>
                  <a:lnTo>
                    <a:pt x="651" y="746"/>
                  </a:lnTo>
                  <a:lnTo>
                    <a:pt x="653" y="744"/>
                  </a:lnTo>
                  <a:lnTo>
                    <a:pt x="654" y="743"/>
                  </a:lnTo>
                  <a:lnTo>
                    <a:pt x="660" y="743"/>
                  </a:lnTo>
                  <a:lnTo>
                    <a:pt x="664" y="741"/>
                  </a:lnTo>
                  <a:lnTo>
                    <a:pt x="671" y="737"/>
                  </a:lnTo>
                  <a:lnTo>
                    <a:pt x="678" y="735"/>
                  </a:lnTo>
                  <a:lnTo>
                    <a:pt x="688" y="733"/>
                  </a:lnTo>
                  <a:lnTo>
                    <a:pt x="691" y="730"/>
                  </a:lnTo>
                  <a:lnTo>
                    <a:pt x="697" y="730"/>
                  </a:lnTo>
                  <a:lnTo>
                    <a:pt x="701" y="726"/>
                  </a:lnTo>
                  <a:lnTo>
                    <a:pt x="706" y="726"/>
                  </a:lnTo>
                  <a:lnTo>
                    <a:pt x="712" y="724"/>
                  </a:lnTo>
                  <a:lnTo>
                    <a:pt x="715" y="722"/>
                  </a:lnTo>
                  <a:lnTo>
                    <a:pt x="723" y="720"/>
                  </a:lnTo>
                  <a:lnTo>
                    <a:pt x="728" y="719"/>
                  </a:lnTo>
                  <a:lnTo>
                    <a:pt x="734" y="717"/>
                  </a:lnTo>
                  <a:lnTo>
                    <a:pt x="741" y="715"/>
                  </a:lnTo>
                  <a:lnTo>
                    <a:pt x="747" y="713"/>
                  </a:lnTo>
                  <a:lnTo>
                    <a:pt x="752" y="711"/>
                  </a:lnTo>
                  <a:lnTo>
                    <a:pt x="760" y="708"/>
                  </a:lnTo>
                  <a:lnTo>
                    <a:pt x="765" y="708"/>
                  </a:lnTo>
                  <a:lnTo>
                    <a:pt x="772" y="706"/>
                  </a:lnTo>
                  <a:lnTo>
                    <a:pt x="780" y="704"/>
                  </a:lnTo>
                  <a:lnTo>
                    <a:pt x="785" y="700"/>
                  </a:lnTo>
                  <a:lnTo>
                    <a:pt x="793" y="698"/>
                  </a:lnTo>
                  <a:lnTo>
                    <a:pt x="798" y="696"/>
                  </a:lnTo>
                  <a:lnTo>
                    <a:pt x="806" y="695"/>
                  </a:lnTo>
                  <a:lnTo>
                    <a:pt x="813" y="691"/>
                  </a:lnTo>
                  <a:lnTo>
                    <a:pt x="819" y="689"/>
                  </a:lnTo>
                  <a:lnTo>
                    <a:pt x="826" y="687"/>
                  </a:lnTo>
                  <a:lnTo>
                    <a:pt x="833" y="685"/>
                  </a:lnTo>
                  <a:lnTo>
                    <a:pt x="841" y="684"/>
                  </a:lnTo>
                  <a:lnTo>
                    <a:pt x="846" y="682"/>
                  </a:lnTo>
                  <a:lnTo>
                    <a:pt x="854" y="680"/>
                  </a:lnTo>
                  <a:lnTo>
                    <a:pt x="861" y="678"/>
                  </a:lnTo>
                  <a:lnTo>
                    <a:pt x="868" y="676"/>
                  </a:lnTo>
                  <a:lnTo>
                    <a:pt x="874" y="674"/>
                  </a:lnTo>
                  <a:lnTo>
                    <a:pt x="881" y="673"/>
                  </a:lnTo>
                  <a:lnTo>
                    <a:pt x="889" y="673"/>
                  </a:lnTo>
                  <a:lnTo>
                    <a:pt x="894" y="669"/>
                  </a:lnTo>
                  <a:lnTo>
                    <a:pt x="902" y="667"/>
                  </a:lnTo>
                  <a:lnTo>
                    <a:pt x="907" y="665"/>
                  </a:lnTo>
                  <a:lnTo>
                    <a:pt x="914" y="665"/>
                  </a:lnTo>
                  <a:lnTo>
                    <a:pt x="920" y="663"/>
                  </a:lnTo>
                  <a:lnTo>
                    <a:pt x="927" y="663"/>
                  </a:lnTo>
                  <a:lnTo>
                    <a:pt x="933" y="661"/>
                  </a:lnTo>
                  <a:lnTo>
                    <a:pt x="940" y="660"/>
                  </a:lnTo>
                  <a:lnTo>
                    <a:pt x="944" y="658"/>
                  </a:lnTo>
                  <a:lnTo>
                    <a:pt x="951" y="658"/>
                  </a:lnTo>
                  <a:lnTo>
                    <a:pt x="957" y="656"/>
                  </a:lnTo>
                  <a:lnTo>
                    <a:pt x="962" y="656"/>
                  </a:lnTo>
                  <a:lnTo>
                    <a:pt x="968" y="656"/>
                  </a:lnTo>
                  <a:lnTo>
                    <a:pt x="972" y="654"/>
                  </a:lnTo>
                  <a:lnTo>
                    <a:pt x="977" y="654"/>
                  </a:lnTo>
                  <a:lnTo>
                    <a:pt x="983" y="654"/>
                  </a:lnTo>
                  <a:lnTo>
                    <a:pt x="983" y="652"/>
                  </a:lnTo>
                  <a:lnTo>
                    <a:pt x="984" y="645"/>
                  </a:lnTo>
                  <a:lnTo>
                    <a:pt x="984" y="639"/>
                  </a:lnTo>
                  <a:lnTo>
                    <a:pt x="984" y="634"/>
                  </a:lnTo>
                  <a:lnTo>
                    <a:pt x="986" y="626"/>
                  </a:lnTo>
                  <a:lnTo>
                    <a:pt x="986" y="621"/>
                  </a:lnTo>
                  <a:lnTo>
                    <a:pt x="986" y="612"/>
                  </a:lnTo>
                  <a:lnTo>
                    <a:pt x="986" y="604"/>
                  </a:lnTo>
                  <a:lnTo>
                    <a:pt x="986" y="595"/>
                  </a:lnTo>
                  <a:lnTo>
                    <a:pt x="986" y="588"/>
                  </a:lnTo>
                  <a:lnTo>
                    <a:pt x="986" y="582"/>
                  </a:lnTo>
                  <a:lnTo>
                    <a:pt x="986" y="577"/>
                  </a:lnTo>
                  <a:lnTo>
                    <a:pt x="986" y="573"/>
                  </a:lnTo>
                  <a:lnTo>
                    <a:pt x="986" y="567"/>
                  </a:lnTo>
                  <a:lnTo>
                    <a:pt x="986" y="564"/>
                  </a:lnTo>
                  <a:lnTo>
                    <a:pt x="986" y="558"/>
                  </a:lnTo>
                  <a:lnTo>
                    <a:pt x="986" y="555"/>
                  </a:lnTo>
                  <a:lnTo>
                    <a:pt x="986" y="549"/>
                  </a:lnTo>
                  <a:lnTo>
                    <a:pt x="986" y="543"/>
                  </a:lnTo>
                  <a:lnTo>
                    <a:pt x="984" y="538"/>
                  </a:lnTo>
                  <a:lnTo>
                    <a:pt x="984" y="532"/>
                  </a:lnTo>
                  <a:lnTo>
                    <a:pt x="983" y="527"/>
                  </a:lnTo>
                  <a:lnTo>
                    <a:pt x="981" y="519"/>
                  </a:lnTo>
                  <a:lnTo>
                    <a:pt x="981" y="512"/>
                  </a:lnTo>
                  <a:lnTo>
                    <a:pt x="979" y="505"/>
                  </a:lnTo>
                  <a:lnTo>
                    <a:pt x="979" y="497"/>
                  </a:lnTo>
                  <a:lnTo>
                    <a:pt x="977" y="490"/>
                  </a:lnTo>
                  <a:lnTo>
                    <a:pt x="975" y="483"/>
                  </a:lnTo>
                  <a:lnTo>
                    <a:pt x="973" y="473"/>
                  </a:lnTo>
                  <a:lnTo>
                    <a:pt x="972" y="466"/>
                  </a:lnTo>
                  <a:lnTo>
                    <a:pt x="970" y="457"/>
                  </a:lnTo>
                  <a:lnTo>
                    <a:pt x="968" y="449"/>
                  </a:lnTo>
                  <a:lnTo>
                    <a:pt x="968" y="440"/>
                  </a:lnTo>
                  <a:lnTo>
                    <a:pt x="966" y="433"/>
                  </a:lnTo>
                  <a:lnTo>
                    <a:pt x="964" y="424"/>
                  </a:lnTo>
                  <a:lnTo>
                    <a:pt x="962" y="416"/>
                  </a:lnTo>
                  <a:lnTo>
                    <a:pt x="961" y="407"/>
                  </a:lnTo>
                  <a:lnTo>
                    <a:pt x="959" y="400"/>
                  </a:lnTo>
                  <a:lnTo>
                    <a:pt x="959" y="390"/>
                  </a:lnTo>
                  <a:lnTo>
                    <a:pt x="957" y="383"/>
                  </a:lnTo>
                  <a:lnTo>
                    <a:pt x="955" y="376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1" y="355"/>
                  </a:lnTo>
                  <a:lnTo>
                    <a:pt x="951" y="350"/>
                  </a:lnTo>
                  <a:lnTo>
                    <a:pt x="951" y="344"/>
                  </a:lnTo>
                  <a:lnTo>
                    <a:pt x="949" y="341"/>
                  </a:lnTo>
                  <a:lnTo>
                    <a:pt x="949" y="335"/>
                  </a:lnTo>
                  <a:lnTo>
                    <a:pt x="949" y="331"/>
                  </a:lnTo>
                  <a:lnTo>
                    <a:pt x="949" y="330"/>
                  </a:lnTo>
                  <a:lnTo>
                    <a:pt x="948" y="322"/>
                  </a:lnTo>
                  <a:lnTo>
                    <a:pt x="948" y="317"/>
                  </a:lnTo>
                  <a:lnTo>
                    <a:pt x="948" y="311"/>
                  </a:lnTo>
                  <a:lnTo>
                    <a:pt x="948" y="306"/>
                  </a:lnTo>
                  <a:lnTo>
                    <a:pt x="946" y="300"/>
                  </a:lnTo>
                  <a:lnTo>
                    <a:pt x="946" y="295"/>
                  </a:lnTo>
                  <a:lnTo>
                    <a:pt x="948" y="291"/>
                  </a:lnTo>
                  <a:lnTo>
                    <a:pt x="948" y="287"/>
                  </a:lnTo>
                  <a:lnTo>
                    <a:pt x="948" y="280"/>
                  </a:lnTo>
                  <a:lnTo>
                    <a:pt x="951" y="274"/>
                  </a:lnTo>
                  <a:lnTo>
                    <a:pt x="953" y="274"/>
                  </a:lnTo>
                  <a:lnTo>
                    <a:pt x="957" y="278"/>
                  </a:lnTo>
                  <a:lnTo>
                    <a:pt x="961" y="282"/>
                  </a:lnTo>
                  <a:lnTo>
                    <a:pt x="964" y="291"/>
                  </a:lnTo>
                  <a:lnTo>
                    <a:pt x="966" y="295"/>
                  </a:lnTo>
                  <a:lnTo>
                    <a:pt x="968" y="300"/>
                  </a:lnTo>
                  <a:lnTo>
                    <a:pt x="968" y="304"/>
                  </a:lnTo>
                  <a:lnTo>
                    <a:pt x="970" y="309"/>
                  </a:lnTo>
                  <a:lnTo>
                    <a:pt x="972" y="315"/>
                  </a:lnTo>
                  <a:lnTo>
                    <a:pt x="973" y="322"/>
                  </a:lnTo>
                  <a:lnTo>
                    <a:pt x="975" y="330"/>
                  </a:lnTo>
                  <a:lnTo>
                    <a:pt x="977" y="337"/>
                  </a:lnTo>
                  <a:lnTo>
                    <a:pt x="979" y="344"/>
                  </a:lnTo>
                  <a:lnTo>
                    <a:pt x="981" y="354"/>
                  </a:lnTo>
                  <a:lnTo>
                    <a:pt x="981" y="357"/>
                  </a:lnTo>
                  <a:lnTo>
                    <a:pt x="983" y="361"/>
                  </a:lnTo>
                  <a:lnTo>
                    <a:pt x="984" y="366"/>
                  </a:lnTo>
                  <a:lnTo>
                    <a:pt x="986" y="370"/>
                  </a:lnTo>
                  <a:lnTo>
                    <a:pt x="986" y="376"/>
                  </a:lnTo>
                  <a:lnTo>
                    <a:pt x="988" y="379"/>
                  </a:lnTo>
                  <a:lnTo>
                    <a:pt x="988" y="385"/>
                  </a:lnTo>
                  <a:lnTo>
                    <a:pt x="990" y="392"/>
                  </a:lnTo>
                  <a:lnTo>
                    <a:pt x="992" y="398"/>
                  </a:lnTo>
                  <a:lnTo>
                    <a:pt x="994" y="405"/>
                  </a:lnTo>
                  <a:lnTo>
                    <a:pt x="994" y="413"/>
                  </a:lnTo>
                  <a:lnTo>
                    <a:pt x="996" y="422"/>
                  </a:lnTo>
                  <a:lnTo>
                    <a:pt x="996" y="429"/>
                  </a:lnTo>
                  <a:lnTo>
                    <a:pt x="997" y="437"/>
                  </a:lnTo>
                  <a:lnTo>
                    <a:pt x="999" y="444"/>
                  </a:lnTo>
                  <a:lnTo>
                    <a:pt x="1001" y="451"/>
                  </a:lnTo>
                  <a:lnTo>
                    <a:pt x="1001" y="461"/>
                  </a:lnTo>
                  <a:lnTo>
                    <a:pt x="1003" y="468"/>
                  </a:lnTo>
                  <a:lnTo>
                    <a:pt x="1003" y="477"/>
                  </a:lnTo>
                  <a:lnTo>
                    <a:pt x="1005" y="486"/>
                  </a:lnTo>
                  <a:lnTo>
                    <a:pt x="1005" y="494"/>
                  </a:lnTo>
                  <a:lnTo>
                    <a:pt x="1007" y="503"/>
                  </a:lnTo>
                  <a:lnTo>
                    <a:pt x="1007" y="510"/>
                  </a:lnTo>
                  <a:lnTo>
                    <a:pt x="1008" y="518"/>
                  </a:lnTo>
                  <a:lnTo>
                    <a:pt x="1010" y="525"/>
                  </a:lnTo>
                  <a:lnTo>
                    <a:pt x="1010" y="532"/>
                  </a:lnTo>
                  <a:lnTo>
                    <a:pt x="1010" y="540"/>
                  </a:lnTo>
                  <a:lnTo>
                    <a:pt x="1012" y="547"/>
                  </a:lnTo>
                  <a:lnTo>
                    <a:pt x="1012" y="553"/>
                  </a:lnTo>
                  <a:lnTo>
                    <a:pt x="1014" y="560"/>
                  </a:lnTo>
                  <a:lnTo>
                    <a:pt x="1014" y="566"/>
                  </a:lnTo>
                  <a:lnTo>
                    <a:pt x="1016" y="571"/>
                  </a:lnTo>
                  <a:lnTo>
                    <a:pt x="1016" y="575"/>
                  </a:lnTo>
                  <a:lnTo>
                    <a:pt x="1018" y="580"/>
                  </a:lnTo>
                  <a:lnTo>
                    <a:pt x="1018" y="584"/>
                  </a:lnTo>
                  <a:lnTo>
                    <a:pt x="1020" y="588"/>
                  </a:lnTo>
                  <a:lnTo>
                    <a:pt x="1020" y="593"/>
                  </a:lnTo>
                  <a:lnTo>
                    <a:pt x="1020" y="599"/>
                  </a:lnTo>
                  <a:lnTo>
                    <a:pt x="1020" y="604"/>
                  </a:lnTo>
                  <a:lnTo>
                    <a:pt x="1020" y="610"/>
                  </a:lnTo>
                  <a:lnTo>
                    <a:pt x="1020" y="615"/>
                  </a:lnTo>
                  <a:lnTo>
                    <a:pt x="1020" y="621"/>
                  </a:lnTo>
                  <a:lnTo>
                    <a:pt x="1020" y="626"/>
                  </a:lnTo>
                  <a:lnTo>
                    <a:pt x="1020" y="632"/>
                  </a:lnTo>
                  <a:lnTo>
                    <a:pt x="1020" y="639"/>
                  </a:lnTo>
                  <a:lnTo>
                    <a:pt x="1020" y="647"/>
                  </a:lnTo>
                  <a:lnTo>
                    <a:pt x="1020" y="650"/>
                  </a:lnTo>
                  <a:lnTo>
                    <a:pt x="1020" y="654"/>
                  </a:lnTo>
                  <a:lnTo>
                    <a:pt x="1178" y="660"/>
                  </a:lnTo>
                  <a:lnTo>
                    <a:pt x="1174" y="658"/>
                  </a:lnTo>
                  <a:lnTo>
                    <a:pt x="1169" y="650"/>
                  </a:lnTo>
                  <a:lnTo>
                    <a:pt x="1163" y="645"/>
                  </a:lnTo>
                  <a:lnTo>
                    <a:pt x="1158" y="641"/>
                  </a:lnTo>
                  <a:lnTo>
                    <a:pt x="1152" y="634"/>
                  </a:lnTo>
                  <a:lnTo>
                    <a:pt x="1149" y="626"/>
                  </a:lnTo>
                  <a:lnTo>
                    <a:pt x="1145" y="621"/>
                  </a:lnTo>
                  <a:lnTo>
                    <a:pt x="1143" y="617"/>
                  </a:lnTo>
                  <a:lnTo>
                    <a:pt x="1139" y="612"/>
                  </a:lnTo>
                  <a:lnTo>
                    <a:pt x="1136" y="608"/>
                  </a:lnTo>
                  <a:lnTo>
                    <a:pt x="1134" y="601"/>
                  </a:lnTo>
                  <a:lnTo>
                    <a:pt x="1132" y="597"/>
                  </a:lnTo>
                  <a:lnTo>
                    <a:pt x="1128" y="591"/>
                  </a:lnTo>
                  <a:lnTo>
                    <a:pt x="1126" y="584"/>
                  </a:lnTo>
                  <a:lnTo>
                    <a:pt x="1125" y="578"/>
                  </a:lnTo>
                  <a:lnTo>
                    <a:pt x="1121" y="571"/>
                  </a:lnTo>
                  <a:lnTo>
                    <a:pt x="1119" y="566"/>
                  </a:lnTo>
                  <a:lnTo>
                    <a:pt x="1119" y="558"/>
                  </a:lnTo>
                  <a:lnTo>
                    <a:pt x="1115" y="551"/>
                  </a:lnTo>
                  <a:lnTo>
                    <a:pt x="1115" y="543"/>
                  </a:lnTo>
                  <a:lnTo>
                    <a:pt x="1115" y="536"/>
                  </a:lnTo>
                  <a:lnTo>
                    <a:pt x="1115" y="529"/>
                  </a:lnTo>
                  <a:lnTo>
                    <a:pt x="1114" y="519"/>
                  </a:lnTo>
                  <a:lnTo>
                    <a:pt x="1112" y="512"/>
                  </a:lnTo>
                  <a:lnTo>
                    <a:pt x="1112" y="503"/>
                  </a:lnTo>
                  <a:lnTo>
                    <a:pt x="1112" y="496"/>
                  </a:lnTo>
                  <a:lnTo>
                    <a:pt x="1110" y="488"/>
                  </a:lnTo>
                  <a:lnTo>
                    <a:pt x="1110" y="481"/>
                  </a:lnTo>
                  <a:lnTo>
                    <a:pt x="1110" y="473"/>
                  </a:lnTo>
                  <a:lnTo>
                    <a:pt x="1110" y="468"/>
                  </a:lnTo>
                  <a:lnTo>
                    <a:pt x="1108" y="461"/>
                  </a:lnTo>
                  <a:lnTo>
                    <a:pt x="1108" y="451"/>
                  </a:lnTo>
                  <a:lnTo>
                    <a:pt x="1108" y="446"/>
                  </a:lnTo>
                  <a:lnTo>
                    <a:pt x="1108" y="440"/>
                  </a:lnTo>
                  <a:lnTo>
                    <a:pt x="1108" y="433"/>
                  </a:lnTo>
                  <a:lnTo>
                    <a:pt x="1108" y="427"/>
                  </a:lnTo>
                  <a:lnTo>
                    <a:pt x="1108" y="422"/>
                  </a:lnTo>
                  <a:lnTo>
                    <a:pt x="1108" y="416"/>
                  </a:lnTo>
                  <a:lnTo>
                    <a:pt x="1106" y="411"/>
                  </a:lnTo>
                  <a:lnTo>
                    <a:pt x="1106" y="405"/>
                  </a:lnTo>
                  <a:lnTo>
                    <a:pt x="1106" y="400"/>
                  </a:lnTo>
                  <a:lnTo>
                    <a:pt x="1106" y="394"/>
                  </a:lnTo>
                  <a:lnTo>
                    <a:pt x="1104" y="389"/>
                  </a:lnTo>
                  <a:lnTo>
                    <a:pt x="1104" y="385"/>
                  </a:lnTo>
                  <a:lnTo>
                    <a:pt x="1104" y="379"/>
                  </a:lnTo>
                  <a:lnTo>
                    <a:pt x="1104" y="376"/>
                  </a:lnTo>
                  <a:lnTo>
                    <a:pt x="1102" y="368"/>
                  </a:lnTo>
                  <a:lnTo>
                    <a:pt x="1101" y="361"/>
                  </a:lnTo>
                  <a:lnTo>
                    <a:pt x="1101" y="354"/>
                  </a:lnTo>
                  <a:lnTo>
                    <a:pt x="1099" y="350"/>
                  </a:lnTo>
                  <a:lnTo>
                    <a:pt x="1097" y="343"/>
                  </a:lnTo>
                  <a:lnTo>
                    <a:pt x="1095" y="335"/>
                  </a:lnTo>
                  <a:lnTo>
                    <a:pt x="1091" y="328"/>
                  </a:lnTo>
                  <a:lnTo>
                    <a:pt x="1090" y="319"/>
                  </a:lnTo>
                  <a:lnTo>
                    <a:pt x="1090" y="315"/>
                  </a:lnTo>
                  <a:lnTo>
                    <a:pt x="1088" y="309"/>
                  </a:lnTo>
                  <a:lnTo>
                    <a:pt x="1086" y="304"/>
                  </a:lnTo>
                  <a:lnTo>
                    <a:pt x="1086" y="300"/>
                  </a:lnTo>
                  <a:lnTo>
                    <a:pt x="1084" y="295"/>
                  </a:lnTo>
                  <a:lnTo>
                    <a:pt x="1084" y="291"/>
                  </a:lnTo>
                  <a:lnTo>
                    <a:pt x="1082" y="285"/>
                  </a:lnTo>
                  <a:lnTo>
                    <a:pt x="1082" y="282"/>
                  </a:lnTo>
                  <a:lnTo>
                    <a:pt x="1080" y="276"/>
                  </a:lnTo>
                  <a:lnTo>
                    <a:pt x="1080" y="272"/>
                  </a:lnTo>
                  <a:lnTo>
                    <a:pt x="1079" y="267"/>
                  </a:lnTo>
                  <a:lnTo>
                    <a:pt x="1079" y="263"/>
                  </a:lnTo>
                  <a:lnTo>
                    <a:pt x="1077" y="254"/>
                  </a:lnTo>
                  <a:lnTo>
                    <a:pt x="1075" y="247"/>
                  </a:lnTo>
                  <a:lnTo>
                    <a:pt x="1073" y="241"/>
                  </a:lnTo>
                  <a:lnTo>
                    <a:pt x="1073" y="237"/>
                  </a:lnTo>
                  <a:lnTo>
                    <a:pt x="1073" y="234"/>
                  </a:lnTo>
                  <a:lnTo>
                    <a:pt x="1069" y="230"/>
                  </a:lnTo>
                  <a:lnTo>
                    <a:pt x="1064" y="225"/>
                  </a:lnTo>
                  <a:lnTo>
                    <a:pt x="1058" y="221"/>
                  </a:lnTo>
                  <a:lnTo>
                    <a:pt x="1053" y="215"/>
                  </a:lnTo>
                  <a:lnTo>
                    <a:pt x="1047" y="210"/>
                  </a:lnTo>
                  <a:lnTo>
                    <a:pt x="1042" y="204"/>
                  </a:lnTo>
                  <a:lnTo>
                    <a:pt x="1036" y="197"/>
                  </a:lnTo>
                  <a:lnTo>
                    <a:pt x="1031" y="193"/>
                  </a:lnTo>
                  <a:lnTo>
                    <a:pt x="1025" y="186"/>
                  </a:lnTo>
                  <a:lnTo>
                    <a:pt x="1020" y="182"/>
                  </a:lnTo>
                  <a:lnTo>
                    <a:pt x="1014" y="177"/>
                  </a:lnTo>
                  <a:lnTo>
                    <a:pt x="1010" y="173"/>
                  </a:lnTo>
                  <a:lnTo>
                    <a:pt x="1007" y="169"/>
                  </a:lnTo>
                  <a:lnTo>
                    <a:pt x="1005" y="167"/>
                  </a:lnTo>
                  <a:lnTo>
                    <a:pt x="1001" y="166"/>
                  </a:lnTo>
                  <a:lnTo>
                    <a:pt x="996" y="164"/>
                  </a:lnTo>
                  <a:lnTo>
                    <a:pt x="990" y="162"/>
                  </a:lnTo>
                  <a:lnTo>
                    <a:pt x="984" y="162"/>
                  </a:lnTo>
                  <a:lnTo>
                    <a:pt x="977" y="160"/>
                  </a:lnTo>
                  <a:lnTo>
                    <a:pt x="970" y="160"/>
                  </a:lnTo>
                  <a:lnTo>
                    <a:pt x="962" y="160"/>
                  </a:lnTo>
                  <a:lnTo>
                    <a:pt x="955" y="160"/>
                  </a:lnTo>
                  <a:lnTo>
                    <a:pt x="946" y="158"/>
                  </a:lnTo>
                  <a:lnTo>
                    <a:pt x="938" y="158"/>
                  </a:lnTo>
                  <a:lnTo>
                    <a:pt x="931" y="156"/>
                  </a:lnTo>
                  <a:lnTo>
                    <a:pt x="925" y="156"/>
                  </a:lnTo>
                  <a:lnTo>
                    <a:pt x="920" y="153"/>
                  </a:lnTo>
                  <a:lnTo>
                    <a:pt x="916" y="149"/>
                  </a:lnTo>
                  <a:lnTo>
                    <a:pt x="913" y="145"/>
                  </a:lnTo>
                  <a:lnTo>
                    <a:pt x="911" y="142"/>
                  </a:lnTo>
                  <a:lnTo>
                    <a:pt x="907" y="134"/>
                  </a:lnTo>
                  <a:lnTo>
                    <a:pt x="907" y="127"/>
                  </a:lnTo>
                  <a:lnTo>
                    <a:pt x="907" y="121"/>
                  </a:lnTo>
                  <a:lnTo>
                    <a:pt x="907" y="116"/>
                  </a:lnTo>
                  <a:lnTo>
                    <a:pt x="907" y="112"/>
                  </a:lnTo>
                  <a:lnTo>
                    <a:pt x="907" y="107"/>
                  </a:lnTo>
                  <a:lnTo>
                    <a:pt x="907" y="101"/>
                  </a:lnTo>
                  <a:lnTo>
                    <a:pt x="907" y="95"/>
                  </a:lnTo>
                  <a:lnTo>
                    <a:pt x="907" y="88"/>
                  </a:lnTo>
                  <a:lnTo>
                    <a:pt x="907" y="83"/>
                  </a:lnTo>
                  <a:lnTo>
                    <a:pt x="907" y="77"/>
                  </a:lnTo>
                  <a:lnTo>
                    <a:pt x="907" y="71"/>
                  </a:lnTo>
                  <a:lnTo>
                    <a:pt x="907" y="64"/>
                  </a:lnTo>
                  <a:lnTo>
                    <a:pt x="909" y="60"/>
                  </a:lnTo>
                  <a:lnTo>
                    <a:pt x="909" y="53"/>
                  </a:lnTo>
                  <a:lnTo>
                    <a:pt x="909" y="48"/>
                  </a:lnTo>
                  <a:lnTo>
                    <a:pt x="909" y="42"/>
                  </a:lnTo>
                  <a:lnTo>
                    <a:pt x="909" y="36"/>
                  </a:lnTo>
                  <a:lnTo>
                    <a:pt x="909" y="31"/>
                  </a:lnTo>
                  <a:lnTo>
                    <a:pt x="911" y="25"/>
                  </a:lnTo>
                  <a:lnTo>
                    <a:pt x="911" y="22"/>
                  </a:lnTo>
                  <a:lnTo>
                    <a:pt x="911" y="18"/>
                  </a:lnTo>
                  <a:lnTo>
                    <a:pt x="913" y="9"/>
                  </a:lnTo>
                  <a:lnTo>
                    <a:pt x="913" y="5"/>
                  </a:lnTo>
                  <a:lnTo>
                    <a:pt x="913" y="1"/>
                  </a:lnTo>
                  <a:lnTo>
                    <a:pt x="914" y="0"/>
                  </a:lnTo>
                  <a:lnTo>
                    <a:pt x="933" y="0"/>
                  </a:lnTo>
                  <a:lnTo>
                    <a:pt x="933" y="1"/>
                  </a:lnTo>
                  <a:lnTo>
                    <a:pt x="933" y="5"/>
                  </a:lnTo>
                  <a:lnTo>
                    <a:pt x="931" y="11"/>
                  </a:lnTo>
                  <a:lnTo>
                    <a:pt x="931" y="20"/>
                  </a:lnTo>
                  <a:lnTo>
                    <a:pt x="931" y="24"/>
                  </a:lnTo>
                  <a:lnTo>
                    <a:pt x="929" y="29"/>
                  </a:lnTo>
                  <a:lnTo>
                    <a:pt x="929" y="35"/>
                  </a:lnTo>
                  <a:lnTo>
                    <a:pt x="929" y="40"/>
                  </a:lnTo>
                  <a:lnTo>
                    <a:pt x="927" y="44"/>
                  </a:lnTo>
                  <a:lnTo>
                    <a:pt x="927" y="51"/>
                  </a:lnTo>
                  <a:lnTo>
                    <a:pt x="927" y="57"/>
                  </a:lnTo>
                  <a:lnTo>
                    <a:pt x="927" y="62"/>
                  </a:lnTo>
                  <a:lnTo>
                    <a:pt x="925" y="68"/>
                  </a:lnTo>
                  <a:lnTo>
                    <a:pt x="925" y="75"/>
                  </a:lnTo>
                  <a:lnTo>
                    <a:pt x="924" y="79"/>
                  </a:lnTo>
                  <a:lnTo>
                    <a:pt x="924" y="86"/>
                  </a:lnTo>
                  <a:lnTo>
                    <a:pt x="924" y="92"/>
                  </a:lnTo>
                  <a:lnTo>
                    <a:pt x="924" y="97"/>
                  </a:lnTo>
                  <a:lnTo>
                    <a:pt x="924" y="101"/>
                  </a:lnTo>
                  <a:lnTo>
                    <a:pt x="924" y="107"/>
                  </a:lnTo>
                  <a:lnTo>
                    <a:pt x="924" y="116"/>
                  </a:lnTo>
                  <a:lnTo>
                    <a:pt x="925" y="123"/>
                  </a:lnTo>
                  <a:lnTo>
                    <a:pt x="925" y="127"/>
                  </a:lnTo>
                  <a:lnTo>
                    <a:pt x="929" y="130"/>
                  </a:lnTo>
                  <a:lnTo>
                    <a:pt x="933" y="132"/>
                  </a:lnTo>
                  <a:lnTo>
                    <a:pt x="942" y="134"/>
                  </a:lnTo>
                  <a:lnTo>
                    <a:pt x="946" y="134"/>
                  </a:lnTo>
                  <a:lnTo>
                    <a:pt x="951" y="134"/>
                  </a:lnTo>
                  <a:lnTo>
                    <a:pt x="955" y="134"/>
                  </a:lnTo>
                  <a:lnTo>
                    <a:pt x="961" y="136"/>
                  </a:lnTo>
                  <a:lnTo>
                    <a:pt x="966" y="136"/>
                  </a:lnTo>
                  <a:lnTo>
                    <a:pt x="972" y="136"/>
                  </a:lnTo>
                  <a:lnTo>
                    <a:pt x="977" y="136"/>
                  </a:lnTo>
                  <a:lnTo>
                    <a:pt x="983" y="138"/>
                  </a:lnTo>
                  <a:lnTo>
                    <a:pt x="988" y="138"/>
                  </a:lnTo>
                  <a:lnTo>
                    <a:pt x="994" y="140"/>
                  </a:lnTo>
                  <a:lnTo>
                    <a:pt x="999" y="140"/>
                  </a:lnTo>
                  <a:lnTo>
                    <a:pt x="1005" y="142"/>
                  </a:lnTo>
                  <a:lnTo>
                    <a:pt x="1012" y="143"/>
                  </a:lnTo>
                  <a:lnTo>
                    <a:pt x="1020" y="149"/>
                  </a:lnTo>
                  <a:lnTo>
                    <a:pt x="1027" y="153"/>
                  </a:lnTo>
                  <a:lnTo>
                    <a:pt x="1034" y="160"/>
                  </a:lnTo>
                  <a:lnTo>
                    <a:pt x="1042" y="167"/>
                  </a:lnTo>
                  <a:lnTo>
                    <a:pt x="1047" y="175"/>
                  </a:lnTo>
                  <a:lnTo>
                    <a:pt x="1055" y="184"/>
                  </a:lnTo>
                  <a:lnTo>
                    <a:pt x="1062" y="193"/>
                  </a:lnTo>
                  <a:lnTo>
                    <a:pt x="1067" y="201"/>
                  </a:lnTo>
                  <a:lnTo>
                    <a:pt x="1075" y="206"/>
                  </a:lnTo>
                  <a:lnTo>
                    <a:pt x="1080" y="206"/>
                  </a:lnTo>
                  <a:lnTo>
                    <a:pt x="1084" y="208"/>
                  </a:lnTo>
                  <a:lnTo>
                    <a:pt x="1090" y="210"/>
                  </a:lnTo>
                  <a:lnTo>
                    <a:pt x="1095" y="210"/>
                  </a:lnTo>
                  <a:lnTo>
                    <a:pt x="1099" y="210"/>
                  </a:lnTo>
                  <a:lnTo>
                    <a:pt x="1104" y="210"/>
                  </a:lnTo>
                  <a:lnTo>
                    <a:pt x="1110" y="210"/>
                  </a:lnTo>
                  <a:lnTo>
                    <a:pt x="1115" y="210"/>
                  </a:lnTo>
                  <a:lnTo>
                    <a:pt x="1121" y="208"/>
                  </a:lnTo>
                  <a:lnTo>
                    <a:pt x="1128" y="208"/>
                  </a:lnTo>
                  <a:lnTo>
                    <a:pt x="1134" y="206"/>
                  </a:lnTo>
                  <a:lnTo>
                    <a:pt x="1141" y="204"/>
                  </a:lnTo>
                  <a:lnTo>
                    <a:pt x="1147" y="202"/>
                  </a:lnTo>
                  <a:lnTo>
                    <a:pt x="1152" y="201"/>
                  </a:lnTo>
                  <a:lnTo>
                    <a:pt x="1158" y="197"/>
                  </a:lnTo>
                  <a:lnTo>
                    <a:pt x="1163" y="195"/>
                  </a:lnTo>
                  <a:lnTo>
                    <a:pt x="1169" y="191"/>
                  </a:lnTo>
                  <a:lnTo>
                    <a:pt x="1173" y="189"/>
                  </a:lnTo>
                  <a:lnTo>
                    <a:pt x="1178" y="186"/>
                  </a:lnTo>
                  <a:lnTo>
                    <a:pt x="1182" y="184"/>
                  </a:lnTo>
                  <a:lnTo>
                    <a:pt x="1189" y="180"/>
                  </a:lnTo>
                  <a:lnTo>
                    <a:pt x="1195" y="178"/>
                  </a:lnTo>
                  <a:lnTo>
                    <a:pt x="1200" y="178"/>
                  </a:lnTo>
                  <a:lnTo>
                    <a:pt x="1204" y="184"/>
                  </a:lnTo>
                  <a:lnTo>
                    <a:pt x="1204" y="188"/>
                  </a:lnTo>
                  <a:lnTo>
                    <a:pt x="1204" y="193"/>
                  </a:lnTo>
                  <a:lnTo>
                    <a:pt x="1202" y="199"/>
                  </a:lnTo>
                  <a:lnTo>
                    <a:pt x="1200" y="204"/>
                  </a:lnTo>
                  <a:lnTo>
                    <a:pt x="1197" y="208"/>
                  </a:lnTo>
                  <a:lnTo>
                    <a:pt x="1191" y="212"/>
                  </a:lnTo>
                  <a:lnTo>
                    <a:pt x="1185" y="215"/>
                  </a:lnTo>
                  <a:lnTo>
                    <a:pt x="1178" y="221"/>
                  </a:lnTo>
                  <a:lnTo>
                    <a:pt x="1171" y="223"/>
                  </a:lnTo>
                  <a:lnTo>
                    <a:pt x="1167" y="225"/>
                  </a:lnTo>
                  <a:lnTo>
                    <a:pt x="1160" y="226"/>
                  </a:lnTo>
                  <a:lnTo>
                    <a:pt x="1156" y="230"/>
                  </a:lnTo>
                  <a:lnTo>
                    <a:pt x="1149" y="230"/>
                  </a:lnTo>
                  <a:lnTo>
                    <a:pt x="1143" y="232"/>
                  </a:lnTo>
                  <a:lnTo>
                    <a:pt x="1138" y="234"/>
                  </a:lnTo>
                  <a:lnTo>
                    <a:pt x="1132" y="236"/>
                  </a:lnTo>
                  <a:lnTo>
                    <a:pt x="1126" y="237"/>
                  </a:lnTo>
                  <a:lnTo>
                    <a:pt x="1121" y="237"/>
                  </a:lnTo>
                  <a:lnTo>
                    <a:pt x="1117" y="239"/>
                  </a:lnTo>
                  <a:lnTo>
                    <a:pt x="1114" y="239"/>
                  </a:lnTo>
                  <a:lnTo>
                    <a:pt x="1108" y="239"/>
                  </a:lnTo>
                  <a:lnTo>
                    <a:pt x="1108" y="241"/>
                  </a:lnTo>
                  <a:lnTo>
                    <a:pt x="1108" y="243"/>
                  </a:lnTo>
                  <a:lnTo>
                    <a:pt x="1108" y="247"/>
                  </a:lnTo>
                  <a:lnTo>
                    <a:pt x="1108" y="252"/>
                  </a:lnTo>
                  <a:lnTo>
                    <a:pt x="1108" y="258"/>
                  </a:lnTo>
                  <a:lnTo>
                    <a:pt x="1108" y="265"/>
                  </a:lnTo>
                  <a:lnTo>
                    <a:pt x="1108" y="272"/>
                  </a:lnTo>
                  <a:lnTo>
                    <a:pt x="1110" y="280"/>
                  </a:lnTo>
                  <a:lnTo>
                    <a:pt x="1110" y="287"/>
                  </a:lnTo>
                  <a:lnTo>
                    <a:pt x="1112" y="296"/>
                  </a:lnTo>
                  <a:lnTo>
                    <a:pt x="1114" y="304"/>
                  </a:lnTo>
                  <a:lnTo>
                    <a:pt x="1115" y="311"/>
                  </a:lnTo>
                  <a:lnTo>
                    <a:pt x="1115" y="319"/>
                  </a:lnTo>
                  <a:lnTo>
                    <a:pt x="1117" y="326"/>
                  </a:lnTo>
                  <a:lnTo>
                    <a:pt x="1119" y="331"/>
                  </a:lnTo>
                  <a:lnTo>
                    <a:pt x="1121" y="337"/>
                  </a:lnTo>
                  <a:lnTo>
                    <a:pt x="1121" y="339"/>
                  </a:lnTo>
                  <a:lnTo>
                    <a:pt x="1123" y="343"/>
                  </a:lnTo>
                  <a:lnTo>
                    <a:pt x="1123" y="344"/>
                  </a:lnTo>
                  <a:lnTo>
                    <a:pt x="1125" y="350"/>
                  </a:lnTo>
                  <a:lnTo>
                    <a:pt x="1125" y="354"/>
                  </a:lnTo>
                  <a:lnTo>
                    <a:pt x="1125" y="361"/>
                  </a:lnTo>
                  <a:lnTo>
                    <a:pt x="1125" y="366"/>
                  </a:lnTo>
                  <a:lnTo>
                    <a:pt x="1126" y="374"/>
                  </a:lnTo>
                  <a:lnTo>
                    <a:pt x="1126" y="379"/>
                  </a:lnTo>
                  <a:lnTo>
                    <a:pt x="1128" y="387"/>
                  </a:lnTo>
                  <a:lnTo>
                    <a:pt x="1128" y="394"/>
                  </a:lnTo>
                  <a:lnTo>
                    <a:pt x="1130" y="403"/>
                  </a:lnTo>
                  <a:lnTo>
                    <a:pt x="1130" y="411"/>
                  </a:lnTo>
                  <a:lnTo>
                    <a:pt x="1130" y="420"/>
                  </a:lnTo>
                  <a:lnTo>
                    <a:pt x="1132" y="427"/>
                  </a:lnTo>
                  <a:lnTo>
                    <a:pt x="1134" y="437"/>
                  </a:lnTo>
                  <a:lnTo>
                    <a:pt x="1134" y="446"/>
                  </a:lnTo>
                  <a:lnTo>
                    <a:pt x="1134" y="455"/>
                  </a:lnTo>
                  <a:lnTo>
                    <a:pt x="1134" y="462"/>
                  </a:lnTo>
                  <a:lnTo>
                    <a:pt x="1136" y="472"/>
                  </a:lnTo>
                  <a:lnTo>
                    <a:pt x="1136" y="481"/>
                  </a:lnTo>
                  <a:lnTo>
                    <a:pt x="1138" y="488"/>
                  </a:lnTo>
                  <a:lnTo>
                    <a:pt x="1138" y="497"/>
                  </a:lnTo>
                  <a:lnTo>
                    <a:pt x="1139" y="505"/>
                  </a:lnTo>
                  <a:lnTo>
                    <a:pt x="1141" y="512"/>
                  </a:lnTo>
                  <a:lnTo>
                    <a:pt x="1143" y="521"/>
                  </a:lnTo>
                  <a:lnTo>
                    <a:pt x="1143" y="527"/>
                  </a:lnTo>
                  <a:lnTo>
                    <a:pt x="1145" y="534"/>
                  </a:lnTo>
                  <a:lnTo>
                    <a:pt x="1145" y="540"/>
                  </a:lnTo>
                  <a:lnTo>
                    <a:pt x="1147" y="547"/>
                  </a:lnTo>
                  <a:lnTo>
                    <a:pt x="1149" y="553"/>
                  </a:lnTo>
                  <a:lnTo>
                    <a:pt x="1150" y="556"/>
                  </a:lnTo>
                  <a:lnTo>
                    <a:pt x="1150" y="560"/>
                  </a:lnTo>
                  <a:lnTo>
                    <a:pt x="1152" y="566"/>
                  </a:lnTo>
                  <a:lnTo>
                    <a:pt x="1154" y="569"/>
                  </a:lnTo>
                  <a:lnTo>
                    <a:pt x="1156" y="575"/>
                  </a:lnTo>
                  <a:lnTo>
                    <a:pt x="1158" y="580"/>
                  </a:lnTo>
                  <a:lnTo>
                    <a:pt x="1160" y="584"/>
                  </a:lnTo>
                  <a:lnTo>
                    <a:pt x="1163" y="590"/>
                  </a:lnTo>
                  <a:lnTo>
                    <a:pt x="1165" y="595"/>
                  </a:lnTo>
                  <a:lnTo>
                    <a:pt x="1167" y="601"/>
                  </a:lnTo>
                  <a:lnTo>
                    <a:pt x="1169" y="604"/>
                  </a:lnTo>
                  <a:lnTo>
                    <a:pt x="1173" y="610"/>
                  </a:lnTo>
                  <a:lnTo>
                    <a:pt x="1176" y="615"/>
                  </a:lnTo>
                  <a:lnTo>
                    <a:pt x="1178" y="619"/>
                  </a:lnTo>
                  <a:lnTo>
                    <a:pt x="1182" y="625"/>
                  </a:lnTo>
                  <a:lnTo>
                    <a:pt x="1185" y="630"/>
                  </a:lnTo>
                  <a:lnTo>
                    <a:pt x="1189" y="636"/>
                  </a:lnTo>
                  <a:lnTo>
                    <a:pt x="1195" y="643"/>
                  </a:lnTo>
                  <a:lnTo>
                    <a:pt x="1204" y="652"/>
                  </a:lnTo>
                  <a:lnTo>
                    <a:pt x="1208" y="656"/>
                  </a:lnTo>
                  <a:lnTo>
                    <a:pt x="1213" y="661"/>
                  </a:lnTo>
                  <a:lnTo>
                    <a:pt x="1217" y="665"/>
                  </a:lnTo>
                  <a:lnTo>
                    <a:pt x="1222" y="669"/>
                  </a:lnTo>
                  <a:lnTo>
                    <a:pt x="1228" y="673"/>
                  </a:lnTo>
                  <a:lnTo>
                    <a:pt x="1232" y="674"/>
                  </a:lnTo>
                  <a:lnTo>
                    <a:pt x="1237" y="678"/>
                  </a:lnTo>
                  <a:lnTo>
                    <a:pt x="1243" y="680"/>
                  </a:lnTo>
                  <a:lnTo>
                    <a:pt x="1248" y="682"/>
                  </a:lnTo>
                  <a:lnTo>
                    <a:pt x="1256" y="685"/>
                  </a:lnTo>
                  <a:lnTo>
                    <a:pt x="1261" y="687"/>
                  </a:lnTo>
                  <a:lnTo>
                    <a:pt x="1268" y="689"/>
                  </a:lnTo>
                  <a:lnTo>
                    <a:pt x="1274" y="689"/>
                  </a:lnTo>
                  <a:lnTo>
                    <a:pt x="1281" y="689"/>
                  </a:lnTo>
                  <a:lnTo>
                    <a:pt x="1287" y="689"/>
                  </a:lnTo>
                  <a:lnTo>
                    <a:pt x="1294" y="691"/>
                  </a:lnTo>
                  <a:lnTo>
                    <a:pt x="1302" y="689"/>
                  </a:lnTo>
                  <a:lnTo>
                    <a:pt x="1309" y="689"/>
                  </a:lnTo>
                  <a:lnTo>
                    <a:pt x="1316" y="689"/>
                  </a:lnTo>
                  <a:lnTo>
                    <a:pt x="1324" y="689"/>
                  </a:lnTo>
                  <a:lnTo>
                    <a:pt x="1331" y="689"/>
                  </a:lnTo>
                  <a:lnTo>
                    <a:pt x="1339" y="687"/>
                  </a:lnTo>
                  <a:lnTo>
                    <a:pt x="1346" y="685"/>
                  </a:lnTo>
                  <a:lnTo>
                    <a:pt x="1353" y="685"/>
                  </a:lnTo>
                  <a:lnTo>
                    <a:pt x="1361" y="684"/>
                  </a:lnTo>
                  <a:lnTo>
                    <a:pt x="1368" y="682"/>
                  </a:lnTo>
                  <a:lnTo>
                    <a:pt x="1375" y="680"/>
                  </a:lnTo>
                  <a:lnTo>
                    <a:pt x="1383" y="678"/>
                  </a:lnTo>
                  <a:lnTo>
                    <a:pt x="1388" y="674"/>
                  </a:lnTo>
                  <a:lnTo>
                    <a:pt x="1396" y="673"/>
                  </a:lnTo>
                  <a:lnTo>
                    <a:pt x="1401" y="669"/>
                  </a:lnTo>
                  <a:lnTo>
                    <a:pt x="1407" y="665"/>
                  </a:lnTo>
                  <a:lnTo>
                    <a:pt x="1414" y="661"/>
                  </a:lnTo>
                  <a:lnTo>
                    <a:pt x="1420" y="658"/>
                  </a:lnTo>
                  <a:lnTo>
                    <a:pt x="1423" y="654"/>
                  </a:lnTo>
                  <a:lnTo>
                    <a:pt x="1431" y="652"/>
                  </a:lnTo>
                  <a:lnTo>
                    <a:pt x="1434" y="647"/>
                  </a:lnTo>
                  <a:lnTo>
                    <a:pt x="1440" y="643"/>
                  </a:lnTo>
                  <a:lnTo>
                    <a:pt x="1444" y="637"/>
                  </a:lnTo>
                  <a:lnTo>
                    <a:pt x="1447" y="634"/>
                  </a:lnTo>
                  <a:lnTo>
                    <a:pt x="1451" y="626"/>
                  </a:lnTo>
                  <a:lnTo>
                    <a:pt x="1455" y="623"/>
                  </a:lnTo>
                  <a:lnTo>
                    <a:pt x="1457" y="617"/>
                  </a:lnTo>
                  <a:lnTo>
                    <a:pt x="1458" y="612"/>
                  </a:lnTo>
                  <a:lnTo>
                    <a:pt x="1460" y="604"/>
                  </a:lnTo>
                  <a:lnTo>
                    <a:pt x="1460" y="599"/>
                  </a:lnTo>
                  <a:lnTo>
                    <a:pt x="1462" y="591"/>
                  </a:lnTo>
                  <a:lnTo>
                    <a:pt x="1464" y="586"/>
                  </a:lnTo>
                  <a:lnTo>
                    <a:pt x="1464" y="578"/>
                  </a:lnTo>
                  <a:lnTo>
                    <a:pt x="1466" y="573"/>
                  </a:lnTo>
                  <a:lnTo>
                    <a:pt x="1466" y="566"/>
                  </a:lnTo>
                  <a:lnTo>
                    <a:pt x="1466" y="560"/>
                  </a:lnTo>
                  <a:lnTo>
                    <a:pt x="1466" y="553"/>
                  </a:lnTo>
                  <a:lnTo>
                    <a:pt x="1464" y="545"/>
                  </a:lnTo>
                  <a:lnTo>
                    <a:pt x="1464" y="538"/>
                  </a:lnTo>
                  <a:lnTo>
                    <a:pt x="1462" y="531"/>
                  </a:lnTo>
                  <a:lnTo>
                    <a:pt x="1460" y="523"/>
                  </a:lnTo>
                  <a:lnTo>
                    <a:pt x="1460" y="516"/>
                  </a:lnTo>
                  <a:lnTo>
                    <a:pt x="1458" y="508"/>
                  </a:lnTo>
                  <a:lnTo>
                    <a:pt x="1457" y="501"/>
                  </a:lnTo>
                  <a:lnTo>
                    <a:pt x="1455" y="492"/>
                  </a:lnTo>
                  <a:lnTo>
                    <a:pt x="1453" y="484"/>
                  </a:lnTo>
                  <a:lnTo>
                    <a:pt x="1449" y="475"/>
                  </a:lnTo>
                  <a:lnTo>
                    <a:pt x="1447" y="468"/>
                  </a:lnTo>
                  <a:lnTo>
                    <a:pt x="1444" y="461"/>
                  </a:lnTo>
                  <a:lnTo>
                    <a:pt x="1440" y="451"/>
                  </a:lnTo>
                  <a:lnTo>
                    <a:pt x="1436" y="442"/>
                  </a:lnTo>
                  <a:lnTo>
                    <a:pt x="1433" y="435"/>
                  </a:lnTo>
                  <a:lnTo>
                    <a:pt x="1429" y="425"/>
                  </a:lnTo>
                  <a:lnTo>
                    <a:pt x="1423" y="418"/>
                  </a:lnTo>
                  <a:lnTo>
                    <a:pt x="1420" y="409"/>
                  </a:lnTo>
                  <a:lnTo>
                    <a:pt x="1414" y="402"/>
                  </a:lnTo>
                  <a:lnTo>
                    <a:pt x="1409" y="394"/>
                  </a:lnTo>
                  <a:lnTo>
                    <a:pt x="1403" y="385"/>
                  </a:lnTo>
                  <a:lnTo>
                    <a:pt x="1396" y="378"/>
                  </a:lnTo>
                  <a:lnTo>
                    <a:pt x="1390" y="370"/>
                  </a:lnTo>
                  <a:lnTo>
                    <a:pt x="1383" y="361"/>
                  </a:lnTo>
                  <a:lnTo>
                    <a:pt x="1377" y="352"/>
                  </a:lnTo>
                  <a:lnTo>
                    <a:pt x="1370" y="344"/>
                  </a:lnTo>
                  <a:lnTo>
                    <a:pt x="1364" y="335"/>
                  </a:lnTo>
                  <a:lnTo>
                    <a:pt x="1359" y="326"/>
                  </a:lnTo>
                  <a:lnTo>
                    <a:pt x="1351" y="319"/>
                  </a:lnTo>
                  <a:lnTo>
                    <a:pt x="1346" y="309"/>
                  </a:lnTo>
                  <a:lnTo>
                    <a:pt x="1342" y="302"/>
                  </a:lnTo>
                  <a:lnTo>
                    <a:pt x="1335" y="295"/>
                  </a:lnTo>
                  <a:lnTo>
                    <a:pt x="1329" y="287"/>
                  </a:lnTo>
                  <a:lnTo>
                    <a:pt x="1326" y="280"/>
                  </a:lnTo>
                  <a:lnTo>
                    <a:pt x="1320" y="272"/>
                  </a:lnTo>
                  <a:lnTo>
                    <a:pt x="1316" y="265"/>
                  </a:lnTo>
                  <a:lnTo>
                    <a:pt x="1311" y="258"/>
                  </a:lnTo>
                  <a:lnTo>
                    <a:pt x="1307" y="250"/>
                  </a:lnTo>
                  <a:lnTo>
                    <a:pt x="1303" y="245"/>
                  </a:lnTo>
                  <a:lnTo>
                    <a:pt x="1298" y="239"/>
                  </a:lnTo>
                  <a:lnTo>
                    <a:pt x="1294" y="232"/>
                  </a:lnTo>
                  <a:lnTo>
                    <a:pt x="1291" y="226"/>
                  </a:lnTo>
                  <a:lnTo>
                    <a:pt x="1289" y="221"/>
                  </a:lnTo>
                  <a:lnTo>
                    <a:pt x="1285" y="217"/>
                  </a:lnTo>
                  <a:lnTo>
                    <a:pt x="1281" y="212"/>
                  </a:lnTo>
                  <a:lnTo>
                    <a:pt x="1280" y="208"/>
                  </a:lnTo>
                  <a:lnTo>
                    <a:pt x="1278" y="204"/>
                  </a:lnTo>
                  <a:lnTo>
                    <a:pt x="1272" y="197"/>
                  </a:lnTo>
                  <a:lnTo>
                    <a:pt x="1270" y="193"/>
                  </a:lnTo>
                  <a:lnTo>
                    <a:pt x="1268" y="189"/>
                  </a:lnTo>
                  <a:lnTo>
                    <a:pt x="1302" y="169"/>
                  </a:lnTo>
                  <a:lnTo>
                    <a:pt x="1303" y="171"/>
                  </a:lnTo>
                  <a:lnTo>
                    <a:pt x="1303" y="173"/>
                  </a:lnTo>
                  <a:lnTo>
                    <a:pt x="1307" y="178"/>
                  </a:lnTo>
                  <a:lnTo>
                    <a:pt x="1309" y="184"/>
                  </a:lnTo>
                  <a:lnTo>
                    <a:pt x="1313" y="191"/>
                  </a:lnTo>
                  <a:lnTo>
                    <a:pt x="1315" y="195"/>
                  </a:lnTo>
                  <a:lnTo>
                    <a:pt x="1316" y="201"/>
                  </a:lnTo>
                  <a:lnTo>
                    <a:pt x="1320" y="204"/>
                  </a:lnTo>
                  <a:lnTo>
                    <a:pt x="1324" y="210"/>
                  </a:lnTo>
                  <a:lnTo>
                    <a:pt x="1326" y="215"/>
                  </a:lnTo>
                  <a:lnTo>
                    <a:pt x="1329" y="223"/>
                  </a:lnTo>
                  <a:lnTo>
                    <a:pt x="1333" y="228"/>
                  </a:lnTo>
                  <a:lnTo>
                    <a:pt x="1339" y="236"/>
                  </a:lnTo>
                  <a:lnTo>
                    <a:pt x="1342" y="243"/>
                  </a:lnTo>
                  <a:lnTo>
                    <a:pt x="1346" y="250"/>
                  </a:lnTo>
                  <a:lnTo>
                    <a:pt x="1350" y="256"/>
                  </a:lnTo>
                  <a:lnTo>
                    <a:pt x="1351" y="260"/>
                  </a:lnTo>
                  <a:lnTo>
                    <a:pt x="1353" y="265"/>
                  </a:lnTo>
                  <a:lnTo>
                    <a:pt x="1357" y="269"/>
                  </a:lnTo>
                  <a:lnTo>
                    <a:pt x="1361" y="274"/>
                  </a:lnTo>
                  <a:lnTo>
                    <a:pt x="1362" y="278"/>
                  </a:lnTo>
                  <a:lnTo>
                    <a:pt x="1364" y="282"/>
                  </a:lnTo>
                  <a:lnTo>
                    <a:pt x="1368" y="287"/>
                  </a:lnTo>
                  <a:lnTo>
                    <a:pt x="1370" y="293"/>
                  </a:lnTo>
                  <a:lnTo>
                    <a:pt x="1374" y="298"/>
                  </a:lnTo>
                  <a:lnTo>
                    <a:pt x="1377" y="304"/>
                  </a:lnTo>
                  <a:lnTo>
                    <a:pt x="1381" y="309"/>
                  </a:lnTo>
                  <a:lnTo>
                    <a:pt x="1385" y="315"/>
                  </a:lnTo>
                  <a:lnTo>
                    <a:pt x="1388" y="320"/>
                  </a:lnTo>
                  <a:lnTo>
                    <a:pt x="1392" y="326"/>
                  </a:lnTo>
                  <a:lnTo>
                    <a:pt x="1396" y="333"/>
                  </a:lnTo>
                  <a:lnTo>
                    <a:pt x="1399" y="339"/>
                  </a:lnTo>
                  <a:lnTo>
                    <a:pt x="1403" y="344"/>
                  </a:lnTo>
                  <a:lnTo>
                    <a:pt x="1407" y="352"/>
                  </a:lnTo>
                  <a:lnTo>
                    <a:pt x="1412" y="359"/>
                  </a:lnTo>
                  <a:lnTo>
                    <a:pt x="1416" y="365"/>
                  </a:lnTo>
                  <a:lnTo>
                    <a:pt x="1420" y="370"/>
                  </a:lnTo>
                  <a:lnTo>
                    <a:pt x="1423" y="378"/>
                  </a:lnTo>
                  <a:lnTo>
                    <a:pt x="1427" y="383"/>
                  </a:lnTo>
                  <a:lnTo>
                    <a:pt x="1431" y="389"/>
                  </a:lnTo>
                  <a:lnTo>
                    <a:pt x="1434" y="396"/>
                  </a:lnTo>
                  <a:lnTo>
                    <a:pt x="1438" y="400"/>
                  </a:lnTo>
                  <a:lnTo>
                    <a:pt x="1442" y="407"/>
                  </a:lnTo>
                  <a:lnTo>
                    <a:pt x="1444" y="413"/>
                  </a:lnTo>
                  <a:lnTo>
                    <a:pt x="1447" y="416"/>
                  </a:lnTo>
                  <a:lnTo>
                    <a:pt x="1449" y="422"/>
                  </a:lnTo>
                  <a:lnTo>
                    <a:pt x="1453" y="427"/>
                  </a:lnTo>
                  <a:lnTo>
                    <a:pt x="1455" y="433"/>
                  </a:lnTo>
                  <a:lnTo>
                    <a:pt x="1457" y="438"/>
                  </a:lnTo>
                  <a:lnTo>
                    <a:pt x="1460" y="442"/>
                  </a:lnTo>
                  <a:lnTo>
                    <a:pt x="1464" y="448"/>
                  </a:lnTo>
                  <a:lnTo>
                    <a:pt x="1466" y="457"/>
                  </a:lnTo>
                  <a:lnTo>
                    <a:pt x="1471" y="466"/>
                  </a:lnTo>
                  <a:lnTo>
                    <a:pt x="1475" y="473"/>
                  </a:lnTo>
                  <a:lnTo>
                    <a:pt x="1479" y="483"/>
                  </a:lnTo>
                  <a:lnTo>
                    <a:pt x="1481" y="490"/>
                  </a:lnTo>
                  <a:lnTo>
                    <a:pt x="1484" y="497"/>
                  </a:lnTo>
                  <a:lnTo>
                    <a:pt x="1486" y="505"/>
                  </a:lnTo>
                  <a:lnTo>
                    <a:pt x="1488" y="512"/>
                  </a:lnTo>
                  <a:lnTo>
                    <a:pt x="1490" y="519"/>
                  </a:lnTo>
                  <a:lnTo>
                    <a:pt x="1492" y="525"/>
                  </a:lnTo>
                  <a:lnTo>
                    <a:pt x="1492" y="531"/>
                  </a:lnTo>
                  <a:lnTo>
                    <a:pt x="1493" y="538"/>
                  </a:lnTo>
                  <a:lnTo>
                    <a:pt x="1493" y="543"/>
                  </a:lnTo>
                  <a:lnTo>
                    <a:pt x="1493" y="549"/>
                  </a:lnTo>
                  <a:lnTo>
                    <a:pt x="1495" y="555"/>
                  </a:lnTo>
                  <a:lnTo>
                    <a:pt x="1495" y="560"/>
                  </a:lnTo>
                  <a:lnTo>
                    <a:pt x="1495" y="564"/>
                  </a:lnTo>
                  <a:lnTo>
                    <a:pt x="1495" y="569"/>
                  </a:lnTo>
                  <a:lnTo>
                    <a:pt x="1495" y="573"/>
                  </a:lnTo>
                  <a:lnTo>
                    <a:pt x="1495" y="578"/>
                  </a:lnTo>
                  <a:lnTo>
                    <a:pt x="1495" y="582"/>
                  </a:lnTo>
                  <a:lnTo>
                    <a:pt x="1495" y="588"/>
                  </a:lnTo>
                  <a:lnTo>
                    <a:pt x="1495" y="591"/>
                  </a:lnTo>
                  <a:lnTo>
                    <a:pt x="1497" y="597"/>
                  </a:lnTo>
                  <a:lnTo>
                    <a:pt x="1495" y="604"/>
                  </a:lnTo>
                  <a:lnTo>
                    <a:pt x="1493" y="614"/>
                  </a:lnTo>
                  <a:lnTo>
                    <a:pt x="1492" y="619"/>
                  </a:lnTo>
                  <a:lnTo>
                    <a:pt x="1490" y="625"/>
                  </a:lnTo>
                  <a:lnTo>
                    <a:pt x="1486" y="628"/>
                  </a:lnTo>
                  <a:lnTo>
                    <a:pt x="1484" y="634"/>
                  </a:lnTo>
                  <a:lnTo>
                    <a:pt x="1482" y="637"/>
                  </a:lnTo>
                  <a:lnTo>
                    <a:pt x="1479" y="643"/>
                  </a:lnTo>
                  <a:lnTo>
                    <a:pt x="1475" y="647"/>
                  </a:lnTo>
                  <a:lnTo>
                    <a:pt x="1471" y="652"/>
                  </a:lnTo>
                  <a:lnTo>
                    <a:pt x="1466" y="656"/>
                  </a:lnTo>
                  <a:lnTo>
                    <a:pt x="1462" y="661"/>
                  </a:lnTo>
                  <a:lnTo>
                    <a:pt x="1457" y="665"/>
                  </a:lnTo>
                  <a:lnTo>
                    <a:pt x="1453" y="671"/>
                  </a:lnTo>
                  <a:lnTo>
                    <a:pt x="1447" y="674"/>
                  </a:lnTo>
                  <a:lnTo>
                    <a:pt x="1442" y="678"/>
                  </a:lnTo>
                  <a:lnTo>
                    <a:pt x="1436" y="682"/>
                  </a:lnTo>
                  <a:lnTo>
                    <a:pt x="1431" y="687"/>
                  </a:lnTo>
                  <a:lnTo>
                    <a:pt x="1423" y="689"/>
                  </a:lnTo>
                  <a:lnTo>
                    <a:pt x="1418" y="693"/>
                  </a:lnTo>
                  <a:lnTo>
                    <a:pt x="1412" y="696"/>
                  </a:lnTo>
                  <a:lnTo>
                    <a:pt x="1407" y="700"/>
                  </a:lnTo>
                  <a:lnTo>
                    <a:pt x="1399" y="702"/>
                  </a:lnTo>
                  <a:lnTo>
                    <a:pt x="1392" y="706"/>
                  </a:lnTo>
                  <a:lnTo>
                    <a:pt x="1386" y="708"/>
                  </a:lnTo>
                  <a:lnTo>
                    <a:pt x="1379" y="709"/>
                  </a:lnTo>
                  <a:lnTo>
                    <a:pt x="1372" y="709"/>
                  </a:lnTo>
                  <a:lnTo>
                    <a:pt x="1364" y="711"/>
                  </a:lnTo>
                  <a:lnTo>
                    <a:pt x="1357" y="713"/>
                  </a:lnTo>
                  <a:lnTo>
                    <a:pt x="1351" y="715"/>
                  </a:lnTo>
                  <a:lnTo>
                    <a:pt x="1342" y="713"/>
                  </a:lnTo>
                  <a:lnTo>
                    <a:pt x="1335" y="713"/>
                  </a:lnTo>
                  <a:lnTo>
                    <a:pt x="1327" y="713"/>
                  </a:lnTo>
                  <a:lnTo>
                    <a:pt x="1320" y="713"/>
                  </a:lnTo>
                  <a:lnTo>
                    <a:pt x="1313" y="713"/>
                  </a:lnTo>
                  <a:lnTo>
                    <a:pt x="1305" y="711"/>
                  </a:lnTo>
                  <a:lnTo>
                    <a:pt x="1300" y="711"/>
                  </a:lnTo>
                  <a:lnTo>
                    <a:pt x="1292" y="711"/>
                  </a:lnTo>
                  <a:lnTo>
                    <a:pt x="1285" y="709"/>
                  </a:lnTo>
                  <a:lnTo>
                    <a:pt x="1278" y="708"/>
                  </a:lnTo>
                  <a:lnTo>
                    <a:pt x="1272" y="708"/>
                  </a:lnTo>
                  <a:lnTo>
                    <a:pt x="1265" y="706"/>
                  </a:lnTo>
                  <a:lnTo>
                    <a:pt x="1259" y="704"/>
                  </a:lnTo>
                  <a:lnTo>
                    <a:pt x="1254" y="702"/>
                  </a:lnTo>
                  <a:lnTo>
                    <a:pt x="1248" y="700"/>
                  </a:lnTo>
                  <a:lnTo>
                    <a:pt x="1243" y="700"/>
                  </a:lnTo>
                  <a:lnTo>
                    <a:pt x="1237" y="698"/>
                  </a:lnTo>
                  <a:lnTo>
                    <a:pt x="1232" y="696"/>
                  </a:lnTo>
                  <a:lnTo>
                    <a:pt x="1226" y="695"/>
                  </a:lnTo>
                  <a:lnTo>
                    <a:pt x="1222" y="693"/>
                  </a:lnTo>
                  <a:lnTo>
                    <a:pt x="1213" y="689"/>
                  </a:lnTo>
                  <a:lnTo>
                    <a:pt x="1206" y="687"/>
                  </a:lnTo>
                  <a:lnTo>
                    <a:pt x="1200" y="684"/>
                  </a:lnTo>
                  <a:lnTo>
                    <a:pt x="1197" y="682"/>
                  </a:lnTo>
                  <a:lnTo>
                    <a:pt x="1195" y="682"/>
                  </a:lnTo>
                  <a:lnTo>
                    <a:pt x="1191" y="680"/>
                  </a:lnTo>
                  <a:lnTo>
                    <a:pt x="1185" y="680"/>
                  </a:lnTo>
                  <a:lnTo>
                    <a:pt x="1182" y="680"/>
                  </a:lnTo>
                  <a:lnTo>
                    <a:pt x="1178" y="680"/>
                  </a:lnTo>
                  <a:lnTo>
                    <a:pt x="1174" y="680"/>
                  </a:lnTo>
                  <a:lnTo>
                    <a:pt x="1169" y="680"/>
                  </a:lnTo>
                  <a:lnTo>
                    <a:pt x="1162" y="680"/>
                  </a:lnTo>
                  <a:lnTo>
                    <a:pt x="1156" y="680"/>
                  </a:lnTo>
                  <a:lnTo>
                    <a:pt x="1149" y="680"/>
                  </a:lnTo>
                  <a:lnTo>
                    <a:pt x="1143" y="680"/>
                  </a:lnTo>
                  <a:lnTo>
                    <a:pt x="1134" y="678"/>
                  </a:lnTo>
                  <a:lnTo>
                    <a:pt x="1126" y="678"/>
                  </a:lnTo>
                  <a:lnTo>
                    <a:pt x="1117" y="678"/>
                  </a:lnTo>
                  <a:lnTo>
                    <a:pt x="1110" y="678"/>
                  </a:lnTo>
                  <a:lnTo>
                    <a:pt x="1104" y="678"/>
                  </a:lnTo>
                  <a:lnTo>
                    <a:pt x="1101" y="678"/>
                  </a:lnTo>
                  <a:lnTo>
                    <a:pt x="1095" y="678"/>
                  </a:lnTo>
                  <a:lnTo>
                    <a:pt x="1091" y="678"/>
                  </a:lnTo>
                  <a:lnTo>
                    <a:pt x="1082" y="676"/>
                  </a:lnTo>
                  <a:lnTo>
                    <a:pt x="1073" y="676"/>
                  </a:lnTo>
                  <a:lnTo>
                    <a:pt x="1069" y="676"/>
                  </a:lnTo>
                  <a:lnTo>
                    <a:pt x="1064" y="676"/>
                  </a:lnTo>
                  <a:lnTo>
                    <a:pt x="1060" y="676"/>
                  </a:lnTo>
                  <a:lnTo>
                    <a:pt x="1055" y="676"/>
                  </a:lnTo>
                  <a:lnTo>
                    <a:pt x="1045" y="67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20" y="676"/>
                  </a:lnTo>
                  <a:lnTo>
                    <a:pt x="1010" y="676"/>
                  </a:lnTo>
                  <a:lnTo>
                    <a:pt x="1003" y="676"/>
                  </a:lnTo>
                  <a:lnTo>
                    <a:pt x="996" y="676"/>
                  </a:lnTo>
                  <a:lnTo>
                    <a:pt x="988" y="676"/>
                  </a:lnTo>
                  <a:lnTo>
                    <a:pt x="981" y="676"/>
                  </a:lnTo>
                  <a:lnTo>
                    <a:pt x="975" y="676"/>
                  </a:lnTo>
                  <a:lnTo>
                    <a:pt x="968" y="676"/>
                  </a:lnTo>
                  <a:lnTo>
                    <a:pt x="961" y="676"/>
                  </a:lnTo>
                  <a:lnTo>
                    <a:pt x="951" y="678"/>
                  </a:lnTo>
                  <a:lnTo>
                    <a:pt x="942" y="680"/>
                  </a:lnTo>
                  <a:lnTo>
                    <a:pt x="937" y="680"/>
                  </a:lnTo>
                  <a:lnTo>
                    <a:pt x="933" y="682"/>
                  </a:lnTo>
                  <a:lnTo>
                    <a:pt x="927" y="682"/>
                  </a:lnTo>
                  <a:lnTo>
                    <a:pt x="922" y="684"/>
                  </a:lnTo>
                  <a:lnTo>
                    <a:pt x="916" y="685"/>
                  </a:lnTo>
                  <a:lnTo>
                    <a:pt x="911" y="687"/>
                  </a:lnTo>
                  <a:lnTo>
                    <a:pt x="905" y="689"/>
                  </a:lnTo>
                  <a:lnTo>
                    <a:pt x="900" y="691"/>
                  </a:lnTo>
                  <a:lnTo>
                    <a:pt x="894" y="691"/>
                  </a:lnTo>
                  <a:lnTo>
                    <a:pt x="889" y="693"/>
                  </a:lnTo>
                  <a:lnTo>
                    <a:pt x="881" y="695"/>
                  </a:lnTo>
                  <a:lnTo>
                    <a:pt x="878" y="696"/>
                  </a:lnTo>
                  <a:lnTo>
                    <a:pt x="870" y="698"/>
                  </a:lnTo>
                  <a:lnTo>
                    <a:pt x="865" y="700"/>
                  </a:lnTo>
                  <a:lnTo>
                    <a:pt x="859" y="702"/>
                  </a:lnTo>
                  <a:lnTo>
                    <a:pt x="854" y="704"/>
                  </a:lnTo>
                  <a:lnTo>
                    <a:pt x="846" y="706"/>
                  </a:lnTo>
                  <a:lnTo>
                    <a:pt x="841" y="708"/>
                  </a:lnTo>
                  <a:lnTo>
                    <a:pt x="835" y="709"/>
                  </a:lnTo>
                  <a:lnTo>
                    <a:pt x="828" y="711"/>
                  </a:lnTo>
                  <a:lnTo>
                    <a:pt x="822" y="713"/>
                  </a:lnTo>
                  <a:lnTo>
                    <a:pt x="817" y="715"/>
                  </a:lnTo>
                  <a:lnTo>
                    <a:pt x="809" y="717"/>
                  </a:lnTo>
                  <a:lnTo>
                    <a:pt x="806" y="720"/>
                  </a:lnTo>
                  <a:lnTo>
                    <a:pt x="798" y="722"/>
                  </a:lnTo>
                  <a:lnTo>
                    <a:pt x="793" y="724"/>
                  </a:lnTo>
                  <a:lnTo>
                    <a:pt x="787" y="724"/>
                  </a:lnTo>
                  <a:lnTo>
                    <a:pt x="782" y="728"/>
                  </a:lnTo>
                  <a:lnTo>
                    <a:pt x="774" y="730"/>
                  </a:lnTo>
                  <a:lnTo>
                    <a:pt x="771" y="732"/>
                  </a:lnTo>
                  <a:lnTo>
                    <a:pt x="765" y="733"/>
                  </a:lnTo>
                  <a:lnTo>
                    <a:pt x="760" y="735"/>
                  </a:lnTo>
                  <a:lnTo>
                    <a:pt x="754" y="737"/>
                  </a:lnTo>
                  <a:lnTo>
                    <a:pt x="750" y="739"/>
                  </a:lnTo>
                  <a:lnTo>
                    <a:pt x="745" y="741"/>
                  </a:lnTo>
                  <a:lnTo>
                    <a:pt x="741" y="743"/>
                  </a:lnTo>
                  <a:lnTo>
                    <a:pt x="736" y="743"/>
                  </a:lnTo>
                  <a:lnTo>
                    <a:pt x="730" y="746"/>
                  </a:lnTo>
                  <a:lnTo>
                    <a:pt x="726" y="746"/>
                  </a:lnTo>
                  <a:lnTo>
                    <a:pt x="723" y="750"/>
                  </a:lnTo>
                  <a:lnTo>
                    <a:pt x="715" y="752"/>
                  </a:lnTo>
                  <a:lnTo>
                    <a:pt x="708" y="754"/>
                  </a:lnTo>
                  <a:lnTo>
                    <a:pt x="702" y="757"/>
                  </a:lnTo>
                  <a:lnTo>
                    <a:pt x="697" y="759"/>
                  </a:lnTo>
                  <a:lnTo>
                    <a:pt x="689" y="761"/>
                  </a:lnTo>
                  <a:lnTo>
                    <a:pt x="688" y="763"/>
                  </a:lnTo>
                  <a:lnTo>
                    <a:pt x="688" y="765"/>
                  </a:lnTo>
                  <a:lnTo>
                    <a:pt x="689" y="768"/>
                  </a:lnTo>
                  <a:lnTo>
                    <a:pt x="689" y="770"/>
                  </a:lnTo>
                  <a:lnTo>
                    <a:pt x="691" y="774"/>
                  </a:lnTo>
                  <a:lnTo>
                    <a:pt x="693" y="778"/>
                  </a:lnTo>
                  <a:lnTo>
                    <a:pt x="697" y="783"/>
                  </a:lnTo>
                  <a:lnTo>
                    <a:pt x="697" y="787"/>
                  </a:lnTo>
                  <a:lnTo>
                    <a:pt x="699" y="794"/>
                  </a:lnTo>
                  <a:lnTo>
                    <a:pt x="702" y="798"/>
                  </a:lnTo>
                  <a:lnTo>
                    <a:pt x="706" y="805"/>
                  </a:lnTo>
                  <a:lnTo>
                    <a:pt x="708" y="813"/>
                  </a:lnTo>
                  <a:lnTo>
                    <a:pt x="710" y="820"/>
                  </a:lnTo>
                  <a:lnTo>
                    <a:pt x="713" y="827"/>
                  </a:lnTo>
                  <a:lnTo>
                    <a:pt x="717" y="837"/>
                  </a:lnTo>
                  <a:lnTo>
                    <a:pt x="719" y="844"/>
                  </a:lnTo>
                  <a:lnTo>
                    <a:pt x="723" y="853"/>
                  </a:lnTo>
                  <a:lnTo>
                    <a:pt x="726" y="862"/>
                  </a:lnTo>
                  <a:lnTo>
                    <a:pt x="730" y="872"/>
                  </a:lnTo>
                  <a:lnTo>
                    <a:pt x="734" y="881"/>
                  </a:lnTo>
                  <a:lnTo>
                    <a:pt x="737" y="892"/>
                  </a:lnTo>
                  <a:lnTo>
                    <a:pt x="741" y="901"/>
                  </a:lnTo>
                  <a:lnTo>
                    <a:pt x="747" y="912"/>
                  </a:lnTo>
                  <a:lnTo>
                    <a:pt x="750" y="921"/>
                  </a:lnTo>
                  <a:lnTo>
                    <a:pt x="754" y="932"/>
                  </a:lnTo>
                  <a:lnTo>
                    <a:pt x="760" y="944"/>
                  </a:lnTo>
                  <a:lnTo>
                    <a:pt x="763" y="955"/>
                  </a:lnTo>
                  <a:lnTo>
                    <a:pt x="767" y="964"/>
                  </a:lnTo>
                  <a:lnTo>
                    <a:pt x="772" y="977"/>
                  </a:lnTo>
                  <a:lnTo>
                    <a:pt x="776" y="988"/>
                  </a:lnTo>
                  <a:lnTo>
                    <a:pt x="782" y="999"/>
                  </a:lnTo>
                  <a:lnTo>
                    <a:pt x="784" y="1008"/>
                  </a:lnTo>
                  <a:lnTo>
                    <a:pt x="789" y="1021"/>
                  </a:lnTo>
                  <a:lnTo>
                    <a:pt x="793" y="1030"/>
                  </a:lnTo>
                  <a:lnTo>
                    <a:pt x="796" y="1043"/>
                  </a:lnTo>
                  <a:lnTo>
                    <a:pt x="802" y="1052"/>
                  </a:lnTo>
                  <a:lnTo>
                    <a:pt x="806" y="1063"/>
                  </a:lnTo>
                  <a:lnTo>
                    <a:pt x="809" y="1074"/>
                  </a:lnTo>
                  <a:lnTo>
                    <a:pt x="813" y="1085"/>
                  </a:lnTo>
                  <a:lnTo>
                    <a:pt x="817" y="1095"/>
                  </a:lnTo>
                  <a:lnTo>
                    <a:pt x="820" y="1104"/>
                  </a:lnTo>
                  <a:lnTo>
                    <a:pt x="824" y="1115"/>
                  </a:lnTo>
                  <a:lnTo>
                    <a:pt x="828" y="1124"/>
                  </a:lnTo>
                  <a:lnTo>
                    <a:pt x="831" y="1133"/>
                  </a:lnTo>
                  <a:lnTo>
                    <a:pt x="835" y="1143"/>
                  </a:lnTo>
                  <a:lnTo>
                    <a:pt x="839" y="1152"/>
                  </a:lnTo>
                  <a:lnTo>
                    <a:pt x="843" y="1161"/>
                  </a:lnTo>
                  <a:lnTo>
                    <a:pt x="844" y="1168"/>
                  </a:lnTo>
                  <a:lnTo>
                    <a:pt x="848" y="1176"/>
                  </a:lnTo>
                  <a:lnTo>
                    <a:pt x="850" y="1183"/>
                  </a:lnTo>
                  <a:lnTo>
                    <a:pt x="854" y="1191"/>
                  </a:lnTo>
                  <a:lnTo>
                    <a:pt x="854" y="1196"/>
                  </a:lnTo>
                  <a:lnTo>
                    <a:pt x="857" y="1202"/>
                  </a:lnTo>
                  <a:lnTo>
                    <a:pt x="859" y="1207"/>
                  </a:lnTo>
                  <a:lnTo>
                    <a:pt x="861" y="1213"/>
                  </a:lnTo>
                  <a:lnTo>
                    <a:pt x="863" y="1216"/>
                  </a:lnTo>
                  <a:lnTo>
                    <a:pt x="863" y="1220"/>
                  </a:lnTo>
                  <a:lnTo>
                    <a:pt x="863" y="1224"/>
                  </a:lnTo>
                  <a:lnTo>
                    <a:pt x="865" y="1227"/>
                  </a:lnTo>
                  <a:lnTo>
                    <a:pt x="866" y="1231"/>
                  </a:lnTo>
                  <a:lnTo>
                    <a:pt x="866" y="1233"/>
                  </a:lnTo>
                  <a:lnTo>
                    <a:pt x="863" y="1229"/>
                  </a:lnTo>
                  <a:lnTo>
                    <a:pt x="861" y="1226"/>
                  </a:lnTo>
                  <a:lnTo>
                    <a:pt x="859" y="1222"/>
                  </a:lnTo>
                  <a:lnTo>
                    <a:pt x="857" y="1218"/>
                  </a:lnTo>
                  <a:lnTo>
                    <a:pt x="854" y="1215"/>
                  </a:lnTo>
                  <a:lnTo>
                    <a:pt x="854" y="1211"/>
                  </a:lnTo>
                  <a:lnTo>
                    <a:pt x="850" y="1203"/>
                  </a:lnTo>
                  <a:lnTo>
                    <a:pt x="846" y="1200"/>
                  </a:lnTo>
                  <a:lnTo>
                    <a:pt x="844" y="1192"/>
                  </a:lnTo>
                  <a:lnTo>
                    <a:pt x="843" y="1187"/>
                  </a:lnTo>
                  <a:lnTo>
                    <a:pt x="839" y="1180"/>
                  </a:lnTo>
                  <a:lnTo>
                    <a:pt x="835" y="1172"/>
                  </a:lnTo>
                  <a:lnTo>
                    <a:pt x="831" y="1165"/>
                  </a:lnTo>
                  <a:lnTo>
                    <a:pt x="830" y="1157"/>
                  </a:lnTo>
                  <a:lnTo>
                    <a:pt x="826" y="1150"/>
                  </a:lnTo>
                  <a:lnTo>
                    <a:pt x="822" y="1141"/>
                  </a:lnTo>
                  <a:lnTo>
                    <a:pt x="819" y="1132"/>
                  </a:lnTo>
                  <a:lnTo>
                    <a:pt x="815" y="1124"/>
                  </a:lnTo>
                  <a:lnTo>
                    <a:pt x="809" y="1115"/>
                  </a:lnTo>
                  <a:lnTo>
                    <a:pt x="806" y="1106"/>
                  </a:lnTo>
                  <a:lnTo>
                    <a:pt x="802" y="1097"/>
                  </a:lnTo>
                  <a:lnTo>
                    <a:pt x="798" y="1087"/>
                  </a:lnTo>
                  <a:lnTo>
                    <a:pt x="793" y="1076"/>
                  </a:lnTo>
                  <a:lnTo>
                    <a:pt x="789" y="1065"/>
                  </a:lnTo>
                  <a:lnTo>
                    <a:pt x="785" y="1056"/>
                  </a:lnTo>
                  <a:lnTo>
                    <a:pt x="782" y="1045"/>
                  </a:lnTo>
                  <a:lnTo>
                    <a:pt x="776" y="1034"/>
                  </a:lnTo>
                  <a:lnTo>
                    <a:pt x="772" y="1025"/>
                  </a:lnTo>
                  <a:lnTo>
                    <a:pt x="769" y="1015"/>
                  </a:lnTo>
                  <a:lnTo>
                    <a:pt x="765" y="1004"/>
                  </a:lnTo>
                  <a:lnTo>
                    <a:pt x="760" y="993"/>
                  </a:lnTo>
                  <a:lnTo>
                    <a:pt x="756" y="982"/>
                  </a:lnTo>
                  <a:lnTo>
                    <a:pt x="752" y="973"/>
                  </a:lnTo>
                  <a:lnTo>
                    <a:pt x="748" y="962"/>
                  </a:lnTo>
                  <a:lnTo>
                    <a:pt x="743" y="953"/>
                  </a:lnTo>
                  <a:lnTo>
                    <a:pt x="739" y="942"/>
                  </a:lnTo>
                  <a:lnTo>
                    <a:pt x="734" y="932"/>
                  </a:lnTo>
                  <a:lnTo>
                    <a:pt x="732" y="921"/>
                  </a:lnTo>
                  <a:lnTo>
                    <a:pt x="726" y="912"/>
                  </a:lnTo>
                  <a:lnTo>
                    <a:pt x="723" y="901"/>
                  </a:lnTo>
                  <a:lnTo>
                    <a:pt x="719" y="894"/>
                  </a:lnTo>
                  <a:lnTo>
                    <a:pt x="715" y="885"/>
                  </a:lnTo>
                  <a:lnTo>
                    <a:pt x="712" y="875"/>
                  </a:lnTo>
                  <a:lnTo>
                    <a:pt x="708" y="866"/>
                  </a:lnTo>
                  <a:lnTo>
                    <a:pt x="704" y="859"/>
                  </a:lnTo>
                  <a:lnTo>
                    <a:pt x="701" y="850"/>
                  </a:lnTo>
                  <a:lnTo>
                    <a:pt x="697" y="842"/>
                  </a:lnTo>
                  <a:lnTo>
                    <a:pt x="693" y="835"/>
                  </a:lnTo>
                  <a:lnTo>
                    <a:pt x="689" y="827"/>
                  </a:lnTo>
                  <a:lnTo>
                    <a:pt x="688" y="820"/>
                  </a:lnTo>
                  <a:lnTo>
                    <a:pt x="684" y="813"/>
                  </a:lnTo>
                  <a:lnTo>
                    <a:pt x="682" y="807"/>
                  </a:lnTo>
                  <a:lnTo>
                    <a:pt x="680" y="803"/>
                  </a:lnTo>
                  <a:lnTo>
                    <a:pt x="677" y="798"/>
                  </a:lnTo>
                  <a:lnTo>
                    <a:pt x="675" y="792"/>
                  </a:lnTo>
                  <a:lnTo>
                    <a:pt x="671" y="789"/>
                  </a:lnTo>
                  <a:lnTo>
                    <a:pt x="669" y="785"/>
                  </a:lnTo>
                  <a:lnTo>
                    <a:pt x="669" y="781"/>
                  </a:lnTo>
                  <a:lnTo>
                    <a:pt x="665" y="778"/>
                  </a:lnTo>
                  <a:lnTo>
                    <a:pt x="664" y="776"/>
                  </a:lnTo>
                  <a:lnTo>
                    <a:pt x="660" y="774"/>
                  </a:lnTo>
                  <a:lnTo>
                    <a:pt x="656" y="772"/>
                  </a:lnTo>
                  <a:lnTo>
                    <a:pt x="651" y="768"/>
                  </a:lnTo>
                  <a:lnTo>
                    <a:pt x="645" y="767"/>
                  </a:lnTo>
                  <a:lnTo>
                    <a:pt x="638" y="761"/>
                  </a:lnTo>
                  <a:lnTo>
                    <a:pt x="630" y="759"/>
                  </a:lnTo>
                  <a:lnTo>
                    <a:pt x="625" y="755"/>
                  </a:lnTo>
                  <a:lnTo>
                    <a:pt x="619" y="754"/>
                  </a:lnTo>
                  <a:lnTo>
                    <a:pt x="616" y="752"/>
                  </a:lnTo>
                  <a:lnTo>
                    <a:pt x="610" y="752"/>
                  </a:lnTo>
                  <a:lnTo>
                    <a:pt x="603" y="748"/>
                  </a:lnTo>
                  <a:lnTo>
                    <a:pt x="597" y="746"/>
                  </a:lnTo>
                  <a:lnTo>
                    <a:pt x="592" y="743"/>
                  </a:lnTo>
                  <a:lnTo>
                    <a:pt x="584" y="741"/>
                  </a:lnTo>
                  <a:lnTo>
                    <a:pt x="577" y="739"/>
                  </a:lnTo>
                  <a:lnTo>
                    <a:pt x="570" y="735"/>
                  </a:lnTo>
                  <a:lnTo>
                    <a:pt x="562" y="733"/>
                  </a:lnTo>
                  <a:lnTo>
                    <a:pt x="555" y="732"/>
                  </a:lnTo>
                  <a:lnTo>
                    <a:pt x="547" y="728"/>
                  </a:lnTo>
                  <a:lnTo>
                    <a:pt x="538" y="726"/>
                  </a:lnTo>
                  <a:lnTo>
                    <a:pt x="529" y="724"/>
                  </a:lnTo>
                  <a:lnTo>
                    <a:pt x="522" y="720"/>
                  </a:lnTo>
                  <a:lnTo>
                    <a:pt x="511" y="719"/>
                  </a:lnTo>
                  <a:lnTo>
                    <a:pt x="501" y="717"/>
                  </a:lnTo>
                  <a:lnTo>
                    <a:pt x="492" y="713"/>
                  </a:lnTo>
                  <a:lnTo>
                    <a:pt x="483" y="711"/>
                  </a:lnTo>
                  <a:lnTo>
                    <a:pt x="472" y="708"/>
                  </a:lnTo>
                  <a:lnTo>
                    <a:pt x="461" y="706"/>
                  </a:lnTo>
                  <a:lnTo>
                    <a:pt x="450" y="704"/>
                  </a:lnTo>
                  <a:lnTo>
                    <a:pt x="439" y="700"/>
                  </a:lnTo>
                  <a:lnTo>
                    <a:pt x="426" y="698"/>
                  </a:lnTo>
                  <a:lnTo>
                    <a:pt x="415" y="696"/>
                  </a:lnTo>
                  <a:lnTo>
                    <a:pt x="402" y="693"/>
                  </a:lnTo>
                  <a:lnTo>
                    <a:pt x="391" y="691"/>
                  </a:lnTo>
                  <a:lnTo>
                    <a:pt x="376" y="689"/>
                  </a:lnTo>
                  <a:lnTo>
                    <a:pt x="363" y="687"/>
                  </a:lnTo>
                  <a:lnTo>
                    <a:pt x="350" y="685"/>
                  </a:lnTo>
                  <a:lnTo>
                    <a:pt x="337" y="684"/>
                  </a:lnTo>
                  <a:lnTo>
                    <a:pt x="323" y="682"/>
                  </a:lnTo>
                  <a:lnTo>
                    <a:pt x="308" y="680"/>
                  </a:lnTo>
                  <a:lnTo>
                    <a:pt x="293" y="680"/>
                  </a:lnTo>
                  <a:lnTo>
                    <a:pt x="278" y="678"/>
                  </a:lnTo>
                  <a:lnTo>
                    <a:pt x="264" y="676"/>
                  </a:lnTo>
                  <a:lnTo>
                    <a:pt x="249" y="674"/>
                  </a:lnTo>
                  <a:lnTo>
                    <a:pt x="232" y="673"/>
                  </a:lnTo>
                  <a:lnTo>
                    <a:pt x="217" y="673"/>
                  </a:lnTo>
                  <a:lnTo>
                    <a:pt x="199" y="673"/>
                  </a:lnTo>
                  <a:lnTo>
                    <a:pt x="182" y="673"/>
                  </a:lnTo>
                  <a:lnTo>
                    <a:pt x="166" y="673"/>
                  </a:lnTo>
                  <a:lnTo>
                    <a:pt x="149" y="673"/>
                  </a:lnTo>
                  <a:lnTo>
                    <a:pt x="131" y="671"/>
                  </a:lnTo>
                  <a:lnTo>
                    <a:pt x="112" y="671"/>
                  </a:lnTo>
                  <a:lnTo>
                    <a:pt x="94" y="671"/>
                  </a:lnTo>
                  <a:lnTo>
                    <a:pt x="77" y="673"/>
                  </a:lnTo>
                  <a:lnTo>
                    <a:pt x="59" y="673"/>
                  </a:lnTo>
                  <a:lnTo>
                    <a:pt x="39" y="673"/>
                  </a:lnTo>
                  <a:lnTo>
                    <a:pt x="20" y="674"/>
                  </a:lnTo>
                  <a:lnTo>
                    <a:pt x="0" y="676"/>
                  </a:lnTo>
                  <a:lnTo>
                    <a:pt x="7" y="6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6" name="Freeform 34"/>
            <p:cNvSpPr>
              <a:spLocks/>
            </p:cNvSpPr>
            <p:nvPr/>
          </p:nvSpPr>
          <p:spPr bwMode="auto">
            <a:xfrm>
              <a:off x="5126" y="3709"/>
              <a:ext cx="88" cy="101"/>
            </a:xfrm>
            <a:custGeom>
              <a:avLst/>
              <a:gdLst>
                <a:gd name="T0" fmla="*/ 0 w 177"/>
                <a:gd name="T1" fmla="*/ 0 h 202"/>
                <a:gd name="T2" fmla="*/ 0 w 177"/>
                <a:gd name="T3" fmla="*/ 1 h 202"/>
                <a:gd name="T4" fmla="*/ 0 w 177"/>
                <a:gd name="T5" fmla="*/ 1 h 202"/>
                <a:gd name="T6" fmla="*/ 0 w 177"/>
                <a:gd name="T7" fmla="*/ 1 h 202"/>
                <a:gd name="T8" fmla="*/ 0 w 177"/>
                <a:gd name="T9" fmla="*/ 1 h 202"/>
                <a:gd name="T10" fmla="*/ 0 w 177"/>
                <a:gd name="T11" fmla="*/ 1 h 202"/>
                <a:gd name="T12" fmla="*/ 0 w 177"/>
                <a:gd name="T13" fmla="*/ 0 h 202"/>
                <a:gd name="T14" fmla="*/ 0 w 177"/>
                <a:gd name="T15" fmla="*/ 0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202"/>
                <a:gd name="T26" fmla="*/ 177 w 177"/>
                <a:gd name="T27" fmla="*/ 202 h 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202">
                  <a:moveTo>
                    <a:pt x="107" y="0"/>
                  </a:moveTo>
                  <a:lnTo>
                    <a:pt x="0" y="101"/>
                  </a:lnTo>
                  <a:lnTo>
                    <a:pt x="177" y="202"/>
                  </a:lnTo>
                  <a:lnTo>
                    <a:pt x="174" y="177"/>
                  </a:lnTo>
                  <a:lnTo>
                    <a:pt x="58" y="94"/>
                  </a:lnTo>
                  <a:lnTo>
                    <a:pt x="115" y="5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7" name="Freeform 35"/>
            <p:cNvSpPr>
              <a:spLocks/>
            </p:cNvSpPr>
            <p:nvPr/>
          </p:nvSpPr>
          <p:spPr bwMode="auto">
            <a:xfrm>
              <a:off x="5121" y="3477"/>
              <a:ext cx="87" cy="70"/>
            </a:xfrm>
            <a:custGeom>
              <a:avLst/>
              <a:gdLst>
                <a:gd name="T0" fmla="*/ 1 w 174"/>
                <a:gd name="T1" fmla="*/ 1 h 140"/>
                <a:gd name="T2" fmla="*/ 1 w 174"/>
                <a:gd name="T3" fmla="*/ 1 h 140"/>
                <a:gd name="T4" fmla="*/ 1 w 174"/>
                <a:gd name="T5" fmla="*/ 1 h 140"/>
                <a:gd name="T6" fmla="*/ 1 w 174"/>
                <a:gd name="T7" fmla="*/ 1 h 140"/>
                <a:gd name="T8" fmla="*/ 1 w 174"/>
                <a:gd name="T9" fmla="*/ 1 h 140"/>
                <a:gd name="T10" fmla="*/ 1 w 174"/>
                <a:gd name="T11" fmla="*/ 1 h 140"/>
                <a:gd name="T12" fmla="*/ 1 w 174"/>
                <a:gd name="T13" fmla="*/ 1 h 140"/>
                <a:gd name="T14" fmla="*/ 1 w 174"/>
                <a:gd name="T15" fmla="*/ 1 h 140"/>
                <a:gd name="T16" fmla="*/ 1 w 174"/>
                <a:gd name="T17" fmla="*/ 1 h 140"/>
                <a:gd name="T18" fmla="*/ 1 w 174"/>
                <a:gd name="T19" fmla="*/ 1 h 140"/>
                <a:gd name="T20" fmla="*/ 1 w 174"/>
                <a:gd name="T21" fmla="*/ 1 h 140"/>
                <a:gd name="T22" fmla="*/ 1 w 174"/>
                <a:gd name="T23" fmla="*/ 1 h 140"/>
                <a:gd name="T24" fmla="*/ 1 w 174"/>
                <a:gd name="T25" fmla="*/ 1 h 140"/>
                <a:gd name="T26" fmla="*/ 1 w 174"/>
                <a:gd name="T27" fmla="*/ 1 h 140"/>
                <a:gd name="T28" fmla="*/ 1 w 174"/>
                <a:gd name="T29" fmla="*/ 1 h 140"/>
                <a:gd name="T30" fmla="*/ 1 w 174"/>
                <a:gd name="T31" fmla="*/ 1 h 140"/>
                <a:gd name="T32" fmla="*/ 1 w 174"/>
                <a:gd name="T33" fmla="*/ 1 h 140"/>
                <a:gd name="T34" fmla="*/ 1 w 174"/>
                <a:gd name="T35" fmla="*/ 1 h 140"/>
                <a:gd name="T36" fmla="*/ 1 w 174"/>
                <a:gd name="T37" fmla="*/ 1 h 140"/>
                <a:gd name="T38" fmla="*/ 1 w 174"/>
                <a:gd name="T39" fmla="*/ 1 h 140"/>
                <a:gd name="T40" fmla="*/ 1 w 174"/>
                <a:gd name="T41" fmla="*/ 1 h 140"/>
                <a:gd name="T42" fmla="*/ 1 w 174"/>
                <a:gd name="T43" fmla="*/ 1 h 140"/>
                <a:gd name="T44" fmla="*/ 1 w 174"/>
                <a:gd name="T45" fmla="*/ 1 h 140"/>
                <a:gd name="T46" fmla="*/ 1 w 174"/>
                <a:gd name="T47" fmla="*/ 1 h 140"/>
                <a:gd name="T48" fmla="*/ 1 w 174"/>
                <a:gd name="T49" fmla="*/ 1 h 140"/>
                <a:gd name="T50" fmla="*/ 1 w 174"/>
                <a:gd name="T51" fmla="*/ 1 h 140"/>
                <a:gd name="T52" fmla="*/ 1 w 174"/>
                <a:gd name="T53" fmla="*/ 1 h 140"/>
                <a:gd name="T54" fmla="*/ 1 w 174"/>
                <a:gd name="T55" fmla="*/ 1 h 140"/>
                <a:gd name="T56" fmla="*/ 1 w 174"/>
                <a:gd name="T57" fmla="*/ 1 h 140"/>
                <a:gd name="T58" fmla="*/ 1 w 174"/>
                <a:gd name="T59" fmla="*/ 1 h 140"/>
                <a:gd name="T60" fmla="*/ 1 w 174"/>
                <a:gd name="T61" fmla="*/ 1 h 140"/>
                <a:gd name="T62" fmla="*/ 1 w 174"/>
                <a:gd name="T63" fmla="*/ 1 h 140"/>
                <a:gd name="T64" fmla="*/ 1 w 174"/>
                <a:gd name="T65" fmla="*/ 1 h 140"/>
                <a:gd name="T66" fmla="*/ 1 w 174"/>
                <a:gd name="T67" fmla="*/ 1 h 140"/>
                <a:gd name="T68" fmla="*/ 1 w 174"/>
                <a:gd name="T69" fmla="*/ 1 h 140"/>
                <a:gd name="T70" fmla="*/ 1 w 174"/>
                <a:gd name="T71" fmla="*/ 1 h 140"/>
                <a:gd name="T72" fmla="*/ 1 w 174"/>
                <a:gd name="T73" fmla="*/ 1 h 140"/>
                <a:gd name="T74" fmla="*/ 1 w 174"/>
                <a:gd name="T75" fmla="*/ 1 h 140"/>
                <a:gd name="T76" fmla="*/ 1 w 174"/>
                <a:gd name="T77" fmla="*/ 1 h 140"/>
                <a:gd name="T78" fmla="*/ 1 w 174"/>
                <a:gd name="T79" fmla="*/ 1 h 140"/>
                <a:gd name="T80" fmla="*/ 0 w 174"/>
                <a:gd name="T81" fmla="*/ 0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140"/>
                <a:gd name="T125" fmla="*/ 174 w 1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140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21" y="40"/>
                  </a:lnTo>
                  <a:lnTo>
                    <a:pt x="21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1" y="70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3"/>
                  </a:lnTo>
                  <a:lnTo>
                    <a:pt x="21" y="83"/>
                  </a:lnTo>
                  <a:lnTo>
                    <a:pt x="28" y="81"/>
                  </a:lnTo>
                  <a:lnTo>
                    <a:pt x="33" y="79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6" y="79"/>
                  </a:lnTo>
                  <a:lnTo>
                    <a:pt x="100" y="79"/>
                  </a:lnTo>
                  <a:lnTo>
                    <a:pt x="105" y="83"/>
                  </a:lnTo>
                  <a:lnTo>
                    <a:pt x="111" y="88"/>
                  </a:lnTo>
                  <a:lnTo>
                    <a:pt x="118" y="94"/>
                  </a:lnTo>
                  <a:lnTo>
                    <a:pt x="126" y="98"/>
                  </a:lnTo>
                  <a:lnTo>
                    <a:pt x="131" y="105"/>
                  </a:lnTo>
                  <a:lnTo>
                    <a:pt x="139" y="112"/>
                  </a:lnTo>
                  <a:lnTo>
                    <a:pt x="144" y="118"/>
                  </a:lnTo>
                  <a:lnTo>
                    <a:pt x="150" y="123"/>
                  </a:lnTo>
                  <a:lnTo>
                    <a:pt x="155" y="129"/>
                  </a:lnTo>
                  <a:lnTo>
                    <a:pt x="161" y="133"/>
                  </a:lnTo>
                  <a:lnTo>
                    <a:pt x="164" y="138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72" y="131"/>
                  </a:lnTo>
                  <a:lnTo>
                    <a:pt x="170" y="127"/>
                  </a:lnTo>
                  <a:lnTo>
                    <a:pt x="168" y="121"/>
                  </a:lnTo>
                  <a:lnTo>
                    <a:pt x="166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55" y="99"/>
                  </a:lnTo>
                  <a:lnTo>
                    <a:pt x="151" y="94"/>
                  </a:lnTo>
                  <a:lnTo>
                    <a:pt x="146" y="88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26" y="66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02" y="55"/>
                  </a:lnTo>
                  <a:lnTo>
                    <a:pt x="96" y="55"/>
                  </a:lnTo>
                  <a:lnTo>
                    <a:pt x="89" y="55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68" y="57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48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8" name="Freeform 36"/>
            <p:cNvSpPr>
              <a:spLocks/>
            </p:cNvSpPr>
            <p:nvPr/>
          </p:nvSpPr>
          <p:spPr bwMode="auto">
            <a:xfrm>
              <a:off x="4533" y="3810"/>
              <a:ext cx="963" cy="327"/>
            </a:xfrm>
            <a:custGeom>
              <a:avLst/>
              <a:gdLst>
                <a:gd name="T0" fmla="*/ 0 w 1927"/>
                <a:gd name="T1" fmla="*/ 1 h 653"/>
                <a:gd name="T2" fmla="*/ 0 w 1927"/>
                <a:gd name="T3" fmla="*/ 1 h 653"/>
                <a:gd name="T4" fmla="*/ 0 w 1927"/>
                <a:gd name="T5" fmla="*/ 1 h 653"/>
                <a:gd name="T6" fmla="*/ 0 w 1927"/>
                <a:gd name="T7" fmla="*/ 1 h 653"/>
                <a:gd name="T8" fmla="*/ 0 w 1927"/>
                <a:gd name="T9" fmla="*/ 1 h 653"/>
                <a:gd name="T10" fmla="*/ 0 w 1927"/>
                <a:gd name="T11" fmla="*/ 1 h 653"/>
                <a:gd name="T12" fmla="*/ 0 w 1927"/>
                <a:gd name="T13" fmla="*/ 1 h 653"/>
                <a:gd name="T14" fmla="*/ 0 w 1927"/>
                <a:gd name="T15" fmla="*/ 1 h 653"/>
                <a:gd name="T16" fmla="*/ 0 w 1927"/>
                <a:gd name="T17" fmla="*/ 1 h 653"/>
                <a:gd name="T18" fmla="*/ 0 w 1927"/>
                <a:gd name="T19" fmla="*/ 1 h 653"/>
                <a:gd name="T20" fmla="*/ 0 w 1927"/>
                <a:gd name="T21" fmla="*/ 1 h 653"/>
                <a:gd name="T22" fmla="*/ 0 w 1927"/>
                <a:gd name="T23" fmla="*/ 1 h 653"/>
                <a:gd name="T24" fmla="*/ 0 w 1927"/>
                <a:gd name="T25" fmla="*/ 1 h 653"/>
                <a:gd name="T26" fmla="*/ 0 w 1927"/>
                <a:gd name="T27" fmla="*/ 1 h 653"/>
                <a:gd name="T28" fmla="*/ 0 w 1927"/>
                <a:gd name="T29" fmla="*/ 1 h 653"/>
                <a:gd name="T30" fmla="*/ 0 w 1927"/>
                <a:gd name="T31" fmla="*/ 1 h 653"/>
                <a:gd name="T32" fmla="*/ 0 w 1927"/>
                <a:gd name="T33" fmla="*/ 1 h 653"/>
                <a:gd name="T34" fmla="*/ 0 w 1927"/>
                <a:gd name="T35" fmla="*/ 1 h 653"/>
                <a:gd name="T36" fmla="*/ 0 w 1927"/>
                <a:gd name="T37" fmla="*/ 1 h 653"/>
                <a:gd name="T38" fmla="*/ 0 w 1927"/>
                <a:gd name="T39" fmla="*/ 1 h 653"/>
                <a:gd name="T40" fmla="*/ 0 w 1927"/>
                <a:gd name="T41" fmla="*/ 1 h 653"/>
                <a:gd name="T42" fmla="*/ 0 w 1927"/>
                <a:gd name="T43" fmla="*/ 1 h 653"/>
                <a:gd name="T44" fmla="*/ 0 w 1927"/>
                <a:gd name="T45" fmla="*/ 1 h 653"/>
                <a:gd name="T46" fmla="*/ 0 w 1927"/>
                <a:gd name="T47" fmla="*/ 1 h 653"/>
                <a:gd name="T48" fmla="*/ 0 w 1927"/>
                <a:gd name="T49" fmla="*/ 1 h 653"/>
                <a:gd name="T50" fmla="*/ 0 w 1927"/>
                <a:gd name="T51" fmla="*/ 1 h 653"/>
                <a:gd name="T52" fmla="*/ 0 w 1927"/>
                <a:gd name="T53" fmla="*/ 1 h 653"/>
                <a:gd name="T54" fmla="*/ 0 w 1927"/>
                <a:gd name="T55" fmla="*/ 1 h 653"/>
                <a:gd name="T56" fmla="*/ 0 w 1927"/>
                <a:gd name="T57" fmla="*/ 1 h 653"/>
                <a:gd name="T58" fmla="*/ 0 w 1927"/>
                <a:gd name="T59" fmla="*/ 1 h 653"/>
                <a:gd name="T60" fmla="*/ 0 w 1927"/>
                <a:gd name="T61" fmla="*/ 1 h 653"/>
                <a:gd name="T62" fmla="*/ 0 w 1927"/>
                <a:gd name="T63" fmla="*/ 1 h 653"/>
                <a:gd name="T64" fmla="*/ 0 w 1927"/>
                <a:gd name="T65" fmla="*/ 1 h 653"/>
                <a:gd name="T66" fmla="*/ 0 w 1927"/>
                <a:gd name="T67" fmla="*/ 1 h 653"/>
                <a:gd name="T68" fmla="*/ 0 w 1927"/>
                <a:gd name="T69" fmla="*/ 1 h 653"/>
                <a:gd name="T70" fmla="*/ 0 w 1927"/>
                <a:gd name="T71" fmla="*/ 1 h 653"/>
                <a:gd name="T72" fmla="*/ 0 w 1927"/>
                <a:gd name="T73" fmla="*/ 1 h 653"/>
                <a:gd name="T74" fmla="*/ 0 w 1927"/>
                <a:gd name="T75" fmla="*/ 1 h 653"/>
                <a:gd name="T76" fmla="*/ 0 w 1927"/>
                <a:gd name="T77" fmla="*/ 1 h 653"/>
                <a:gd name="T78" fmla="*/ 0 w 1927"/>
                <a:gd name="T79" fmla="*/ 1 h 653"/>
                <a:gd name="T80" fmla="*/ 0 w 1927"/>
                <a:gd name="T81" fmla="*/ 1 h 653"/>
                <a:gd name="T82" fmla="*/ 0 w 1927"/>
                <a:gd name="T83" fmla="*/ 1 h 653"/>
                <a:gd name="T84" fmla="*/ 0 w 1927"/>
                <a:gd name="T85" fmla="*/ 1 h 653"/>
                <a:gd name="T86" fmla="*/ 0 w 1927"/>
                <a:gd name="T87" fmla="*/ 1 h 653"/>
                <a:gd name="T88" fmla="*/ 0 w 1927"/>
                <a:gd name="T89" fmla="*/ 1 h 653"/>
                <a:gd name="T90" fmla="*/ 0 w 1927"/>
                <a:gd name="T91" fmla="*/ 1 h 653"/>
                <a:gd name="T92" fmla="*/ 0 w 1927"/>
                <a:gd name="T93" fmla="*/ 1 h 653"/>
                <a:gd name="T94" fmla="*/ 0 w 1927"/>
                <a:gd name="T95" fmla="*/ 1 h 653"/>
                <a:gd name="T96" fmla="*/ 0 w 1927"/>
                <a:gd name="T97" fmla="*/ 1 h 653"/>
                <a:gd name="T98" fmla="*/ 0 w 1927"/>
                <a:gd name="T99" fmla="*/ 1 h 653"/>
                <a:gd name="T100" fmla="*/ 0 w 1927"/>
                <a:gd name="T101" fmla="*/ 1 h 653"/>
                <a:gd name="T102" fmla="*/ 0 w 1927"/>
                <a:gd name="T103" fmla="*/ 1 h 653"/>
                <a:gd name="T104" fmla="*/ 0 w 1927"/>
                <a:gd name="T105" fmla="*/ 1 h 653"/>
                <a:gd name="T106" fmla="*/ 0 w 1927"/>
                <a:gd name="T107" fmla="*/ 1 h 653"/>
                <a:gd name="T108" fmla="*/ 0 w 1927"/>
                <a:gd name="T109" fmla="*/ 1 h 653"/>
                <a:gd name="T110" fmla="*/ 0 w 1927"/>
                <a:gd name="T111" fmla="*/ 1 h 653"/>
                <a:gd name="T112" fmla="*/ 0 w 1927"/>
                <a:gd name="T113" fmla="*/ 1 h 653"/>
                <a:gd name="T114" fmla="*/ 0 w 1927"/>
                <a:gd name="T115" fmla="*/ 1 h 653"/>
                <a:gd name="T116" fmla="*/ 0 w 1927"/>
                <a:gd name="T117" fmla="*/ 1 h 653"/>
                <a:gd name="T118" fmla="*/ 0 w 1927"/>
                <a:gd name="T119" fmla="*/ 1 h 653"/>
                <a:gd name="T120" fmla="*/ 0 w 1927"/>
                <a:gd name="T121" fmla="*/ 1 h 653"/>
                <a:gd name="T122" fmla="*/ 0 w 1927"/>
                <a:gd name="T123" fmla="*/ 1 h 653"/>
                <a:gd name="T124" fmla="*/ 0 w 1927"/>
                <a:gd name="T125" fmla="*/ 1 h 6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7"/>
                <a:gd name="T190" fmla="*/ 0 h 653"/>
                <a:gd name="T191" fmla="*/ 1927 w 1927"/>
                <a:gd name="T192" fmla="*/ 653 h 6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7" h="653">
                  <a:moveTo>
                    <a:pt x="0" y="139"/>
                  </a:moveTo>
                  <a:lnTo>
                    <a:pt x="110" y="601"/>
                  </a:lnTo>
                  <a:lnTo>
                    <a:pt x="112" y="600"/>
                  </a:lnTo>
                  <a:lnTo>
                    <a:pt x="120" y="598"/>
                  </a:lnTo>
                  <a:lnTo>
                    <a:pt x="123" y="596"/>
                  </a:lnTo>
                  <a:lnTo>
                    <a:pt x="129" y="594"/>
                  </a:lnTo>
                  <a:lnTo>
                    <a:pt x="136" y="590"/>
                  </a:lnTo>
                  <a:lnTo>
                    <a:pt x="144" y="590"/>
                  </a:lnTo>
                  <a:lnTo>
                    <a:pt x="147" y="588"/>
                  </a:lnTo>
                  <a:lnTo>
                    <a:pt x="151" y="587"/>
                  </a:lnTo>
                  <a:lnTo>
                    <a:pt x="157" y="585"/>
                  </a:lnTo>
                  <a:lnTo>
                    <a:pt x="162" y="583"/>
                  </a:lnTo>
                  <a:lnTo>
                    <a:pt x="168" y="581"/>
                  </a:lnTo>
                  <a:lnTo>
                    <a:pt x="171" y="581"/>
                  </a:lnTo>
                  <a:lnTo>
                    <a:pt x="177" y="579"/>
                  </a:lnTo>
                  <a:lnTo>
                    <a:pt x="182" y="577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201" y="572"/>
                  </a:lnTo>
                  <a:lnTo>
                    <a:pt x="208" y="572"/>
                  </a:lnTo>
                  <a:lnTo>
                    <a:pt x="214" y="570"/>
                  </a:lnTo>
                  <a:lnTo>
                    <a:pt x="221" y="568"/>
                  </a:lnTo>
                  <a:lnTo>
                    <a:pt x="228" y="566"/>
                  </a:lnTo>
                  <a:lnTo>
                    <a:pt x="236" y="565"/>
                  </a:lnTo>
                  <a:lnTo>
                    <a:pt x="243" y="563"/>
                  </a:lnTo>
                  <a:lnTo>
                    <a:pt x="251" y="561"/>
                  </a:lnTo>
                  <a:lnTo>
                    <a:pt x="258" y="559"/>
                  </a:lnTo>
                  <a:lnTo>
                    <a:pt x="267" y="557"/>
                  </a:lnTo>
                  <a:lnTo>
                    <a:pt x="275" y="555"/>
                  </a:lnTo>
                  <a:lnTo>
                    <a:pt x="282" y="555"/>
                  </a:lnTo>
                  <a:lnTo>
                    <a:pt x="291" y="553"/>
                  </a:lnTo>
                  <a:lnTo>
                    <a:pt x="300" y="553"/>
                  </a:lnTo>
                  <a:lnTo>
                    <a:pt x="308" y="550"/>
                  </a:lnTo>
                  <a:lnTo>
                    <a:pt x="317" y="550"/>
                  </a:lnTo>
                  <a:lnTo>
                    <a:pt x="324" y="548"/>
                  </a:lnTo>
                  <a:lnTo>
                    <a:pt x="335" y="546"/>
                  </a:lnTo>
                  <a:lnTo>
                    <a:pt x="343" y="546"/>
                  </a:lnTo>
                  <a:lnTo>
                    <a:pt x="352" y="546"/>
                  </a:lnTo>
                  <a:lnTo>
                    <a:pt x="363" y="544"/>
                  </a:lnTo>
                  <a:lnTo>
                    <a:pt x="372" y="544"/>
                  </a:lnTo>
                  <a:lnTo>
                    <a:pt x="382" y="542"/>
                  </a:lnTo>
                  <a:lnTo>
                    <a:pt x="393" y="541"/>
                  </a:lnTo>
                  <a:lnTo>
                    <a:pt x="402" y="541"/>
                  </a:lnTo>
                  <a:lnTo>
                    <a:pt x="411" y="541"/>
                  </a:lnTo>
                  <a:lnTo>
                    <a:pt x="422" y="539"/>
                  </a:lnTo>
                  <a:lnTo>
                    <a:pt x="431" y="539"/>
                  </a:lnTo>
                  <a:lnTo>
                    <a:pt x="442" y="539"/>
                  </a:lnTo>
                  <a:lnTo>
                    <a:pt x="453" y="539"/>
                  </a:lnTo>
                  <a:lnTo>
                    <a:pt x="463" y="539"/>
                  </a:lnTo>
                  <a:lnTo>
                    <a:pt x="472" y="539"/>
                  </a:lnTo>
                  <a:lnTo>
                    <a:pt x="483" y="539"/>
                  </a:lnTo>
                  <a:lnTo>
                    <a:pt x="494" y="539"/>
                  </a:lnTo>
                  <a:lnTo>
                    <a:pt x="505" y="539"/>
                  </a:lnTo>
                  <a:lnTo>
                    <a:pt x="516" y="541"/>
                  </a:lnTo>
                  <a:lnTo>
                    <a:pt x="527" y="541"/>
                  </a:lnTo>
                  <a:lnTo>
                    <a:pt x="538" y="542"/>
                  </a:lnTo>
                  <a:lnTo>
                    <a:pt x="549" y="542"/>
                  </a:lnTo>
                  <a:lnTo>
                    <a:pt x="559" y="544"/>
                  </a:lnTo>
                  <a:lnTo>
                    <a:pt x="570" y="544"/>
                  </a:lnTo>
                  <a:lnTo>
                    <a:pt x="581" y="546"/>
                  </a:lnTo>
                  <a:lnTo>
                    <a:pt x="590" y="546"/>
                  </a:lnTo>
                  <a:lnTo>
                    <a:pt x="601" y="546"/>
                  </a:lnTo>
                  <a:lnTo>
                    <a:pt x="612" y="548"/>
                  </a:lnTo>
                  <a:lnTo>
                    <a:pt x="621" y="550"/>
                  </a:lnTo>
                  <a:lnTo>
                    <a:pt x="630" y="550"/>
                  </a:lnTo>
                  <a:lnTo>
                    <a:pt x="642" y="552"/>
                  </a:lnTo>
                  <a:lnTo>
                    <a:pt x="651" y="553"/>
                  </a:lnTo>
                  <a:lnTo>
                    <a:pt x="662" y="555"/>
                  </a:lnTo>
                  <a:lnTo>
                    <a:pt x="671" y="555"/>
                  </a:lnTo>
                  <a:lnTo>
                    <a:pt x="680" y="557"/>
                  </a:lnTo>
                  <a:lnTo>
                    <a:pt x="689" y="557"/>
                  </a:lnTo>
                  <a:lnTo>
                    <a:pt x="699" y="559"/>
                  </a:lnTo>
                  <a:lnTo>
                    <a:pt x="708" y="561"/>
                  </a:lnTo>
                  <a:lnTo>
                    <a:pt x="715" y="563"/>
                  </a:lnTo>
                  <a:lnTo>
                    <a:pt x="724" y="563"/>
                  </a:lnTo>
                  <a:lnTo>
                    <a:pt x="734" y="565"/>
                  </a:lnTo>
                  <a:lnTo>
                    <a:pt x="741" y="565"/>
                  </a:lnTo>
                  <a:lnTo>
                    <a:pt x="750" y="568"/>
                  </a:lnTo>
                  <a:lnTo>
                    <a:pt x="758" y="568"/>
                  </a:lnTo>
                  <a:lnTo>
                    <a:pt x="767" y="572"/>
                  </a:lnTo>
                  <a:lnTo>
                    <a:pt x="774" y="572"/>
                  </a:lnTo>
                  <a:lnTo>
                    <a:pt x="782" y="574"/>
                  </a:lnTo>
                  <a:lnTo>
                    <a:pt x="789" y="576"/>
                  </a:lnTo>
                  <a:lnTo>
                    <a:pt x="796" y="577"/>
                  </a:lnTo>
                  <a:lnTo>
                    <a:pt x="804" y="577"/>
                  </a:lnTo>
                  <a:lnTo>
                    <a:pt x="811" y="581"/>
                  </a:lnTo>
                  <a:lnTo>
                    <a:pt x="819" y="581"/>
                  </a:lnTo>
                  <a:lnTo>
                    <a:pt x="826" y="583"/>
                  </a:lnTo>
                  <a:lnTo>
                    <a:pt x="831" y="585"/>
                  </a:lnTo>
                  <a:lnTo>
                    <a:pt x="839" y="587"/>
                  </a:lnTo>
                  <a:lnTo>
                    <a:pt x="844" y="587"/>
                  </a:lnTo>
                  <a:lnTo>
                    <a:pt x="852" y="588"/>
                  </a:lnTo>
                  <a:lnTo>
                    <a:pt x="857" y="590"/>
                  </a:lnTo>
                  <a:lnTo>
                    <a:pt x="863" y="590"/>
                  </a:lnTo>
                  <a:lnTo>
                    <a:pt x="868" y="592"/>
                  </a:lnTo>
                  <a:lnTo>
                    <a:pt x="874" y="594"/>
                  </a:lnTo>
                  <a:lnTo>
                    <a:pt x="879" y="596"/>
                  </a:lnTo>
                  <a:lnTo>
                    <a:pt x="883" y="598"/>
                  </a:lnTo>
                  <a:lnTo>
                    <a:pt x="889" y="598"/>
                  </a:lnTo>
                  <a:lnTo>
                    <a:pt x="894" y="600"/>
                  </a:lnTo>
                  <a:lnTo>
                    <a:pt x="901" y="601"/>
                  </a:lnTo>
                  <a:lnTo>
                    <a:pt x="911" y="605"/>
                  </a:lnTo>
                  <a:lnTo>
                    <a:pt x="918" y="607"/>
                  </a:lnTo>
                  <a:lnTo>
                    <a:pt x="924" y="607"/>
                  </a:lnTo>
                  <a:lnTo>
                    <a:pt x="929" y="609"/>
                  </a:lnTo>
                  <a:lnTo>
                    <a:pt x="935" y="612"/>
                  </a:lnTo>
                  <a:lnTo>
                    <a:pt x="938" y="612"/>
                  </a:lnTo>
                  <a:lnTo>
                    <a:pt x="942" y="614"/>
                  </a:lnTo>
                  <a:lnTo>
                    <a:pt x="944" y="616"/>
                  </a:lnTo>
                  <a:lnTo>
                    <a:pt x="946" y="618"/>
                  </a:lnTo>
                  <a:lnTo>
                    <a:pt x="949" y="618"/>
                  </a:lnTo>
                  <a:lnTo>
                    <a:pt x="951" y="624"/>
                  </a:lnTo>
                  <a:lnTo>
                    <a:pt x="955" y="629"/>
                  </a:lnTo>
                  <a:lnTo>
                    <a:pt x="959" y="636"/>
                  </a:lnTo>
                  <a:lnTo>
                    <a:pt x="962" y="642"/>
                  </a:lnTo>
                  <a:lnTo>
                    <a:pt x="968" y="647"/>
                  </a:lnTo>
                  <a:lnTo>
                    <a:pt x="972" y="651"/>
                  </a:lnTo>
                  <a:lnTo>
                    <a:pt x="981" y="653"/>
                  </a:lnTo>
                  <a:lnTo>
                    <a:pt x="984" y="653"/>
                  </a:lnTo>
                  <a:lnTo>
                    <a:pt x="990" y="653"/>
                  </a:lnTo>
                  <a:lnTo>
                    <a:pt x="996" y="653"/>
                  </a:lnTo>
                  <a:lnTo>
                    <a:pt x="1005" y="653"/>
                  </a:lnTo>
                  <a:lnTo>
                    <a:pt x="1012" y="653"/>
                  </a:lnTo>
                  <a:lnTo>
                    <a:pt x="1020" y="653"/>
                  </a:lnTo>
                  <a:lnTo>
                    <a:pt x="1027" y="651"/>
                  </a:lnTo>
                  <a:lnTo>
                    <a:pt x="1036" y="651"/>
                  </a:lnTo>
                  <a:lnTo>
                    <a:pt x="1043" y="649"/>
                  </a:lnTo>
                  <a:lnTo>
                    <a:pt x="1051" y="649"/>
                  </a:lnTo>
                  <a:lnTo>
                    <a:pt x="1058" y="647"/>
                  </a:lnTo>
                  <a:lnTo>
                    <a:pt x="1066" y="646"/>
                  </a:lnTo>
                  <a:lnTo>
                    <a:pt x="1071" y="644"/>
                  </a:lnTo>
                  <a:lnTo>
                    <a:pt x="1075" y="644"/>
                  </a:lnTo>
                  <a:lnTo>
                    <a:pt x="1079" y="640"/>
                  </a:lnTo>
                  <a:lnTo>
                    <a:pt x="1082" y="638"/>
                  </a:lnTo>
                  <a:lnTo>
                    <a:pt x="1084" y="631"/>
                  </a:lnTo>
                  <a:lnTo>
                    <a:pt x="1090" y="624"/>
                  </a:lnTo>
                  <a:lnTo>
                    <a:pt x="1093" y="614"/>
                  </a:lnTo>
                  <a:lnTo>
                    <a:pt x="1099" y="607"/>
                  </a:lnTo>
                  <a:lnTo>
                    <a:pt x="1101" y="598"/>
                  </a:lnTo>
                  <a:lnTo>
                    <a:pt x="1106" y="592"/>
                  </a:lnTo>
                  <a:lnTo>
                    <a:pt x="1108" y="587"/>
                  </a:lnTo>
                  <a:lnTo>
                    <a:pt x="1110" y="587"/>
                  </a:lnTo>
                  <a:lnTo>
                    <a:pt x="1110" y="585"/>
                  </a:lnTo>
                  <a:lnTo>
                    <a:pt x="1114" y="581"/>
                  </a:lnTo>
                  <a:lnTo>
                    <a:pt x="1117" y="577"/>
                  </a:lnTo>
                  <a:lnTo>
                    <a:pt x="1121" y="574"/>
                  </a:lnTo>
                  <a:lnTo>
                    <a:pt x="1126" y="570"/>
                  </a:lnTo>
                  <a:lnTo>
                    <a:pt x="1132" y="566"/>
                  </a:lnTo>
                  <a:lnTo>
                    <a:pt x="1138" y="561"/>
                  </a:lnTo>
                  <a:lnTo>
                    <a:pt x="1145" y="555"/>
                  </a:lnTo>
                  <a:lnTo>
                    <a:pt x="1152" y="550"/>
                  </a:lnTo>
                  <a:lnTo>
                    <a:pt x="1161" y="544"/>
                  </a:lnTo>
                  <a:lnTo>
                    <a:pt x="1165" y="541"/>
                  </a:lnTo>
                  <a:lnTo>
                    <a:pt x="1171" y="537"/>
                  </a:lnTo>
                  <a:lnTo>
                    <a:pt x="1174" y="535"/>
                  </a:lnTo>
                  <a:lnTo>
                    <a:pt x="1180" y="531"/>
                  </a:lnTo>
                  <a:lnTo>
                    <a:pt x="1185" y="528"/>
                  </a:lnTo>
                  <a:lnTo>
                    <a:pt x="1189" y="526"/>
                  </a:lnTo>
                  <a:lnTo>
                    <a:pt x="1197" y="522"/>
                  </a:lnTo>
                  <a:lnTo>
                    <a:pt x="1202" y="520"/>
                  </a:lnTo>
                  <a:lnTo>
                    <a:pt x="1206" y="517"/>
                  </a:lnTo>
                  <a:lnTo>
                    <a:pt x="1213" y="513"/>
                  </a:lnTo>
                  <a:lnTo>
                    <a:pt x="1219" y="509"/>
                  </a:lnTo>
                  <a:lnTo>
                    <a:pt x="1224" y="506"/>
                  </a:lnTo>
                  <a:lnTo>
                    <a:pt x="1232" y="502"/>
                  </a:lnTo>
                  <a:lnTo>
                    <a:pt x="1237" y="500"/>
                  </a:lnTo>
                  <a:lnTo>
                    <a:pt x="1244" y="494"/>
                  </a:lnTo>
                  <a:lnTo>
                    <a:pt x="1252" y="493"/>
                  </a:lnTo>
                  <a:lnTo>
                    <a:pt x="1257" y="489"/>
                  </a:lnTo>
                  <a:lnTo>
                    <a:pt x="1265" y="485"/>
                  </a:lnTo>
                  <a:lnTo>
                    <a:pt x="1272" y="482"/>
                  </a:lnTo>
                  <a:lnTo>
                    <a:pt x="1279" y="480"/>
                  </a:lnTo>
                  <a:lnTo>
                    <a:pt x="1287" y="476"/>
                  </a:lnTo>
                  <a:lnTo>
                    <a:pt x="1294" y="472"/>
                  </a:lnTo>
                  <a:lnTo>
                    <a:pt x="1303" y="469"/>
                  </a:lnTo>
                  <a:lnTo>
                    <a:pt x="1311" y="467"/>
                  </a:lnTo>
                  <a:lnTo>
                    <a:pt x="1320" y="463"/>
                  </a:lnTo>
                  <a:lnTo>
                    <a:pt x="1327" y="459"/>
                  </a:lnTo>
                  <a:lnTo>
                    <a:pt x="1335" y="458"/>
                  </a:lnTo>
                  <a:lnTo>
                    <a:pt x="1344" y="454"/>
                  </a:lnTo>
                  <a:lnTo>
                    <a:pt x="1353" y="452"/>
                  </a:lnTo>
                  <a:lnTo>
                    <a:pt x="1362" y="448"/>
                  </a:lnTo>
                  <a:lnTo>
                    <a:pt x="1370" y="447"/>
                  </a:lnTo>
                  <a:lnTo>
                    <a:pt x="1381" y="445"/>
                  </a:lnTo>
                  <a:lnTo>
                    <a:pt x="1390" y="441"/>
                  </a:lnTo>
                  <a:lnTo>
                    <a:pt x="1399" y="439"/>
                  </a:lnTo>
                  <a:lnTo>
                    <a:pt x="1409" y="435"/>
                  </a:lnTo>
                  <a:lnTo>
                    <a:pt x="1418" y="434"/>
                  </a:lnTo>
                  <a:lnTo>
                    <a:pt x="1429" y="432"/>
                  </a:lnTo>
                  <a:lnTo>
                    <a:pt x="1438" y="430"/>
                  </a:lnTo>
                  <a:lnTo>
                    <a:pt x="1449" y="428"/>
                  </a:lnTo>
                  <a:lnTo>
                    <a:pt x="1458" y="426"/>
                  </a:lnTo>
                  <a:lnTo>
                    <a:pt x="1469" y="424"/>
                  </a:lnTo>
                  <a:lnTo>
                    <a:pt x="1479" y="423"/>
                  </a:lnTo>
                  <a:lnTo>
                    <a:pt x="1490" y="421"/>
                  </a:lnTo>
                  <a:lnTo>
                    <a:pt x="1501" y="419"/>
                  </a:lnTo>
                  <a:lnTo>
                    <a:pt x="1510" y="417"/>
                  </a:lnTo>
                  <a:lnTo>
                    <a:pt x="1521" y="417"/>
                  </a:lnTo>
                  <a:lnTo>
                    <a:pt x="1530" y="415"/>
                  </a:lnTo>
                  <a:lnTo>
                    <a:pt x="1541" y="413"/>
                  </a:lnTo>
                  <a:lnTo>
                    <a:pt x="1552" y="413"/>
                  </a:lnTo>
                  <a:lnTo>
                    <a:pt x="1563" y="411"/>
                  </a:lnTo>
                  <a:lnTo>
                    <a:pt x="1573" y="410"/>
                  </a:lnTo>
                  <a:lnTo>
                    <a:pt x="1584" y="410"/>
                  </a:lnTo>
                  <a:lnTo>
                    <a:pt x="1593" y="410"/>
                  </a:lnTo>
                  <a:lnTo>
                    <a:pt x="1604" y="408"/>
                  </a:lnTo>
                  <a:lnTo>
                    <a:pt x="1615" y="408"/>
                  </a:lnTo>
                  <a:lnTo>
                    <a:pt x="1626" y="408"/>
                  </a:lnTo>
                  <a:lnTo>
                    <a:pt x="1634" y="406"/>
                  </a:lnTo>
                  <a:lnTo>
                    <a:pt x="1645" y="406"/>
                  </a:lnTo>
                  <a:lnTo>
                    <a:pt x="1654" y="406"/>
                  </a:lnTo>
                  <a:lnTo>
                    <a:pt x="1665" y="406"/>
                  </a:lnTo>
                  <a:lnTo>
                    <a:pt x="1674" y="404"/>
                  </a:lnTo>
                  <a:lnTo>
                    <a:pt x="1683" y="404"/>
                  </a:lnTo>
                  <a:lnTo>
                    <a:pt x="1694" y="404"/>
                  </a:lnTo>
                  <a:lnTo>
                    <a:pt x="1704" y="404"/>
                  </a:lnTo>
                  <a:lnTo>
                    <a:pt x="1711" y="404"/>
                  </a:lnTo>
                  <a:lnTo>
                    <a:pt x="1722" y="404"/>
                  </a:lnTo>
                  <a:lnTo>
                    <a:pt x="1729" y="404"/>
                  </a:lnTo>
                  <a:lnTo>
                    <a:pt x="1740" y="404"/>
                  </a:lnTo>
                  <a:lnTo>
                    <a:pt x="1748" y="404"/>
                  </a:lnTo>
                  <a:lnTo>
                    <a:pt x="1757" y="404"/>
                  </a:lnTo>
                  <a:lnTo>
                    <a:pt x="1766" y="404"/>
                  </a:lnTo>
                  <a:lnTo>
                    <a:pt x="1776" y="406"/>
                  </a:lnTo>
                  <a:lnTo>
                    <a:pt x="1783" y="406"/>
                  </a:lnTo>
                  <a:lnTo>
                    <a:pt x="1790" y="406"/>
                  </a:lnTo>
                  <a:lnTo>
                    <a:pt x="1798" y="406"/>
                  </a:lnTo>
                  <a:lnTo>
                    <a:pt x="1807" y="406"/>
                  </a:lnTo>
                  <a:lnTo>
                    <a:pt x="1814" y="406"/>
                  </a:lnTo>
                  <a:lnTo>
                    <a:pt x="1822" y="406"/>
                  </a:lnTo>
                  <a:lnTo>
                    <a:pt x="1827" y="406"/>
                  </a:lnTo>
                  <a:lnTo>
                    <a:pt x="1835" y="406"/>
                  </a:lnTo>
                  <a:lnTo>
                    <a:pt x="1842" y="406"/>
                  </a:lnTo>
                  <a:lnTo>
                    <a:pt x="1847" y="406"/>
                  </a:lnTo>
                  <a:lnTo>
                    <a:pt x="1855" y="408"/>
                  </a:lnTo>
                  <a:lnTo>
                    <a:pt x="1860" y="408"/>
                  </a:lnTo>
                  <a:lnTo>
                    <a:pt x="1868" y="408"/>
                  </a:lnTo>
                  <a:lnTo>
                    <a:pt x="1873" y="408"/>
                  </a:lnTo>
                  <a:lnTo>
                    <a:pt x="1879" y="410"/>
                  </a:lnTo>
                  <a:lnTo>
                    <a:pt x="1884" y="410"/>
                  </a:lnTo>
                  <a:lnTo>
                    <a:pt x="1888" y="410"/>
                  </a:lnTo>
                  <a:lnTo>
                    <a:pt x="1894" y="410"/>
                  </a:lnTo>
                  <a:lnTo>
                    <a:pt x="1897" y="410"/>
                  </a:lnTo>
                  <a:lnTo>
                    <a:pt x="1901" y="411"/>
                  </a:lnTo>
                  <a:lnTo>
                    <a:pt x="1908" y="411"/>
                  </a:lnTo>
                  <a:lnTo>
                    <a:pt x="1914" y="413"/>
                  </a:lnTo>
                  <a:lnTo>
                    <a:pt x="1919" y="413"/>
                  </a:lnTo>
                  <a:lnTo>
                    <a:pt x="1923" y="413"/>
                  </a:lnTo>
                  <a:lnTo>
                    <a:pt x="1925" y="413"/>
                  </a:lnTo>
                  <a:lnTo>
                    <a:pt x="1927" y="413"/>
                  </a:lnTo>
                  <a:lnTo>
                    <a:pt x="1925" y="413"/>
                  </a:lnTo>
                  <a:lnTo>
                    <a:pt x="1925" y="410"/>
                  </a:lnTo>
                  <a:lnTo>
                    <a:pt x="1923" y="406"/>
                  </a:lnTo>
                  <a:lnTo>
                    <a:pt x="1921" y="400"/>
                  </a:lnTo>
                  <a:lnTo>
                    <a:pt x="1916" y="393"/>
                  </a:lnTo>
                  <a:lnTo>
                    <a:pt x="1912" y="386"/>
                  </a:lnTo>
                  <a:lnTo>
                    <a:pt x="1910" y="380"/>
                  </a:lnTo>
                  <a:lnTo>
                    <a:pt x="1908" y="375"/>
                  </a:lnTo>
                  <a:lnTo>
                    <a:pt x="1906" y="369"/>
                  </a:lnTo>
                  <a:lnTo>
                    <a:pt x="1905" y="365"/>
                  </a:lnTo>
                  <a:lnTo>
                    <a:pt x="1901" y="358"/>
                  </a:lnTo>
                  <a:lnTo>
                    <a:pt x="1899" y="352"/>
                  </a:lnTo>
                  <a:lnTo>
                    <a:pt x="1895" y="345"/>
                  </a:lnTo>
                  <a:lnTo>
                    <a:pt x="1894" y="340"/>
                  </a:lnTo>
                  <a:lnTo>
                    <a:pt x="1890" y="334"/>
                  </a:lnTo>
                  <a:lnTo>
                    <a:pt x="1886" y="327"/>
                  </a:lnTo>
                  <a:lnTo>
                    <a:pt x="1882" y="319"/>
                  </a:lnTo>
                  <a:lnTo>
                    <a:pt x="1881" y="314"/>
                  </a:lnTo>
                  <a:lnTo>
                    <a:pt x="1877" y="306"/>
                  </a:lnTo>
                  <a:lnTo>
                    <a:pt x="1873" y="299"/>
                  </a:lnTo>
                  <a:lnTo>
                    <a:pt x="1870" y="290"/>
                  </a:lnTo>
                  <a:lnTo>
                    <a:pt x="1866" y="282"/>
                  </a:lnTo>
                  <a:lnTo>
                    <a:pt x="1860" y="275"/>
                  </a:lnTo>
                  <a:lnTo>
                    <a:pt x="1858" y="268"/>
                  </a:lnTo>
                  <a:lnTo>
                    <a:pt x="1853" y="258"/>
                  </a:lnTo>
                  <a:lnTo>
                    <a:pt x="1851" y="251"/>
                  </a:lnTo>
                  <a:lnTo>
                    <a:pt x="1846" y="242"/>
                  </a:lnTo>
                  <a:lnTo>
                    <a:pt x="1842" y="235"/>
                  </a:lnTo>
                  <a:lnTo>
                    <a:pt x="1836" y="225"/>
                  </a:lnTo>
                  <a:lnTo>
                    <a:pt x="1833" y="218"/>
                  </a:lnTo>
                  <a:lnTo>
                    <a:pt x="1827" y="209"/>
                  </a:lnTo>
                  <a:lnTo>
                    <a:pt x="1823" y="199"/>
                  </a:lnTo>
                  <a:lnTo>
                    <a:pt x="1818" y="192"/>
                  </a:lnTo>
                  <a:lnTo>
                    <a:pt x="1814" y="183"/>
                  </a:lnTo>
                  <a:lnTo>
                    <a:pt x="1809" y="174"/>
                  </a:lnTo>
                  <a:lnTo>
                    <a:pt x="1803" y="164"/>
                  </a:lnTo>
                  <a:lnTo>
                    <a:pt x="1799" y="157"/>
                  </a:lnTo>
                  <a:lnTo>
                    <a:pt x="1794" y="148"/>
                  </a:lnTo>
                  <a:lnTo>
                    <a:pt x="1788" y="140"/>
                  </a:lnTo>
                  <a:lnTo>
                    <a:pt x="1783" y="131"/>
                  </a:lnTo>
                  <a:lnTo>
                    <a:pt x="1779" y="124"/>
                  </a:lnTo>
                  <a:lnTo>
                    <a:pt x="1774" y="117"/>
                  </a:lnTo>
                  <a:lnTo>
                    <a:pt x="1768" y="107"/>
                  </a:lnTo>
                  <a:lnTo>
                    <a:pt x="1763" y="100"/>
                  </a:lnTo>
                  <a:lnTo>
                    <a:pt x="1757" y="93"/>
                  </a:lnTo>
                  <a:lnTo>
                    <a:pt x="1752" y="85"/>
                  </a:lnTo>
                  <a:lnTo>
                    <a:pt x="1746" y="78"/>
                  </a:lnTo>
                  <a:lnTo>
                    <a:pt x="1740" y="69"/>
                  </a:lnTo>
                  <a:lnTo>
                    <a:pt x="1735" y="61"/>
                  </a:lnTo>
                  <a:lnTo>
                    <a:pt x="1729" y="56"/>
                  </a:lnTo>
                  <a:lnTo>
                    <a:pt x="1724" y="48"/>
                  </a:lnTo>
                  <a:lnTo>
                    <a:pt x="1718" y="41"/>
                  </a:lnTo>
                  <a:lnTo>
                    <a:pt x="1713" y="34"/>
                  </a:lnTo>
                  <a:lnTo>
                    <a:pt x="1709" y="30"/>
                  </a:lnTo>
                  <a:lnTo>
                    <a:pt x="1704" y="22"/>
                  </a:lnTo>
                  <a:lnTo>
                    <a:pt x="1696" y="17"/>
                  </a:lnTo>
                  <a:lnTo>
                    <a:pt x="1693" y="13"/>
                  </a:lnTo>
                  <a:lnTo>
                    <a:pt x="1687" y="8"/>
                  </a:lnTo>
                  <a:lnTo>
                    <a:pt x="1611" y="0"/>
                  </a:lnTo>
                  <a:lnTo>
                    <a:pt x="1580" y="19"/>
                  </a:lnTo>
                  <a:lnTo>
                    <a:pt x="1687" y="26"/>
                  </a:lnTo>
                  <a:lnTo>
                    <a:pt x="1689" y="28"/>
                  </a:lnTo>
                  <a:lnTo>
                    <a:pt x="1691" y="32"/>
                  </a:lnTo>
                  <a:lnTo>
                    <a:pt x="1694" y="35"/>
                  </a:lnTo>
                  <a:lnTo>
                    <a:pt x="1696" y="41"/>
                  </a:lnTo>
                  <a:lnTo>
                    <a:pt x="1702" y="48"/>
                  </a:lnTo>
                  <a:lnTo>
                    <a:pt x="1704" y="50"/>
                  </a:lnTo>
                  <a:lnTo>
                    <a:pt x="1707" y="56"/>
                  </a:lnTo>
                  <a:lnTo>
                    <a:pt x="1711" y="59"/>
                  </a:lnTo>
                  <a:lnTo>
                    <a:pt x="1713" y="65"/>
                  </a:lnTo>
                  <a:lnTo>
                    <a:pt x="1717" y="69"/>
                  </a:lnTo>
                  <a:lnTo>
                    <a:pt x="1720" y="74"/>
                  </a:lnTo>
                  <a:lnTo>
                    <a:pt x="1722" y="80"/>
                  </a:lnTo>
                  <a:lnTo>
                    <a:pt x="1726" y="85"/>
                  </a:lnTo>
                  <a:lnTo>
                    <a:pt x="1729" y="91"/>
                  </a:lnTo>
                  <a:lnTo>
                    <a:pt x="1733" y="96"/>
                  </a:lnTo>
                  <a:lnTo>
                    <a:pt x="1737" y="102"/>
                  </a:lnTo>
                  <a:lnTo>
                    <a:pt x="1742" y="109"/>
                  </a:lnTo>
                  <a:lnTo>
                    <a:pt x="1746" y="115"/>
                  </a:lnTo>
                  <a:lnTo>
                    <a:pt x="1750" y="120"/>
                  </a:lnTo>
                  <a:lnTo>
                    <a:pt x="1753" y="128"/>
                  </a:lnTo>
                  <a:lnTo>
                    <a:pt x="1759" y="135"/>
                  </a:lnTo>
                  <a:lnTo>
                    <a:pt x="1763" y="140"/>
                  </a:lnTo>
                  <a:lnTo>
                    <a:pt x="1766" y="148"/>
                  </a:lnTo>
                  <a:lnTo>
                    <a:pt x="1772" y="155"/>
                  </a:lnTo>
                  <a:lnTo>
                    <a:pt x="1776" y="163"/>
                  </a:lnTo>
                  <a:lnTo>
                    <a:pt x="1781" y="170"/>
                  </a:lnTo>
                  <a:lnTo>
                    <a:pt x="1785" y="177"/>
                  </a:lnTo>
                  <a:lnTo>
                    <a:pt x="1788" y="185"/>
                  </a:lnTo>
                  <a:lnTo>
                    <a:pt x="1794" y="192"/>
                  </a:lnTo>
                  <a:lnTo>
                    <a:pt x="1798" y="199"/>
                  </a:lnTo>
                  <a:lnTo>
                    <a:pt x="1801" y="207"/>
                  </a:lnTo>
                  <a:lnTo>
                    <a:pt x="1807" y="214"/>
                  </a:lnTo>
                  <a:lnTo>
                    <a:pt x="1811" y="222"/>
                  </a:lnTo>
                  <a:lnTo>
                    <a:pt x="1814" y="229"/>
                  </a:lnTo>
                  <a:lnTo>
                    <a:pt x="1820" y="236"/>
                  </a:lnTo>
                  <a:lnTo>
                    <a:pt x="1823" y="246"/>
                  </a:lnTo>
                  <a:lnTo>
                    <a:pt x="1827" y="253"/>
                  </a:lnTo>
                  <a:lnTo>
                    <a:pt x="1831" y="260"/>
                  </a:lnTo>
                  <a:lnTo>
                    <a:pt x="1836" y="268"/>
                  </a:lnTo>
                  <a:lnTo>
                    <a:pt x="1840" y="275"/>
                  </a:lnTo>
                  <a:lnTo>
                    <a:pt x="1844" y="282"/>
                  </a:lnTo>
                  <a:lnTo>
                    <a:pt x="1847" y="290"/>
                  </a:lnTo>
                  <a:lnTo>
                    <a:pt x="1851" y="297"/>
                  </a:lnTo>
                  <a:lnTo>
                    <a:pt x="1855" y="305"/>
                  </a:lnTo>
                  <a:lnTo>
                    <a:pt x="1858" y="312"/>
                  </a:lnTo>
                  <a:lnTo>
                    <a:pt x="1860" y="319"/>
                  </a:lnTo>
                  <a:lnTo>
                    <a:pt x="1864" y="327"/>
                  </a:lnTo>
                  <a:lnTo>
                    <a:pt x="1868" y="334"/>
                  </a:lnTo>
                  <a:lnTo>
                    <a:pt x="1871" y="341"/>
                  </a:lnTo>
                  <a:lnTo>
                    <a:pt x="1873" y="349"/>
                  </a:lnTo>
                  <a:lnTo>
                    <a:pt x="1877" y="354"/>
                  </a:lnTo>
                  <a:lnTo>
                    <a:pt x="1879" y="362"/>
                  </a:lnTo>
                  <a:lnTo>
                    <a:pt x="1882" y="369"/>
                  </a:lnTo>
                  <a:lnTo>
                    <a:pt x="1884" y="375"/>
                  </a:lnTo>
                  <a:lnTo>
                    <a:pt x="1886" y="382"/>
                  </a:lnTo>
                  <a:lnTo>
                    <a:pt x="1888" y="388"/>
                  </a:lnTo>
                  <a:lnTo>
                    <a:pt x="1890" y="395"/>
                  </a:lnTo>
                  <a:lnTo>
                    <a:pt x="1888" y="393"/>
                  </a:lnTo>
                  <a:lnTo>
                    <a:pt x="1882" y="393"/>
                  </a:lnTo>
                  <a:lnTo>
                    <a:pt x="1879" y="393"/>
                  </a:lnTo>
                  <a:lnTo>
                    <a:pt x="1871" y="391"/>
                  </a:lnTo>
                  <a:lnTo>
                    <a:pt x="1864" y="391"/>
                  </a:lnTo>
                  <a:lnTo>
                    <a:pt x="1858" y="389"/>
                  </a:lnTo>
                  <a:lnTo>
                    <a:pt x="1855" y="389"/>
                  </a:lnTo>
                  <a:lnTo>
                    <a:pt x="1849" y="389"/>
                  </a:lnTo>
                  <a:lnTo>
                    <a:pt x="1846" y="389"/>
                  </a:lnTo>
                  <a:lnTo>
                    <a:pt x="1840" y="389"/>
                  </a:lnTo>
                  <a:lnTo>
                    <a:pt x="1835" y="388"/>
                  </a:lnTo>
                  <a:lnTo>
                    <a:pt x="1827" y="388"/>
                  </a:lnTo>
                  <a:lnTo>
                    <a:pt x="1822" y="388"/>
                  </a:lnTo>
                  <a:lnTo>
                    <a:pt x="1816" y="386"/>
                  </a:lnTo>
                  <a:lnTo>
                    <a:pt x="1809" y="386"/>
                  </a:lnTo>
                  <a:lnTo>
                    <a:pt x="1801" y="386"/>
                  </a:lnTo>
                  <a:lnTo>
                    <a:pt x="1796" y="386"/>
                  </a:lnTo>
                  <a:lnTo>
                    <a:pt x="1788" y="386"/>
                  </a:lnTo>
                  <a:lnTo>
                    <a:pt x="1781" y="386"/>
                  </a:lnTo>
                  <a:lnTo>
                    <a:pt x="1774" y="384"/>
                  </a:lnTo>
                  <a:lnTo>
                    <a:pt x="1766" y="384"/>
                  </a:lnTo>
                  <a:lnTo>
                    <a:pt x="1759" y="384"/>
                  </a:lnTo>
                  <a:lnTo>
                    <a:pt x="1752" y="384"/>
                  </a:lnTo>
                  <a:lnTo>
                    <a:pt x="1742" y="384"/>
                  </a:lnTo>
                  <a:lnTo>
                    <a:pt x="1735" y="384"/>
                  </a:lnTo>
                  <a:lnTo>
                    <a:pt x="1726" y="382"/>
                  </a:lnTo>
                  <a:lnTo>
                    <a:pt x="1718" y="382"/>
                  </a:lnTo>
                  <a:lnTo>
                    <a:pt x="1709" y="382"/>
                  </a:lnTo>
                  <a:lnTo>
                    <a:pt x="1700" y="382"/>
                  </a:lnTo>
                  <a:lnTo>
                    <a:pt x="1691" y="382"/>
                  </a:lnTo>
                  <a:lnTo>
                    <a:pt x="1683" y="382"/>
                  </a:lnTo>
                  <a:lnTo>
                    <a:pt x="1674" y="382"/>
                  </a:lnTo>
                  <a:lnTo>
                    <a:pt x="1665" y="382"/>
                  </a:lnTo>
                  <a:lnTo>
                    <a:pt x="1656" y="382"/>
                  </a:lnTo>
                  <a:lnTo>
                    <a:pt x="1646" y="382"/>
                  </a:lnTo>
                  <a:lnTo>
                    <a:pt x="1637" y="382"/>
                  </a:lnTo>
                  <a:lnTo>
                    <a:pt x="1628" y="382"/>
                  </a:lnTo>
                  <a:lnTo>
                    <a:pt x="1619" y="382"/>
                  </a:lnTo>
                  <a:lnTo>
                    <a:pt x="1610" y="382"/>
                  </a:lnTo>
                  <a:lnTo>
                    <a:pt x="1600" y="384"/>
                  </a:lnTo>
                  <a:lnTo>
                    <a:pt x="1591" y="384"/>
                  </a:lnTo>
                  <a:lnTo>
                    <a:pt x="1582" y="384"/>
                  </a:lnTo>
                  <a:lnTo>
                    <a:pt x="1573" y="384"/>
                  </a:lnTo>
                  <a:lnTo>
                    <a:pt x="1563" y="386"/>
                  </a:lnTo>
                  <a:lnTo>
                    <a:pt x="1554" y="386"/>
                  </a:lnTo>
                  <a:lnTo>
                    <a:pt x="1545" y="386"/>
                  </a:lnTo>
                  <a:lnTo>
                    <a:pt x="1536" y="388"/>
                  </a:lnTo>
                  <a:lnTo>
                    <a:pt x="1527" y="388"/>
                  </a:lnTo>
                  <a:lnTo>
                    <a:pt x="1519" y="389"/>
                  </a:lnTo>
                  <a:lnTo>
                    <a:pt x="1508" y="389"/>
                  </a:lnTo>
                  <a:lnTo>
                    <a:pt x="1501" y="391"/>
                  </a:lnTo>
                  <a:lnTo>
                    <a:pt x="1492" y="393"/>
                  </a:lnTo>
                  <a:lnTo>
                    <a:pt x="1482" y="395"/>
                  </a:lnTo>
                  <a:lnTo>
                    <a:pt x="1475" y="395"/>
                  </a:lnTo>
                  <a:lnTo>
                    <a:pt x="1466" y="397"/>
                  </a:lnTo>
                  <a:lnTo>
                    <a:pt x="1458" y="399"/>
                  </a:lnTo>
                  <a:lnTo>
                    <a:pt x="1449" y="402"/>
                  </a:lnTo>
                  <a:lnTo>
                    <a:pt x="1442" y="404"/>
                  </a:lnTo>
                  <a:lnTo>
                    <a:pt x="1434" y="406"/>
                  </a:lnTo>
                  <a:lnTo>
                    <a:pt x="1425" y="406"/>
                  </a:lnTo>
                  <a:lnTo>
                    <a:pt x="1416" y="410"/>
                  </a:lnTo>
                  <a:lnTo>
                    <a:pt x="1409" y="411"/>
                  </a:lnTo>
                  <a:lnTo>
                    <a:pt x="1399" y="413"/>
                  </a:lnTo>
                  <a:lnTo>
                    <a:pt x="1392" y="417"/>
                  </a:lnTo>
                  <a:lnTo>
                    <a:pt x="1385" y="421"/>
                  </a:lnTo>
                  <a:lnTo>
                    <a:pt x="1375" y="423"/>
                  </a:lnTo>
                  <a:lnTo>
                    <a:pt x="1366" y="424"/>
                  </a:lnTo>
                  <a:lnTo>
                    <a:pt x="1359" y="428"/>
                  </a:lnTo>
                  <a:lnTo>
                    <a:pt x="1351" y="432"/>
                  </a:lnTo>
                  <a:lnTo>
                    <a:pt x="1342" y="434"/>
                  </a:lnTo>
                  <a:lnTo>
                    <a:pt x="1335" y="437"/>
                  </a:lnTo>
                  <a:lnTo>
                    <a:pt x="1327" y="441"/>
                  </a:lnTo>
                  <a:lnTo>
                    <a:pt x="1320" y="445"/>
                  </a:lnTo>
                  <a:lnTo>
                    <a:pt x="1311" y="448"/>
                  </a:lnTo>
                  <a:lnTo>
                    <a:pt x="1302" y="450"/>
                  </a:lnTo>
                  <a:lnTo>
                    <a:pt x="1294" y="454"/>
                  </a:lnTo>
                  <a:lnTo>
                    <a:pt x="1287" y="458"/>
                  </a:lnTo>
                  <a:lnTo>
                    <a:pt x="1279" y="461"/>
                  </a:lnTo>
                  <a:lnTo>
                    <a:pt x="1272" y="465"/>
                  </a:lnTo>
                  <a:lnTo>
                    <a:pt x="1265" y="469"/>
                  </a:lnTo>
                  <a:lnTo>
                    <a:pt x="1257" y="472"/>
                  </a:lnTo>
                  <a:lnTo>
                    <a:pt x="1248" y="476"/>
                  </a:lnTo>
                  <a:lnTo>
                    <a:pt x="1241" y="480"/>
                  </a:lnTo>
                  <a:lnTo>
                    <a:pt x="1233" y="483"/>
                  </a:lnTo>
                  <a:lnTo>
                    <a:pt x="1228" y="487"/>
                  </a:lnTo>
                  <a:lnTo>
                    <a:pt x="1220" y="491"/>
                  </a:lnTo>
                  <a:lnTo>
                    <a:pt x="1213" y="494"/>
                  </a:lnTo>
                  <a:lnTo>
                    <a:pt x="1206" y="498"/>
                  </a:lnTo>
                  <a:lnTo>
                    <a:pt x="1200" y="502"/>
                  </a:lnTo>
                  <a:lnTo>
                    <a:pt x="1193" y="506"/>
                  </a:lnTo>
                  <a:lnTo>
                    <a:pt x="1187" y="509"/>
                  </a:lnTo>
                  <a:lnTo>
                    <a:pt x="1180" y="511"/>
                  </a:lnTo>
                  <a:lnTo>
                    <a:pt x="1174" y="515"/>
                  </a:lnTo>
                  <a:lnTo>
                    <a:pt x="1169" y="518"/>
                  </a:lnTo>
                  <a:lnTo>
                    <a:pt x="1163" y="522"/>
                  </a:lnTo>
                  <a:lnTo>
                    <a:pt x="1158" y="526"/>
                  </a:lnTo>
                  <a:lnTo>
                    <a:pt x="1152" y="528"/>
                  </a:lnTo>
                  <a:lnTo>
                    <a:pt x="1147" y="531"/>
                  </a:lnTo>
                  <a:lnTo>
                    <a:pt x="1141" y="535"/>
                  </a:lnTo>
                  <a:lnTo>
                    <a:pt x="1136" y="537"/>
                  </a:lnTo>
                  <a:lnTo>
                    <a:pt x="1132" y="541"/>
                  </a:lnTo>
                  <a:lnTo>
                    <a:pt x="1126" y="542"/>
                  </a:lnTo>
                  <a:lnTo>
                    <a:pt x="1123" y="546"/>
                  </a:lnTo>
                  <a:lnTo>
                    <a:pt x="1119" y="548"/>
                  </a:lnTo>
                  <a:lnTo>
                    <a:pt x="1115" y="552"/>
                  </a:lnTo>
                  <a:lnTo>
                    <a:pt x="1106" y="555"/>
                  </a:lnTo>
                  <a:lnTo>
                    <a:pt x="1101" y="561"/>
                  </a:lnTo>
                  <a:lnTo>
                    <a:pt x="1095" y="563"/>
                  </a:lnTo>
                  <a:lnTo>
                    <a:pt x="1091" y="568"/>
                  </a:lnTo>
                  <a:lnTo>
                    <a:pt x="1084" y="572"/>
                  </a:lnTo>
                  <a:lnTo>
                    <a:pt x="1082" y="574"/>
                  </a:lnTo>
                  <a:lnTo>
                    <a:pt x="1067" y="631"/>
                  </a:lnTo>
                  <a:lnTo>
                    <a:pt x="986" y="638"/>
                  </a:lnTo>
                  <a:lnTo>
                    <a:pt x="968" y="603"/>
                  </a:lnTo>
                  <a:lnTo>
                    <a:pt x="970" y="601"/>
                  </a:lnTo>
                  <a:lnTo>
                    <a:pt x="973" y="601"/>
                  </a:lnTo>
                  <a:lnTo>
                    <a:pt x="979" y="598"/>
                  </a:lnTo>
                  <a:lnTo>
                    <a:pt x="986" y="596"/>
                  </a:lnTo>
                  <a:lnTo>
                    <a:pt x="994" y="592"/>
                  </a:lnTo>
                  <a:lnTo>
                    <a:pt x="1003" y="590"/>
                  </a:lnTo>
                  <a:lnTo>
                    <a:pt x="1008" y="588"/>
                  </a:lnTo>
                  <a:lnTo>
                    <a:pt x="1016" y="588"/>
                  </a:lnTo>
                  <a:lnTo>
                    <a:pt x="1020" y="587"/>
                  </a:lnTo>
                  <a:lnTo>
                    <a:pt x="1023" y="588"/>
                  </a:lnTo>
                  <a:lnTo>
                    <a:pt x="1029" y="590"/>
                  </a:lnTo>
                  <a:lnTo>
                    <a:pt x="1034" y="592"/>
                  </a:lnTo>
                  <a:lnTo>
                    <a:pt x="1042" y="594"/>
                  </a:lnTo>
                  <a:lnTo>
                    <a:pt x="1043" y="590"/>
                  </a:lnTo>
                  <a:lnTo>
                    <a:pt x="1042" y="581"/>
                  </a:lnTo>
                  <a:lnTo>
                    <a:pt x="1040" y="574"/>
                  </a:lnTo>
                  <a:lnTo>
                    <a:pt x="1038" y="568"/>
                  </a:lnTo>
                  <a:lnTo>
                    <a:pt x="1031" y="566"/>
                  </a:lnTo>
                  <a:lnTo>
                    <a:pt x="1029" y="565"/>
                  </a:lnTo>
                  <a:lnTo>
                    <a:pt x="1025" y="565"/>
                  </a:lnTo>
                  <a:lnTo>
                    <a:pt x="1020" y="565"/>
                  </a:lnTo>
                  <a:lnTo>
                    <a:pt x="1016" y="566"/>
                  </a:lnTo>
                  <a:lnTo>
                    <a:pt x="1010" y="566"/>
                  </a:lnTo>
                  <a:lnTo>
                    <a:pt x="1005" y="566"/>
                  </a:lnTo>
                  <a:lnTo>
                    <a:pt x="997" y="568"/>
                  </a:lnTo>
                  <a:lnTo>
                    <a:pt x="994" y="570"/>
                  </a:lnTo>
                  <a:lnTo>
                    <a:pt x="986" y="570"/>
                  </a:lnTo>
                  <a:lnTo>
                    <a:pt x="981" y="572"/>
                  </a:lnTo>
                  <a:lnTo>
                    <a:pt x="975" y="574"/>
                  </a:lnTo>
                  <a:lnTo>
                    <a:pt x="972" y="577"/>
                  </a:lnTo>
                  <a:lnTo>
                    <a:pt x="966" y="579"/>
                  </a:lnTo>
                  <a:lnTo>
                    <a:pt x="962" y="581"/>
                  </a:lnTo>
                  <a:lnTo>
                    <a:pt x="959" y="585"/>
                  </a:lnTo>
                  <a:lnTo>
                    <a:pt x="957" y="588"/>
                  </a:lnTo>
                  <a:lnTo>
                    <a:pt x="955" y="587"/>
                  </a:lnTo>
                  <a:lnTo>
                    <a:pt x="953" y="587"/>
                  </a:lnTo>
                  <a:lnTo>
                    <a:pt x="951" y="585"/>
                  </a:lnTo>
                  <a:lnTo>
                    <a:pt x="946" y="585"/>
                  </a:lnTo>
                  <a:lnTo>
                    <a:pt x="940" y="581"/>
                  </a:lnTo>
                  <a:lnTo>
                    <a:pt x="935" y="581"/>
                  </a:lnTo>
                  <a:lnTo>
                    <a:pt x="925" y="577"/>
                  </a:lnTo>
                  <a:lnTo>
                    <a:pt x="918" y="576"/>
                  </a:lnTo>
                  <a:lnTo>
                    <a:pt x="911" y="574"/>
                  </a:lnTo>
                  <a:lnTo>
                    <a:pt x="907" y="572"/>
                  </a:lnTo>
                  <a:lnTo>
                    <a:pt x="901" y="572"/>
                  </a:lnTo>
                  <a:lnTo>
                    <a:pt x="896" y="570"/>
                  </a:lnTo>
                  <a:lnTo>
                    <a:pt x="890" y="568"/>
                  </a:lnTo>
                  <a:lnTo>
                    <a:pt x="883" y="568"/>
                  </a:lnTo>
                  <a:lnTo>
                    <a:pt x="878" y="566"/>
                  </a:lnTo>
                  <a:lnTo>
                    <a:pt x="872" y="565"/>
                  </a:lnTo>
                  <a:lnTo>
                    <a:pt x="865" y="563"/>
                  </a:lnTo>
                  <a:lnTo>
                    <a:pt x="859" y="563"/>
                  </a:lnTo>
                  <a:lnTo>
                    <a:pt x="852" y="559"/>
                  </a:lnTo>
                  <a:lnTo>
                    <a:pt x="846" y="559"/>
                  </a:lnTo>
                  <a:lnTo>
                    <a:pt x="839" y="557"/>
                  </a:lnTo>
                  <a:lnTo>
                    <a:pt x="830" y="555"/>
                  </a:lnTo>
                  <a:lnTo>
                    <a:pt x="822" y="553"/>
                  </a:lnTo>
                  <a:lnTo>
                    <a:pt x="817" y="553"/>
                  </a:lnTo>
                  <a:lnTo>
                    <a:pt x="807" y="550"/>
                  </a:lnTo>
                  <a:lnTo>
                    <a:pt x="800" y="548"/>
                  </a:lnTo>
                  <a:lnTo>
                    <a:pt x="791" y="546"/>
                  </a:lnTo>
                  <a:lnTo>
                    <a:pt x="783" y="546"/>
                  </a:lnTo>
                  <a:lnTo>
                    <a:pt x="776" y="544"/>
                  </a:lnTo>
                  <a:lnTo>
                    <a:pt x="767" y="542"/>
                  </a:lnTo>
                  <a:lnTo>
                    <a:pt x="760" y="541"/>
                  </a:lnTo>
                  <a:lnTo>
                    <a:pt x="750" y="539"/>
                  </a:lnTo>
                  <a:lnTo>
                    <a:pt x="741" y="537"/>
                  </a:lnTo>
                  <a:lnTo>
                    <a:pt x="732" y="537"/>
                  </a:lnTo>
                  <a:lnTo>
                    <a:pt x="723" y="535"/>
                  </a:lnTo>
                  <a:lnTo>
                    <a:pt x="715" y="533"/>
                  </a:lnTo>
                  <a:lnTo>
                    <a:pt x="706" y="531"/>
                  </a:lnTo>
                  <a:lnTo>
                    <a:pt x="697" y="531"/>
                  </a:lnTo>
                  <a:lnTo>
                    <a:pt x="688" y="529"/>
                  </a:lnTo>
                  <a:lnTo>
                    <a:pt x="680" y="528"/>
                  </a:lnTo>
                  <a:lnTo>
                    <a:pt x="669" y="528"/>
                  </a:lnTo>
                  <a:lnTo>
                    <a:pt x="660" y="526"/>
                  </a:lnTo>
                  <a:lnTo>
                    <a:pt x="651" y="524"/>
                  </a:lnTo>
                  <a:lnTo>
                    <a:pt x="643" y="524"/>
                  </a:lnTo>
                  <a:lnTo>
                    <a:pt x="632" y="522"/>
                  </a:lnTo>
                  <a:lnTo>
                    <a:pt x="623" y="520"/>
                  </a:lnTo>
                  <a:lnTo>
                    <a:pt x="614" y="520"/>
                  </a:lnTo>
                  <a:lnTo>
                    <a:pt x="606" y="520"/>
                  </a:lnTo>
                  <a:lnTo>
                    <a:pt x="595" y="520"/>
                  </a:lnTo>
                  <a:lnTo>
                    <a:pt x="586" y="518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9" y="518"/>
                  </a:lnTo>
                  <a:lnTo>
                    <a:pt x="551" y="518"/>
                  </a:lnTo>
                  <a:lnTo>
                    <a:pt x="542" y="518"/>
                  </a:lnTo>
                  <a:lnTo>
                    <a:pt x="533" y="518"/>
                  </a:lnTo>
                  <a:lnTo>
                    <a:pt x="523" y="518"/>
                  </a:lnTo>
                  <a:lnTo>
                    <a:pt x="516" y="518"/>
                  </a:lnTo>
                  <a:lnTo>
                    <a:pt x="505" y="518"/>
                  </a:lnTo>
                  <a:lnTo>
                    <a:pt x="498" y="518"/>
                  </a:lnTo>
                  <a:lnTo>
                    <a:pt x="488" y="518"/>
                  </a:lnTo>
                  <a:lnTo>
                    <a:pt x="479" y="518"/>
                  </a:lnTo>
                  <a:lnTo>
                    <a:pt x="470" y="518"/>
                  </a:lnTo>
                  <a:lnTo>
                    <a:pt x="461" y="520"/>
                  </a:lnTo>
                  <a:lnTo>
                    <a:pt x="452" y="520"/>
                  </a:lnTo>
                  <a:lnTo>
                    <a:pt x="442" y="520"/>
                  </a:lnTo>
                  <a:lnTo>
                    <a:pt x="433" y="520"/>
                  </a:lnTo>
                  <a:lnTo>
                    <a:pt x="424" y="522"/>
                  </a:lnTo>
                  <a:lnTo>
                    <a:pt x="415" y="522"/>
                  </a:lnTo>
                  <a:lnTo>
                    <a:pt x="407" y="524"/>
                  </a:lnTo>
                  <a:lnTo>
                    <a:pt x="398" y="524"/>
                  </a:lnTo>
                  <a:lnTo>
                    <a:pt x="389" y="526"/>
                  </a:lnTo>
                  <a:lnTo>
                    <a:pt x="380" y="526"/>
                  </a:lnTo>
                  <a:lnTo>
                    <a:pt x="372" y="528"/>
                  </a:lnTo>
                  <a:lnTo>
                    <a:pt x="363" y="528"/>
                  </a:lnTo>
                  <a:lnTo>
                    <a:pt x="354" y="529"/>
                  </a:lnTo>
                  <a:lnTo>
                    <a:pt x="345" y="531"/>
                  </a:lnTo>
                  <a:lnTo>
                    <a:pt x="337" y="533"/>
                  </a:lnTo>
                  <a:lnTo>
                    <a:pt x="328" y="533"/>
                  </a:lnTo>
                  <a:lnTo>
                    <a:pt x="321" y="535"/>
                  </a:lnTo>
                  <a:lnTo>
                    <a:pt x="313" y="537"/>
                  </a:lnTo>
                  <a:lnTo>
                    <a:pt x="304" y="537"/>
                  </a:lnTo>
                  <a:lnTo>
                    <a:pt x="297" y="539"/>
                  </a:lnTo>
                  <a:lnTo>
                    <a:pt x="287" y="541"/>
                  </a:lnTo>
                  <a:lnTo>
                    <a:pt x="280" y="541"/>
                  </a:lnTo>
                  <a:lnTo>
                    <a:pt x="273" y="542"/>
                  </a:lnTo>
                  <a:lnTo>
                    <a:pt x="265" y="544"/>
                  </a:lnTo>
                  <a:lnTo>
                    <a:pt x="260" y="546"/>
                  </a:lnTo>
                  <a:lnTo>
                    <a:pt x="252" y="546"/>
                  </a:lnTo>
                  <a:lnTo>
                    <a:pt x="245" y="548"/>
                  </a:lnTo>
                  <a:lnTo>
                    <a:pt x="236" y="550"/>
                  </a:lnTo>
                  <a:lnTo>
                    <a:pt x="230" y="552"/>
                  </a:lnTo>
                  <a:lnTo>
                    <a:pt x="223" y="552"/>
                  </a:lnTo>
                  <a:lnTo>
                    <a:pt x="217" y="553"/>
                  </a:lnTo>
                  <a:lnTo>
                    <a:pt x="210" y="555"/>
                  </a:lnTo>
                  <a:lnTo>
                    <a:pt x="205" y="555"/>
                  </a:lnTo>
                  <a:lnTo>
                    <a:pt x="199" y="557"/>
                  </a:lnTo>
                  <a:lnTo>
                    <a:pt x="193" y="557"/>
                  </a:lnTo>
                  <a:lnTo>
                    <a:pt x="188" y="559"/>
                  </a:lnTo>
                  <a:lnTo>
                    <a:pt x="182" y="561"/>
                  </a:lnTo>
                  <a:lnTo>
                    <a:pt x="177" y="561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4" y="565"/>
                  </a:lnTo>
                  <a:lnTo>
                    <a:pt x="155" y="566"/>
                  </a:lnTo>
                  <a:lnTo>
                    <a:pt x="147" y="568"/>
                  </a:lnTo>
                  <a:lnTo>
                    <a:pt x="140" y="570"/>
                  </a:lnTo>
                  <a:lnTo>
                    <a:pt x="136" y="572"/>
                  </a:lnTo>
                  <a:lnTo>
                    <a:pt x="129" y="574"/>
                  </a:lnTo>
                  <a:lnTo>
                    <a:pt x="127" y="576"/>
                  </a:lnTo>
                  <a:lnTo>
                    <a:pt x="18" y="12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79" name="Freeform 37"/>
            <p:cNvSpPr>
              <a:spLocks/>
            </p:cNvSpPr>
            <p:nvPr/>
          </p:nvSpPr>
          <p:spPr bwMode="auto">
            <a:xfrm>
              <a:off x="4601" y="4091"/>
              <a:ext cx="425" cy="93"/>
            </a:xfrm>
            <a:custGeom>
              <a:avLst/>
              <a:gdLst>
                <a:gd name="T0" fmla="*/ 1 w 850"/>
                <a:gd name="T1" fmla="*/ 1 h 186"/>
                <a:gd name="T2" fmla="*/ 1 w 850"/>
                <a:gd name="T3" fmla="*/ 1 h 186"/>
                <a:gd name="T4" fmla="*/ 1 w 850"/>
                <a:gd name="T5" fmla="*/ 1 h 186"/>
                <a:gd name="T6" fmla="*/ 1 w 850"/>
                <a:gd name="T7" fmla="*/ 1 h 186"/>
                <a:gd name="T8" fmla="*/ 1 w 850"/>
                <a:gd name="T9" fmla="*/ 1 h 186"/>
                <a:gd name="T10" fmla="*/ 1 w 850"/>
                <a:gd name="T11" fmla="*/ 1 h 186"/>
                <a:gd name="T12" fmla="*/ 1 w 850"/>
                <a:gd name="T13" fmla="*/ 1 h 186"/>
                <a:gd name="T14" fmla="*/ 1 w 850"/>
                <a:gd name="T15" fmla="*/ 0 h 186"/>
                <a:gd name="T16" fmla="*/ 1 w 850"/>
                <a:gd name="T17" fmla="*/ 0 h 186"/>
                <a:gd name="T18" fmla="*/ 1 w 850"/>
                <a:gd name="T19" fmla="*/ 1 h 186"/>
                <a:gd name="T20" fmla="*/ 1 w 850"/>
                <a:gd name="T21" fmla="*/ 1 h 186"/>
                <a:gd name="T22" fmla="*/ 1 w 850"/>
                <a:gd name="T23" fmla="*/ 1 h 186"/>
                <a:gd name="T24" fmla="*/ 1 w 850"/>
                <a:gd name="T25" fmla="*/ 1 h 186"/>
                <a:gd name="T26" fmla="*/ 1 w 850"/>
                <a:gd name="T27" fmla="*/ 1 h 186"/>
                <a:gd name="T28" fmla="*/ 1 w 850"/>
                <a:gd name="T29" fmla="*/ 1 h 186"/>
                <a:gd name="T30" fmla="*/ 1 w 850"/>
                <a:gd name="T31" fmla="*/ 1 h 186"/>
                <a:gd name="T32" fmla="*/ 1 w 850"/>
                <a:gd name="T33" fmla="*/ 1 h 186"/>
                <a:gd name="T34" fmla="*/ 1 w 850"/>
                <a:gd name="T35" fmla="*/ 1 h 186"/>
                <a:gd name="T36" fmla="*/ 1 w 850"/>
                <a:gd name="T37" fmla="*/ 1 h 186"/>
                <a:gd name="T38" fmla="*/ 1 w 850"/>
                <a:gd name="T39" fmla="*/ 1 h 186"/>
                <a:gd name="T40" fmla="*/ 1 w 850"/>
                <a:gd name="T41" fmla="*/ 1 h 186"/>
                <a:gd name="T42" fmla="*/ 1 w 850"/>
                <a:gd name="T43" fmla="*/ 1 h 186"/>
                <a:gd name="T44" fmla="*/ 1 w 850"/>
                <a:gd name="T45" fmla="*/ 1 h 186"/>
                <a:gd name="T46" fmla="*/ 1 w 850"/>
                <a:gd name="T47" fmla="*/ 1 h 186"/>
                <a:gd name="T48" fmla="*/ 1 w 850"/>
                <a:gd name="T49" fmla="*/ 1 h 186"/>
                <a:gd name="T50" fmla="*/ 1 w 850"/>
                <a:gd name="T51" fmla="*/ 1 h 186"/>
                <a:gd name="T52" fmla="*/ 1 w 850"/>
                <a:gd name="T53" fmla="*/ 1 h 186"/>
                <a:gd name="T54" fmla="*/ 1 w 850"/>
                <a:gd name="T55" fmla="*/ 1 h 186"/>
                <a:gd name="T56" fmla="*/ 1 w 850"/>
                <a:gd name="T57" fmla="*/ 1 h 186"/>
                <a:gd name="T58" fmla="*/ 1 w 850"/>
                <a:gd name="T59" fmla="*/ 1 h 186"/>
                <a:gd name="T60" fmla="*/ 1 w 850"/>
                <a:gd name="T61" fmla="*/ 1 h 186"/>
                <a:gd name="T62" fmla="*/ 1 w 850"/>
                <a:gd name="T63" fmla="*/ 1 h 186"/>
                <a:gd name="T64" fmla="*/ 1 w 850"/>
                <a:gd name="T65" fmla="*/ 1 h 186"/>
                <a:gd name="T66" fmla="*/ 1 w 850"/>
                <a:gd name="T67" fmla="*/ 1 h 186"/>
                <a:gd name="T68" fmla="*/ 1 w 850"/>
                <a:gd name="T69" fmla="*/ 1 h 186"/>
                <a:gd name="T70" fmla="*/ 1 w 850"/>
                <a:gd name="T71" fmla="*/ 1 h 186"/>
                <a:gd name="T72" fmla="*/ 1 w 850"/>
                <a:gd name="T73" fmla="*/ 1 h 186"/>
                <a:gd name="T74" fmla="*/ 1 w 850"/>
                <a:gd name="T75" fmla="*/ 1 h 186"/>
                <a:gd name="T76" fmla="*/ 1 w 850"/>
                <a:gd name="T77" fmla="*/ 1 h 186"/>
                <a:gd name="T78" fmla="*/ 1 w 850"/>
                <a:gd name="T79" fmla="*/ 1 h 186"/>
                <a:gd name="T80" fmla="*/ 1 w 850"/>
                <a:gd name="T81" fmla="*/ 1 h 186"/>
                <a:gd name="T82" fmla="*/ 1 w 850"/>
                <a:gd name="T83" fmla="*/ 1 h 186"/>
                <a:gd name="T84" fmla="*/ 1 w 850"/>
                <a:gd name="T85" fmla="*/ 1 h 186"/>
                <a:gd name="T86" fmla="*/ 1 w 850"/>
                <a:gd name="T87" fmla="*/ 1 h 186"/>
                <a:gd name="T88" fmla="*/ 1 w 850"/>
                <a:gd name="T89" fmla="*/ 1 h 186"/>
                <a:gd name="T90" fmla="*/ 1 w 850"/>
                <a:gd name="T91" fmla="*/ 1 h 186"/>
                <a:gd name="T92" fmla="*/ 1 w 850"/>
                <a:gd name="T93" fmla="*/ 1 h 186"/>
                <a:gd name="T94" fmla="*/ 1 w 850"/>
                <a:gd name="T95" fmla="*/ 1 h 186"/>
                <a:gd name="T96" fmla="*/ 1 w 850"/>
                <a:gd name="T97" fmla="*/ 1 h 186"/>
                <a:gd name="T98" fmla="*/ 1 w 850"/>
                <a:gd name="T99" fmla="*/ 1 h 186"/>
                <a:gd name="T100" fmla="*/ 1 w 850"/>
                <a:gd name="T101" fmla="*/ 1 h 186"/>
                <a:gd name="T102" fmla="*/ 1 w 850"/>
                <a:gd name="T103" fmla="*/ 1 h 186"/>
                <a:gd name="T104" fmla="*/ 1 w 850"/>
                <a:gd name="T105" fmla="*/ 1 h 186"/>
                <a:gd name="T106" fmla="*/ 1 w 850"/>
                <a:gd name="T107" fmla="*/ 1 h 186"/>
                <a:gd name="T108" fmla="*/ 1 w 850"/>
                <a:gd name="T109" fmla="*/ 1 h 186"/>
                <a:gd name="T110" fmla="*/ 1 w 850"/>
                <a:gd name="T111" fmla="*/ 1 h 186"/>
                <a:gd name="T112" fmla="*/ 1 w 850"/>
                <a:gd name="T113" fmla="*/ 1 h 186"/>
                <a:gd name="T114" fmla="*/ 1 w 850"/>
                <a:gd name="T115" fmla="*/ 1 h 186"/>
                <a:gd name="T116" fmla="*/ 1 w 850"/>
                <a:gd name="T117" fmla="*/ 1 h 186"/>
                <a:gd name="T118" fmla="*/ 1 w 850"/>
                <a:gd name="T119" fmla="*/ 1 h 186"/>
                <a:gd name="T120" fmla="*/ 1 w 850"/>
                <a:gd name="T121" fmla="*/ 1 h 186"/>
                <a:gd name="T122" fmla="*/ 1 w 850"/>
                <a:gd name="T123" fmla="*/ 1 h 186"/>
                <a:gd name="T124" fmla="*/ 1 w 850"/>
                <a:gd name="T125" fmla="*/ 1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186"/>
                <a:gd name="T191" fmla="*/ 850 w 850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186">
                  <a:moveTo>
                    <a:pt x="0" y="59"/>
                  </a:moveTo>
                  <a:lnTo>
                    <a:pt x="2" y="59"/>
                  </a:lnTo>
                  <a:lnTo>
                    <a:pt x="9" y="57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32" y="51"/>
                  </a:lnTo>
                  <a:lnTo>
                    <a:pt x="39" y="49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3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42" y="27"/>
                  </a:lnTo>
                  <a:lnTo>
                    <a:pt x="150" y="27"/>
                  </a:lnTo>
                  <a:lnTo>
                    <a:pt x="157" y="25"/>
                  </a:lnTo>
                  <a:lnTo>
                    <a:pt x="164" y="24"/>
                  </a:lnTo>
                  <a:lnTo>
                    <a:pt x="172" y="24"/>
                  </a:lnTo>
                  <a:lnTo>
                    <a:pt x="179" y="22"/>
                  </a:lnTo>
                  <a:lnTo>
                    <a:pt x="187" y="20"/>
                  </a:lnTo>
                  <a:lnTo>
                    <a:pt x="194" y="18"/>
                  </a:lnTo>
                  <a:lnTo>
                    <a:pt x="201" y="18"/>
                  </a:lnTo>
                  <a:lnTo>
                    <a:pt x="209" y="16"/>
                  </a:lnTo>
                  <a:lnTo>
                    <a:pt x="218" y="16"/>
                  </a:lnTo>
                  <a:lnTo>
                    <a:pt x="225" y="14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49" y="11"/>
                  </a:lnTo>
                  <a:lnTo>
                    <a:pt x="258" y="9"/>
                  </a:lnTo>
                  <a:lnTo>
                    <a:pt x="266" y="9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92" y="7"/>
                  </a:lnTo>
                  <a:lnTo>
                    <a:pt x="301" y="7"/>
                  </a:lnTo>
                  <a:lnTo>
                    <a:pt x="308" y="5"/>
                  </a:lnTo>
                  <a:lnTo>
                    <a:pt x="317" y="3"/>
                  </a:lnTo>
                  <a:lnTo>
                    <a:pt x="325" y="3"/>
                  </a:lnTo>
                  <a:lnTo>
                    <a:pt x="334" y="3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60" y="2"/>
                  </a:lnTo>
                  <a:lnTo>
                    <a:pt x="369" y="2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7" y="2"/>
                  </a:lnTo>
                  <a:lnTo>
                    <a:pt x="494" y="2"/>
                  </a:lnTo>
                  <a:lnTo>
                    <a:pt x="504" y="3"/>
                  </a:lnTo>
                  <a:lnTo>
                    <a:pt x="511" y="3"/>
                  </a:lnTo>
                  <a:lnTo>
                    <a:pt x="520" y="5"/>
                  </a:lnTo>
                  <a:lnTo>
                    <a:pt x="529" y="5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3" y="9"/>
                  </a:lnTo>
                  <a:lnTo>
                    <a:pt x="561" y="9"/>
                  </a:lnTo>
                  <a:lnTo>
                    <a:pt x="570" y="11"/>
                  </a:lnTo>
                  <a:lnTo>
                    <a:pt x="577" y="13"/>
                  </a:lnTo>
                  <a:lnTo>
                    <a:pt x="585" y="14"/>
                  </a:lnTo>
                  <a:lnTo>
                    <a:pt x="592" y="14"/>
                  </a:lnTo>
                  <a:lnTo>
                    <a:pt x="600" y="16"/>
                  </a:lnTo>
                  <a:lnTo>
                    <a:pt x="607" y="18"/>
                  </a:lnTo>
                  <a:lnTo>
                    <a:pt x="614" y="18"/>
                  </a:lnTo>
                  <a:lnTo>
                    <a:pt x="622" y="20"/>
                  </a:lnTo>
                  <a:lnTo>
                    <a:pt x="629" y="22"/>
                  </a:lnTo>
                  <a:lnTo>
                    <a:pt x="635" y="24"/>
                  </a:lnTo>
                  <a:lnTo>
                    <a:pt x="642" y="25"/>
                  </a:lnTo>
                  <a:lnTo>
                    <a:pt x="649" y="25"/>
                  </a:lnTo>
                  <a:lnTo>
                    <a:pt x="655" y="27"/>
                  </a:lnTo>
                  <a:lnTo>
                    <a:pt x="660" y="27"/>
                  </a:lnTo>
                  <a:lnTo>
                    <a:pt x="668" y="29"/>
                  </a:lnTo>
                  <a:lnTo>
                    <a:pt x="673" y="31"/>
                  </a:lnTo>
                  <a:lnTo>
                    <a:pt x="679" y="33"/>
                  </a:lnTo>
                  <a:lnTo>
                    <a:pt x="684" y="35"/>
                  </a:lnTo>
                  <a:lnTo>
                    <a:pt x="690" y="35"/>
                  </a:lnTo>
                  <a:lnTo>
                    <a:pt x="695" y="37"/>
                  </a:lnTo>
                  <a:lnTo>
                    <a:pt x="701" y="38"/>
                  </a:lnTo>
                  <a:lnTo>
                    <a:pt x="705" y="38"/>
                  </a:lnTo>
                  <a:lnTo>
                    <a:pt x="710" y="40"/>
                  </a:lnTo>
                  <a:lnTo>
                    <a:pt x="716" y="42"/>
                  </a:lnTo>
                  <a:lnTo>
                    <a:pt x="721" y="44"/>
                  </a:lnTo>
                  <a:lnTo>
                    <a:pt x="727" y="44"/>
                  </a:lnTo>
                  <a:lnTo>
                    <a:pt x="734" y="48"/>
                  </a:lnTo>
                  <a:lnTo>
                    <a:pt x="740" y="49"/>
                  </a:lnTo>
                  <a:lnTo>
                    <a:pt x="747" y="51"/>
                  </a:lnTo>
                  <a:lnTo>
                    <a:pt x="751" y="51"/>
                  </a:lnTo>
                  <a:lnTo>
                    <a:pt x="754" y="53"/>
                  </a:lnTo>
                  <a:lnTo>
                    <a:pt x="756" y="53"/>
                  </a:lnTo>
                  <a:lnTo>
                    <a:pt x="756" y="55"/>
                  </a:lnTo>
                  <a:lnTo>
                    <a:pt x="836" y="75"/>
                  </a:lnTo>
                  <a:lnTo>
                    <a:pt x="850" y="97"/>
                  </a:lnTo>
                  <a:lnTo>
                    <a:pt x="848" y="99"/>
                  </a:lnTo>
                  <a:lnTo>
                    <a:pt x="843" y="105"/>
                  </a:lnTo>
                  <a:lnTo>
                    <a:pt x="839" y="107"/>
                  </a:lnTo>
                  <a:lnTo>
                    <a:pt x="834" y="108"/>
                  </a:lnTo>
                  <a:lnTo>
                    <a:pt x="828" y="110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10" y="112"/>
                  </a:lnTo>
                  <a:lnTo>
                    <a:pt x="802" y="112"/>
                  </a:lnTo>
                  <a:lnTo>
                    <a:pt x="795" y="112"/>
                  </a:lnTo>
                  <a:lnTo>
                    <a:pt x="791" y="112"/>
                  </a:lnTo>
                  <a:lnTo>
                    <a:pt x="786" y="112"/>
                  </a:lnTo>
                  <a:lnTo>
                    <a:pt x="780" y="112"/>
                  </a:lnTo>
                  <a:lnTo>
                    <a:pt x="777" y="112"/>
                  </a:lnTo>
                  <a:lnTo>
                    <a:pt x="771" y="112"/>
                  </a:lnTo>
                  <a:lnTo>
                    <a:pt x="765" y="112"/>
                  </a:lnTo>
                  <a:lnTo>
                    <a:pt x="762" y="112"/>
                  </a:lnTo>
                  <a:lnTo>
                    <a:pt x="756" y="112"/>
                  </a:lnTo>
                  <a:lnTo>
                    <a:pt x="751" y="112"/>
                  </a:lnTo>
                  <a:lnTo>
                    <a:pt x="745" y="112"/>
                  </a:lnTo>
                  <a:lnTo>
                    <a:pt x="740" y="112"/>
                  </a:lnTo>
                  <a:lnTo>
                    <a:pt x="736" y="112"/>
                  </a:lnTo>
                  <a:lnTo>
                    <a:pt x="729" y="112"/>
                  </a:lnTo>
                  <a:lnTo>
                    <a:pt x="723" y="112"/>
                  </a:lnTo>
                  <a:lnTo>
                    <a:pt x="719" y="112"/>
                  </a:lnTo>
                  <a:lnTo>
                    <a:pt x="714" y="112"/>
                  </a:lnTo>
                  <a:lnTo>
                    <a:pt x="708" y="112"/>
                  </a:lnTo>
                  <a:lnTo>
                    <a:pt x="703" y="112"/>
                  </a:lnTo>
                  <a:lnTo>
                    <a:pt x="697" y="112"/>
                  </a:lnTo>
                  <a:lnTo>
                    <a:pt x="694" y="112"/>
                  </a:lnTo>
                  <a:lnTo>
                    <a:pt x="688" y="112"/>
                  </a:lnTo>
                  <a:lnTo>
                    <a:pt x="683" y="112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0" y="110"/>
                  </a:lnTo>
                  <a:lnTo>
                    <a:pt x="662" y="110"/>
                  </a:lnTo>
                  <a:lnTo>
                    <a:pt x="659" y="110"/>
                  </a:lnTo>
                  <a:lnTo>
                    <a:pt x="655" y="110"/>
                  </a:lnTo>
                  <a:lnTo>
                    <a:pt x="649" y="110"/>
                  </a:lnTo>
                  <a:lnTo>
                    <a:pt x="646" y="112"/>
                  </a:lnTo>
                  <a:lnTo>
                    <a:pt x="640" y="112"/>
                  </a:lnTo>
                  <a:lnTo>
                    <a:pt x="633" y="112"/>
                  </a:lnTo>
                  <a:lnTo>
                    <a:pt x="627" y="112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1" y="116"/>
                  </a:lnTo>
                  <a:lnTo>
                    <a:pt x="594" y="116"/>
                  </a:lnTo>
                  <a:lnTo>
                    <a:pt x="587" y="116"/>
                  </a:lnTo>
                  <a:lnTo>
                    <a:pt x="579" y="116"/>
                  </a:lnTo>
                  <a:lnTo>
                    <a:pt x="570" y="116"/>
                  </a:lnTo>
                  <a:lnTo>
                    <a:pt x="563" y="118"/>
                  </a:lnTo>
                  <a:lnTo>
                    <a:pt x="553" y="118"/>
                  </a:lnTo>
                  <a:lnTo>
                    <a:pt x="544" y="118"/>
                  </a:lnTo>
                  <a:lnTo>
                    <a:pt x="535" y="120"/>
                  </a:lnTo>
                  <a:lnTo>
                    <a:pt x="528" y="121"/>
                  </a:lnTo>
                  <a:lnTo>
                    <a:pt x="517" y="121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89" y="125"/>
                  </a:lnTo>
                  <a:lnTo>
                    <a:pt x="478" y="125"/>
                  </a:lnTo>
                  <a:lnTo>
                    <a:pt x="469" y="127"/>
                  </a:lnTo>
                  <a:lnTo>
                    <a:pt x="458" y="129"/>
                  </a:lnTo>
                  <a:lnTo>
                    <a:pt x="450" y="131"/>
                  </a:lnTo>
                  <a:lnTo>
                    <a:pt x="439" y="131"/>
                  </a:lnTo>
                  <a:lnTo>
                    <a:pt x="428" y="132"/>
                  </a:lnTo>
                  <a:lnTo>
                    <a:pt x="417" y="132"/>
                  </a:lnTo>
                  <a:lnTo>
                    <a:pt x="406" y="134"/>
                  </a:lnTo>
                  <a:lnTo>
                    <a:pt x="397" y="134"/>
                  </a:lnTo>
                  <a:lnTo>
                    <a:pt x="386" y="136"/>
                  </a:lnTo>
                  <a:lnTo>
                    <a:pt x="375" y="138"/>
                  </a:lnTo>
                  <a:lnTo>
                    <a:pt x="365" y="140"/>
                  </a:lnTo>
                  <a:lnTo>
                    <a:pt x="354" y="142"/>
                  </a:lnTo>
                  <a:lnTo>
                    <a:pt x="343" y="142"/>
                  </a:lnTo>
                  <a:lnTo>
                    <a:pt x="334" y="143"/>
                  </a:lnTo>
                  <a:lnTo>
                    <a:pt x="323" y="145"/>
                  </a:lnTo>
                  <a:lnTo>
                    <a:pt x="312" y="147"/>
                  </a:lnTo>
                  <a:lnTo>
                    <a:pt x="303" y="149"/>
                  </a:lnTo>
                  <a:lnTo>
                    <a:pt x="292" y="151"/>
                  </a:lnTo>
                  <a:lnTo>
                    <a:pt x="282" y="153"/>
                  </a:lnTo>
                  <a:lnTo>
                    <a:pt x="271" y="155"/>
                  </a:lnTo>
                  <a:lnTo>
                    <a:pt x="260" y="156"/>
                  </a:lnTo>
                  <a:lnTo>
                    <a:pt x="251" y="158"/>
                  </a:lnTo>
                  <a:lnTo>
                    <a:pt x="240" y="160"/>
                  </a:lnTo>
                  <a:lnTo>
                    <a:pt x="231" y="162"/>
                  </a:lnTo>
                  <a:lnTo>
                    <a:pt x="222" y="164"/>
                  </a:lnTo>
                  <a:lnTo>
                    <a:pt x="212" y="166"/>
                  </a:lnTo>
                  <a:lnTo>
                    <a:pt x="203" y="169"/>
                  </a:lnTo>
                  <a:lnTo>
                    <a:pt x="192" y="169"/>
                  </a:lnTo>
                  <a:lnTo>
                    <a:pt x="185" y="171"/>
                  </a:lnTo>
                  <a:lnTo>
                    <a:pt x="175" y="173"/>
                  </a:lnTo>
                  <a:lnTo>
                    <a:pt x="166" y="177"/>
                  </a:lnTo>
                  <a:lnTo>
                    <a:pt x="157" y="179"/>
                  </a:lnTo>
                  <a:lnTo>
                    <a:pt x="150" y="180"/>
                  </a:lnTo>
                  <a:lnTo>
                    <a:pt x="142" y="184"/>
                  </a:lnTo>
                  <a:lnTo>
                    <a:pt x="135" y="186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6" y="160"/>
                  </a:lnTo>
                  <a:lnTo>
                    <a:pt x="131" y="160"/>
                  </a:lnTo>
                  <a:lnTo>
                    <a:pt x="135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51" y="155"/>
                  </a:lnTo>
                  <a:lnTo>
                    <a:pt x="159" y="153"/>
                  </a:lnTo>
                  <a:lnTo>
                    <a:pt x="166" y="151"/>
                  </a:lnTo>
                  <a:lnTo>
                    <a:pt x="174" y="151"/>
                  </a:lnTo>
                  <a:lnTo>
                    <a:pt x="181" y="149"/>
                  </a:lnTo>
                  <a:lnTo>
                    <a:pt x="188" y="147"/>
                  </a:lnTo>
                  <a:lnTo>
                    <a:pt x="198" y="145"/>
                  </a:lnTo>
                  <a:lnTo>
                    <a:pt x="205" y="143"/>
                  </a:lnTo>
                  <a:lnTo>
                    <a:pt x="216" y="142"/>
                  </a:lnTo>
                  <a:lnTo>
                    <a:pt x="225" y="140"/>
                  </a:lnTo>
                  <a:lnTo>
                    <a:pt x="234" y="138"/>
                  </a:lnTo>
                  <a:lnTo>
                    <a:pt x="246" y="136"/>
                  </a:lnTo>
                  <a:lnTo>
                    <a:pt x="257" y="134"/>
                  </a:lnTo>
                  <a:lnTo>
                    <a:pt x="266" y="132"/>
                  </a:lnTo>
                  <a:lnTo>
                    <a:pt x="277" y="131"/>
                  </a:lnTo>
                  <a:lnTo>
                    <a:pt x="288" y="129"/>
                  </a:lnTo>
                  <a:lnTo>
                    <a:pt x="301" y="127"/>
                  </a:lnTo>
                  <a:lnTo>
                    <a:pt x="312" y="125"/>
                  </a:lnTo>
                  <a:lnTo>
                    <a:pt x="323" y="123"/>
                  </a:lnTo>
                  <a:lnTo>
                    <a:pt x="336" y="121"/>
                  </a:lnTo>
                  <a:lnTo>
                    <a:pt x="349" y="120"/>
                  </a:lnTo>
                  <a:lnTo>
                    <a:pt x="360" y="116"/>
                  </a:lnTo>
                  <a:lnTo>
                    <a:pt x="371" y="114"/>
                  </a:lnTo>
                  <a:lnTo>
                    <a:pt x="384" y="112"/>
                  </a:lnTo>
                  <a:lnTo>
                    <a:pt x="397" y="110"/>
                  </a:lnTo>
                  <a:lnTo>
                    <a:pt x="410" y="108"/>
                  </a:lnTo>
                  <a:lnTo>
                    <a:pt x="423" y="107"/>
                  </a:lnTo>
                  <a:lnTo>
                    <a:pt x="434" y="105"/>
                  </a:lnTo>
                  <a:lnTo>
                    <a:pt x="448" y="105"/>
                  </a:lnTo>
                  <a:lnTo>
                    <a:pt x="459" y="101"/>
                  </a:lnTo>
                  <a:lnTo>
                    <a:pt x="472" y="101"/>
                  </a:lnTo>
                  <a:lnTo>
                    <a:pt x="485" y="99"/>
                  </a:lnTo>
                  <a:lnTo>
                    <a:pt x="498" y="99"/>
                  </a:lnTo>
                  <a:lnTo>
                    <a:pt x="511" y="97"/>
                  </a:lnTo>
                  <a:lnTo>
                    <a:pt x="524" y="96"/>
                  </a:lnTo>
                  <a:lnTo>
                    <a:pt x="537" y="94"/>
                  </a:lnTo>
                  <a:lnTo>
                    <a:pt x="548" y="94"/>
                  </a:lnTo>
                  <a:lnTo>
                    <a:pt x="561" y="92"/>
                  </a:lnTo>
                  <a:lnTo>
                    <a:pt x="572" y="92"/>
                  </a:lnTo>
                  <a:lnTo>
                    <a:pt x="583" y="90"/>
                  </a:lnTo>
                  <a:lnTo>
                    <a:pt x="596" y="90"/>
                  </a:lnTo>
                  <a:lnTo>
                    <a:pt x="607" y="90"/>
                  </a:lnTo>
                  <a:lnTo>
                    <a:pt x="620" y="90"/>
                  </a:lnTo>
                  <a:lnTo>
                    <a:pt x="631" y="90"/>
                  </a:lnTo>
                  <a:lnTo>
                    <a:pt x="642" y="90"/>
                  </a:lnTo>
                  <a:lnTo>
                    <a:pt x="653" y="90"/>
                  </a:lnTo>
                  <a:lnTo>
                    <a:pt x="664" y="90"/>
                  </a:lnTo>
                  <a:lnTo>
                    <a:pt x="673" y="90"/>
                  </a:lnTo>
                  <a:lnTo>
                    <a:pt x="684" y="92"/>
                  </a:lnTo>
                  <a:lnTo>
                    <a:pt x="694" y="92"/>
                  </a:lnTo>
                  <a:lnTo>
                    <a:pt x="703" y="94"/>
                  </a:lnTo>
                  <a:lnTo>
                    <a:pt x="712" y="96"/>
                  </a:lnTo>
                  <a:lnTo>
                    <a:pt x="721" y="97"/>
                  </a:lnTo>
                  <a:lnTo>
                    <a:pt x="719" y="96"/>
                  </a:lnTo>
                  <a:lnTo>
                    <a:pt x="714" y="94"/>
                  </a:lnTo>
                  <a:lnTo>
                    <a:pt x="710" y="90"/>
                  </a:lnTo>
                  <a:lnTo>
                    <a:pt x="705" y="90"/>
                  </a:lnTo>
                  <a:lnTo>
                    <a:pt x="699" y="88"/>
                  </a:lnTo>
                  <a:lnTo>
                    <a:pt x="694" y="86"/>
                  </a:lnTo>
                  <a:lnTo>
                    <a:pt x="688" y="84"/>
                  </a:lnTo>
                  <a:lnTo>
                    <a:pt x="684" y="83"/>
                  </a:lnTo>
                  <a:lnTo>
                    <a:pt x="679" y="81"/>
                  </a:lnTo>
                  <a:lnTo>
                    <a:pt x="675" y="81"/>
                  </a:lnTo>
                  <a:lnTo>
                    <a:pt x="670" y="79"/>
                  </a:lnTo>
                  <a:lnTo>
                    <a:pt x="664" y="79"/>
                  </a:lnTo>
                  <a:lnTo>
                    <a:pt x="659" y="77"/>
                  </a:lnTo>
                  <a:lnTo>
                    <a:pt x="653" y="75"/>
                  </a:lnTo>
                  <a:lnTo>
                    <a:pt x="646" y="73"/>
                  </a:lnTo>
                  <a:lnTo>
                    <a:pt x="638" y="73"/>
                  </a:lnTo>
                  <a:lnTo>
                    <a:pt x="631" y="72"/>
                  </a:lnTo>
                  <a:lnTo>
                    <a:pt x="624" y="72"/>
                  </a:lnTo>
                  <a:lnTo>
                    <a:pt x="616" y="70"/>
                  </a:lnTo>
                  <a:lnTo>
                    <a:pt x="607" y="70"/>
                  </a:lnTo>
                  <a:lnTo>
                    <a:pt x="600" y="70"/>
                  </a:lnTo>
                  <a:lnTo>
                    <a:pt x="590" y="70"/>
                  </a:lnTo>
                  <a:lnTo>
                    <a:pt x="581" y="68"/>
                  </a:lnTo>
                  <a:lnTo>
                    <a:pt x="572" y="68"/>
                  </a:lnTo>
                  <a:lnTo>
                    <a:pt x="561" y="66"/>
                  </a:lnTo>
                  <a:lnTo>
                    <a:pt x="550" y="66"/>
                  </a:lnTo>
                  <a:lnTo>
                    <a:pt x="539" y="66"/>
                  </a:lnTo>
                  <a:lnTo>
                    <a:pt x="528" y="66"/>
                  </a:lnTo>
                  <a:lnTo>
                    <a:pt x="517" y="66"/>
                  </a:lnTo>
                  <a:lnTo>
                    <a:pt x="504" y="68"/>
                  </a:lnTo>
                  <a:lnTo>
                    <a:pt x="491" y="68"/>
                  </a:lnTo>
                  <a:lnTo>
                    <a:pt x="478" y="68"/>
                  </a:lnTo>
                  <a:lnTo>
                    <a:pt x="465" y="68"/>
                  </a:lnTo>
                  <a:lnTo>
                    <a:pt x="450" y="70"/>
                  </a:lnTo>
                  <a:lnTo>
                    <a:pt x="435" y="70"/>
                  </a:lnTo>
                  <a:lnTo>
                    <a:pt x="421" y="72"/>
                  </a:lnTo>
                  <a:lnTo>
                    <a:pt x="406" y="73"/>
                  </a:lnTo>
                  <a:lnTo>
                    <a:pt x="391" y="75"/>
                  </a:lnTo>
                  <a:lnTo>
                    <a:pt x="373" y="77"/>
                  </a:lnTo>
                  <a:lnTo>
                    <a:pt x="356" y="79"/>
                  </a:lnTo>
                  <a:lnTo>
                    <a:pt x="340" y="81"/>
                  </a:lnTo>
                  <a:lnTo>
                    <a:pt x="321" y="84"/>
                  </a:lnTo>
                  <a:lnTo>
                    <a:pt x="303" y="86"/>
                  </a:lnTo>
                  <a:lnTo>
                    <a:pt x="284" y="90"/>
                  </a:lnTo>
                  <a:lnTo>
                    <a:pt x="266" y="92"/>
                  </a:lnTo>
                  <a:lnTo>
                    <a:pt x="246" y="97"/>
                  </a:lnTo>
                  <a:lnTo>
                    <a:pt x="225" y="99"/>
                  </a:lnTo>
                  <a:lnTo>
                    <a:pt x="205" y="105"/>
                  </a:lnTo>
                  <a:lnTo>
                    <a:pt x="183" y="108"/>
                  </a:lnTo>
                  <a:lnTo>
                    <a:pt x="161" y="114"/>
                  </a:lnTo>
                  <a:lnTo>
                    <a:pt x="139" y="118"/>
                  </a:lnTo>
                  <a:lnTo>
                    <a:pt x="116" y="123"/>
                  </a:lnTo>
                  <a:lnTo>
                    <a:pt x="92" y="129"/>
                  </a:lnTo>
                  <a:lnTo>
                    <a:pt x="69" y="13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9" y="110"/>
                  </a:lnTo>
                  <a:lnTo>
                    <a:pt x="67" y="108"/>
                  </a:lnTo>
                  <a:lnTo>
                    <a:pt x="72" y="107"/>
                  </a:lnTo>
                  <a:lnTo>
                    <a:pt x="76" y="107"/>
                  </a:lnTo>
                  <a:lnTo>
                    <a:pt x="81" y="105"/>
                  </a:lnTo>
                  <a:lnTo>
                    <a:pt x="87" y="103"/>
                  </a:lnTo>
                  <a:lnTo>
                    <a:pt x="92" y="101"/>
                  </a:lnTo>
                  <a:lnTo>
                    <a:pt x="100" y="101"/>
                  </a:lnTo>
                  <a:lnTo>
                    <a:pt x="107" y="99"/>
                  </a:lnTo>
                  <a:lnTo>
                    <a:pt x="116" y="99"/>
                  </a:lnTo>
                  <a:lnTo>
                    <a:pt x="124" y="96"/>
                  </a:lnTo>
                  <a:lnTo>
                    <a:pt x="131" y="94"/>
                  </a:lnTo>
                  <a:lnTo>
                    <a:pt x="139" y="92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66" y="88"/>
                  </a:lnTo>
                  <a:lnTo>
                    <a:pt x="177" y="86"/>
                  </a:lnTo>
                  <a:lnTo>
                    <a:pt x="188" y="84"/>
                  </a:lnTo>
                  <a:lnTo>
                    <a:pt x="198" y="81"/>
                  </a:lnTo>
                  <a:lnTo>
                    <a:pt x="207" y="81"/>
                  </a:lnTo>
                  <a:lnTo>
                    <a:pt x="218" y="79"/>
                  </a:lnTo>
                  <a:lnTo>
                    <a:pt x="231" y="77"/>
                  </a:lnTo>
                  <a:lnTo>
                    <a:pt x="240" y="73"/>
                  </a:lnTo>
                  <a:lnTo>
                    <a:pt x="253" y="72"/>
                  </a:lnTo>
                  <a:lnTo>
                    <a:pt x="266" y="70"/>
                  </a:lnTo>
                  <a:lnTo>
                    <a:pt x="277" y="70"/>
                  </a:lnTo>
                  <a:lnTo>
                    <a:pt x="290" y="68"/>
                  </a:lnTo>
                  <a:lnTo>
                    <a:pt x="301" y="66"/>
                  </a:lnTo>
                  <a:lnTo>
                    <a:pt x="314" y="64"/>
                  </a:lnTo>
                  <a:lnTo>
                    <a:pt x="327" y="62"/>
                  </a:lnTo>
                  <a:lnTo>
                    <a:pt x="338" y="61"/>
                  </a:lnTo>
                  <a:lnTo>
                    <a:pt x="352" y="59"/>
                  </a:lnTo>
                  <a:lnTo>
                    <a:pt x="364" y="57"/>
                  </a:lnTo>
                  <a:lnTo>
                    <a:pt x="378" y="57"/>
                  </a:lnTo>
                  <a:lnTo>
                    <a:pt x="389" y="55"/>
                  </a:lnTo>
                  <a:lnTo>
                    <a:pt x="404" y="55"/>
                  </a:lnTo>
                  <a:lnTo>
                    <a:pt x="417" y="53"/>
                  </a:lnTo>
                  <a:lnTo>
                    <a:pt x="430" y="51"/>
                  </a:lnTo>
                  <a:lnTo>
                    <a:pt x="443" y="51"/>
                  </a:lnTo>
                  <a:lnTo>
                    <a:pt x="458" y="49"/>
                  </a:lnTo>
                  <a:lnTo>
                    <a:pt x="469" y="49"/>
                  </a:lnTo>
                  <a:lnTo>
                    <a:pt x="483" y="49"/>
                  </a:lnTo>
                  <a:lnTo>
                    <a:pt x="496" y="48"/>
                  </a:lnTo>
                  <a:lnTo>
                    <a:pt x="509" y="48"/>
                  </a:lnTo>
                  <a:lnTo>
                    <a:pt x="522" y="48"/>
                  </a:lnTo>
                  <a:lnTo>
                    <a:pt x="535" y="48"/>
                  </a:lnTo>
                  <a:lnTo>
                    <a:pt x="548" y="48"/>
                  </a:lnTo>
                  <a:lnTo>
                    <a:pt x="561" y="48"/>
                  </a:lnTo>
                  <a:lnTo>
                    <a:pt x="574" y="48"/>
                  </a:lnTo>
                  <a:lnTo>
                    <a:pt x="587" y="49"/>
                  </a:lnTo>
                  <a:lnTo>
                    <a:pt x="598" y="49"/>
                  </a:lnTo>
                  <a:lnTo>
                    <a:pt x="611" y="49"/>
                  </a:lnTo>
                  <a:lnTo>
                    <a:pt x="624" y="49"/>
                  </a:lnTo>
                  <a:lnTo>
                    <a:pt x="636" y="51"/>
                  </a:lnTo>
                  <a:lnTo>
                    <a:pt x="647" y="53"/>
                  </a:lnTo>
                  <a:lnTo>
                    <a:pt x="659" y="55"/>
                  </a:lnTo>
                  <a:lnTo>
                    <a:pt x="671" y="57"/>
                  </a:lnTo>
                  <a:lnTo>
                    <a:pt x="683" y="59"/>
                  </a:lnTo>
                  <a:lnTo>
                    <a:pt x="681" y="59"/>
                  </a:lnTo>
                  <a:lnTo>
                    <a:pt x="679" y="57"/>
                  </a:lnTo>
                  <a:lnTo>
                    <a:pt x="675" y="55"/>
                  </a:lnTo>
                  <a:lnTo>
                    <a:pt x="671" y="55"/>
                  </a:lnTo>
                  <a:lnTo>
                    <a:pt x="664" y="51"/>
                  </a:lnTo>
                  <a:lnTo>
                    <a:pt x="657" y="49"/>
                  </a:lnTo>
                  <a:lnTo>
                    <a:pt x="651" y="48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8" y="44"/>
                  </a:lnTo>
                  <a:lnTo>
                    <a:pt x="631" y="42"/>
                  </a:lnTo>
                  <a:lnTo>
                    <a:pt x="625" y="42"/>
                  </a:lnTo>
                  <a:lnTo>
                    <a:pt x="618" y="38"/>
                  </a:lnTo>
                  <a:lnTo>
                    <a:pt x="612" y="38"/>
                  </a:lnTo>
                  <a:lnTo>
                    <a:pt x="605" y="37"/>
                  </a:lnTo>
                  <a:lnTo>
                    <a:pt x="598" y="35"/>
                  </a:lnTo>
                  <a:lnTo>
                    <a:pt x="590" y="35"/>
                  </a:lnTo>
                  <a:lnTo>
                    <a:pt x="583" y="33"/>
                  </a:lnTo>
                  <a:lnTo>
                    <a:pt x="574" y="31"/>
                  </a:lnTo>
                  <a:lnTo>
                    <a:pt x="565" y="31"/>
                  </a:lnTo>
                  <a:lnTo>
                    <a:pt x="555" y="29"/>
                  </a:lnTo>
                  <a:lnTo>
                    <a:pt x="548" y="27"/>
                  </a:lnTo>
                  <a:lnTo>
                    <a:pt x="537" y="27"/>
                  </a:lnTo>
                  <a:lnTo>
                    <a:pt x="529" y="25"/>
                  </a:lnTo>
                  <a:lnTo>
                    <a:pt x="518" y="24"/>
                  </a:lnTo>
                  <a:lnTo>
                    <a:pt x="509" y="24"/>
                  </a:lnTo>
                  <a:lnTo>
                    <a:pt x="496" y="22"/>
                  </a:lnTo>
                  <a:lnTo>
                    <a:pt x="485" y="22"/>
                  </a:lnTo>
                  <a:lnTo>
                    <a:pt x="474" y="20"/>
                  </a:lnTo>
                  <a:lnTo>
                    <a:pt x="463" y="20"/>
                  </a:lnTo>
                  <a:lnTo>
                    <a:pt x="450" y="20"/>
                  </a:lnTo>
                  <a:lnTo>
                    <a:pt x="439" y="18"/>
                  </a:lnTo>
                  <a:lnTo>
                    <a:pt x="426" y="18"/>
                  </a:lnTo>
                  <a:lnTo>
                    <a:pt x="413" y="18"/>
                  </a:lnTo>
                  <a:lnTo>
                    <a:pt x="399" y="18"/>
                  </a:lnTo>
                  <a:lnTo>
                    <a:pt x="386" y="18"/>
                  </a:lnTo>
                  <a:lnTo>
                    <a:pt x="373" y="18"/>
                  </a:lnTo>
                  <a:lnTo>
                    <a:pt x="360" y="20"/>
                  </a:lnTo>
                  <a:lnTo>
                    <a:pt x="345" y="20"/>
                  </a:lnTo>
                  <a:lnTo>
                    <a:pt x="328" y="22"/>
                  </a:lnTo>
                  <a:lnTo>
                    <a:pt x="314" y="22"/>
                  </a:lnTo>
                  <a:lnTo>
                    <a:pt x="301" y="24"/>
                  </a:lnTo>
                  <a:lnTo>
                    <a:pt x="284" y="25"/>
                  </a:lnTo>
                  <a:lnTo>
                    <a:pt x="268" y="27"/>
                  </a:lnTo>
                  <a:lnTo>
                    <a:pt x="251" y="27"/>
                  </a:lnTo>
                  <a:lnTo>
                    <a:pt x="236" y="31"/>
                  </a:lnTo>
                  <a:lnTo>
                    <a:pt x="220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8" y="42"/>
                  </a:lnTo>
                  <a:lnTo>
                    <a:pt x="150" y="44"/>
                  </a:lnTo>
                  <a:lnTo>
                    <a:pt x="133" y="48"/>
                  </a:lnTo>
                  <a:lnTo>
                    <a:pt x="115" y="51"/>
                  </a:lnTo>
                  <a:lnTo>
                    <a:pt x="96" y="57"/>
                  </a:lnTo>
                  <a:lnTo>
                    <a:pt x="76" y="62"/>
                  </a:lnTo>
                  <a:lnTo>
                    <a:pt x="57" y="66"/>
                  </a:lnTo>
                  <a:lnTo>
                    <a:pt x="39" y="72"/>
                  </a:lnTo>
                  <a:lnTo>
                    <a:pt x="21" y="7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0" name="Freeform 38"/>
            <p:cNvSpPr>
              <a:spLocks/>
            </p:cNvSpPr>
            <p:nvPr/>
          </p:nvSpPr>
          <p:spPr bwMode="auto">
            <a:xfrm>
              <a:off x="5086" y="4026"/>
              <a:ext cx="400" cy="108"/>
            </a:xfrm>
            <a:custGeom>
              <a:avLst/>
              <a:gdLst>
                <a:gd name="T0" fmla="*/ 1 w 800"/>
                <a:gd name="T1" fmla="*/ 1 h 215"/>
                <a:gd name="T2" fmla="*/ 1 w 800"/>
                <a:gd name="T3" fmla="*/ 1 h 215"/>
                <a:gd name="T4" fmla="*/ 1 w 800"/>
                <a:gd name="T5" fmla="*/ 1 h 215"/>
                <a:gd name="T6" fmla="*/ 1 w 800"/>
                <a:gd name="T7" fmla="*/ 1 h 215"/>
                <a:gd name="T8" fmla="*/ 1 w 800"/>
                <a:gd name="T9" fmla="*/ 1 h 215"/>
                <a:gd name="T10" fmla="*/ 1 w 800"/>
                <a:gd name="T11" fmla="*/ 0 h 215"/>
                <a:gd name="T12" fmla="*/ 1 w 800"/>
                <a:gd name="T13" fmla="*/ 0 h 215"/>
                <a:gd name="T14" fmla="*/ 1 w 800"/>
                <a:gd name="T15" fmla="*/ 1 h 215"/>
                <a:gd name="T16" fmla="*/ 1 w 800"/>
                <a:gd name="T17" fmla="*/ 1 h 215"/>
                <a:gd name="T18" fmla="*/ 1 w 800"/>
                <a:gd name="T19" fmla="*/ 1 h 215"/>
                <a:gd name="T20" fmla="*/ 1 w 800"/>
                <a:gd name="T21" fmla="*/ 1 h 215"/>
                <a:gd name="T22" fmla="*/ 1 w 800"/>
                <a:gd name="T23" fmla="*/ 1 h 215"/>
                <a:gd name="T24" fmla="*/ 1 w 800"/>
                <a:gd name="T25" fmla="*/ 1 h 215"/>
                <a:gd name="T26" fmla="*/ 1 w 800"/>
                <a:gd name="T27" fmla="*/ 1 h 215"/>
                <a:gd name="T28" fmla="*/ 1 w 800"/>
                <a:gd name="T29" fmla="*/ 1 h 215"/>
                <a:gd name="T30" fmla="*/ 1 w 800"/>
                <a:gd name="T31" fmla="*/ 1 h 215"/>
                <a:gd name="T32" fmla="*/ 1 w 800"/>
                <a:gd name="T33" fmla="*/ 1 h 215"/>
                <a:gd name="T34" fmla="*/ 1 w 800"/>
                <a:gd name="T35" fmla="*/ 1 h 215"/>
                <a:gd name="T36" fmla="*/ 1 w 800"/>
                <a:gd name="T37" fmla="*/ 1 h 215"/>
                <a:gd name="T38" fmla="*/ 1 w 800"/>
                <a:gd name="T39" fmla="*/ 1 h 215"/>
                <a:gd name="T40" fmla="*/ 1 w 800"/>
                <a:gd name="T41" fmla="*/ 1 h 215"/>
                <a:gd name="T42" fmla="*/ 1 w 800"/>
                <a:gd name="T43" fmla="*/ 1 h 215"/>
                <a:gd name="T44" fmla="*/ 1 w 800"/>
                <a:gd name="T45" fmla="*/ 1 h 215"/>
                <a:gd name="T46" fmla="*/ 1 w 800"/>
                <a:gd name="T47" fmla="*/ 1 h 215"/>
                <a:gd name="T48" fmla="*/ 1 w 800"/>
                <a:gd name="T49" fmla="*/ 1 h 215"/>
                <a:gd name="T50" fmla="*/ 1 w 800"/>
                <a:gd name="T51" fmla="*/ 1 h 215"/>
                <a:gd name="T52" fmla="*/ 1 w 800"/>
                <a:gd name="T53" fmla="*/ 1 h 215"/>
                <a:gd name="T54" fmla="*/ 1 w 800"/>
                <a:gd name="T55" fmla="*/ 1 h 215"/>
                <a:gd name="T56" fmla="*/ 1 w 800"/>
                <a:gd name="T57" fmla="*/ 1 h 215"/>
                <a:gd name="T58" fmla="*/ 1 w 800"/>
                <a:gd name="T59" fmla="*/ 1 h 215"/>
                <a:gd name="T60" fmla="*/ 1 w 800"/>
                <a:gd name="T61" fmla="*/ 1 h 215"/>
                <a:gd name="T62" fmla="*/ 1 w 800"/>
                <a:gd name="T63" fmla="*/ 1 h 215"/>
                <a:gd name="T64" fmla="*/ 1 w 800"/>
                <a:gd name="T65" fmla="*/ 1 h 215"/>
                <a:gd name="T66" fmla="*/ 1 w 800"/>
                <a:gd name="T67" fmla="*/ 1 h 215"/>
                <a:gd name="T68" fmla="*/ 1 w 800"/>
                <a:gd name="T69" fmla="*/ 1 h 215"/>
                <a:gd name="T70" fmla="*/ 1 w 800"/>
                <a:gd name="T71" fmla="*/ 1 h 215"/>
                <a:gd name="T72" fmla="*/ 1 w 800"/>
                <a:gd name="T73" fmla="*/ 1 h 215"/>
                <a:gd name="T74" fmla="*/ 1 w 800"/>
                <a:gd name="T75" fmla="*/ 1 h 215"/>
                <a:gd name="T76" fmla="*/ 1 w 800"/>
                <a:gd name="T77" fmla="*/ 1 h 215"/>
                <a:gd name="T78" fmla="*/ 1 w 800"/>
                <a:gd name="T79" fmla="*/ 1 h 215"/>
                <a:gd name="T80" fmla="*/ 1 w 800"/>
                <a:gd name="T81" fmla="*/ 1 h 215"/>
                <a:gd name="T82" fmla="*/ 1 w 800"/>
                <a:gd name="T83" fmla="*/ 1 h 215"/>
                <a:gd name="T84" fmla="*/ 1 w 800"/>
                <a:gd name="T85" fmla="*/ 1 h 215"/>
                <a:gd name="T86" fmla="*/ 1 w 800"/>
                <a:gd name="T87" fmla="*/ 1 h 215"/>
                <a:gd name="T88" fmla="*/ 1 w 800"/>
                <a:gd name="T89" fmla="*/ 1 h 215"/>
                <a:gd name="T90" fmla="*/ 1 w 800"/>
                <a:gd name="T91" fmla="*/ 1 h 215"/>
                <a:gd name="T92" fmla="*/ 1 w 800"/>
                <a:gd name="T93" fmla="*/ 1 h 215"/>
                <a:gd name="T94" fmla="*/ 1 w 800"/>
                <a:gd name="T95" fmla="*/ 1 h 215"/>
                <a:gd name="T96" fmla="*/ 1 w 800"/>
                <a:gd name="T97" fmla="*/ 1 h 215"/>
                <a:gd name="T98" fmla="*/ 1 w 800"/>
                <a:gd name="T99" fmla="*/ 1 h 215"/>
                <a:gd name="T100" fmla="*/ 1 w 800"/>
                <a:gd name="T101" fmla="*/ 1 h 215"/>
                <a:gd name="T102" fmla="*/ 1 w 800"/>
                <a:gd name="T103" fmla="*/ 1 h 215"/>
                <a:gd name="T104" fmla="*/ 1 w 800"/>
                <a:gd name="T105" fmla="*/ 1 h 215"/>
                <a:gd name="T106" fmla="*/ 1 w 800"/>
                <a:gd name="T107" fmla="*/ 1 h 215"/>
                <a:gd name="T108" fmla="*/ 1 w 800"/>
                <a:gd name="T109" fmla="*/ 1 h 215"/>
                <a:gd name="T110" fmla="*/ 1 w 800"/>
                <a:gd name="T111" fmla="*/ 1 h 215"/>
                <a:gd name="T112" fmla="*/ 1 w 800"/>
                <a:gd name="T113" fmla="*/ 1 h 215"/>
                <a:gd name="T114" fmla="*/ 1 w 800"/>
                <a:gd name="T115" fmla="*/ 1 h 215"/>
                <a:gd name="T116" fmla="*/ 1 w 800"/>
                <a:gd name="T117" fmla="*/ 1 h 215"/>
                <a:gd name="T118" fmla="*/ 1 w 800"/>
                <a:gd name="T119" fmla="*/ 1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0"/>
                <a:gd name="T181" fmla="*/ 0 h 215"/>
                <a:gd name="T182" fmla="*/ 800 w 800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0" h="215">
                  <a:moveTo>
                    <a:pt x="17" y="142"/>
                  </a:moveTo>
                  <a:lnTo>
                    <a:pt x="19" y="140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5" y="131"/>
                  </a:lnTo>
                  <a:lnTo>
                    <a:pt x="43" y="129"/>
                  </a:lnTo>
                  <a:lnTo>
                    <a:pt x="52" y="125"/>
                  </a:lnTo>
                  <a:lnTo>
                    <a:pt x="55" y="123"/>
                  </a:lnTo>
                  <a:lnTo>
                    <a:pt x="59" y="121"/>
                  </a:lnTo>
                  <a:lnTo>
                    <a:pt x="65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5" y="110"/>
                  </a:lnTo>
                  <a:lnTo>
                    <a:pt x="91" y="109"/>
                  </a:lnTo>
                  <a:lnTo>
                    <a:pt x="96" y="105"/>
                  </a:lnTo>
                  <a:lnTo>
                    <a:pt x="103" y="103"/>
                  </a:lnTo>
                  <a:lnTo>
                    <a:pt x="109" y="101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7" y="90"/>
                  </a:lnTo>
                  <a:lnTo>
                    <a:pt x="144" y="88"/>
                  </a:lnTo>
                  <a:lnTo>
                    <a:pt x="151" y="86"/>
                  </a:lnTo>
                  <a:lnTo>
                    <a:pt x="159" y="83"/>
                  </a:lnTo>
                  <a:lnTo>
                    <a:pt x="166" y="79"/>
                  </a:lnTo>
                  <a:lnTo>
                    <a:pt x="175" y="77"/>
                  </a:lnTo>
                  <a:lnTo>
                    <a:pt x="183" y="75"/>
                  </a:lnTo>
                  <a:lnTo>
                    <a:pt x="190" y="72"/>
                  </a:lnTo>
                  <a:lnTo>
                    <a:pt x="199" y="70"/>
                  </a:lnTo>
                  <a:lnTo>
                    <a:pt x="209" y="68"/>
                  </a:lnTo>
                  <a:lnTo>
                    <a:pt x="216" y="64"/>
                  </a:lnTo>
                  <a:lnTo>
                    <a:pt x="225" y="61"/>
                  </a:lnTo>
                  <a:lnTo>
                    <a:pt x="233" y="59"/>
                  </a:lnTo>
                  <a:lnTo>
                    <a:pt x="244" y="57"/>
                  </a:lnTo>
                  <a:lnTo>
                    <a:pt x="253" y="53"/>
                  </a:lnTo>
                  <a:lnTo>
                    <a:pt x="262" y="51"/>
                  </a:lnTo>
                  <a:lnTo>
                    <a:pt x="271" y="50"/>
                  </a:lnTo>
                  <a:lnTo>
                    <a:pt x="282" y="46"/>
                  </a:lnTo>
                  <a:lnTo>
                    <a:pt x="292" y="44"/>
                  </a:lnTo>
                  <a:lnTo>
                    <a:pt x="299" y="42"/>
                  </a:lnTo>
                  <a:lnTo>
                    <a:pt x="310" y="38"/>
                  </a:lnTo>
                  <a:lnTo>
                    <a:pt x="319" y="37"/>
                  </a:lnTo>
                  <a:lnTo>
                    <a:pt x="330" y="35"/>
                  </a:lnTo>
                  <a:lnTo>
                    <a:pt x="339" y="31"/>
                  </a:lnTo>
                  <a:lnTo>
                    <a:pt x="351" y="29"/>
                  </a:lnTo>
                  <a:lnTo>
                    <a:pt x="362" y="27"/>
                  </a:lnTo>
                  <a:lnTo>
                    <a:pt x="371" y="26"/>
                  </a:lnTo>
                  <a:lnTo>
                    <a:pt x="380" y="22"/>
                  </a:lnTo>
                  <a:lnTo>
                    <a:pt x="391" y="20"/>
                  </a:lnTo>
                  <a:lnTo>
                    <a:pt x="402" y="18"/>
                  </a:lnTo>
                  <a:lnTo>
                    <a:pt x="413" y="16"/>
                  </a:lnTo>
                  <a:lnTo>
                    <a:pt x="424" y="16"/>
                  </a:lnTo>
                  <a:lnTo>
                    <a:pt x="435" y="15"/>
                  </a:lnTo>
                  <a:lnTo>
                    <a:pt x="446" y="13"/>
                  </a:lnTo>
                  <a:lnTo>
                    <a:pt x="457" y="11"/>
                  </a:lnTo>
                  <a:lnTo>
                    <a:pt x="467" y="9"/>
                  </a:lnTo>
                  <a:lnTo>
                    <a:pt x="478" y="9"/>
                  </a:lnTo>
                  <a:lnTo>
                    <a:pt x="489" y="7"/>
                  </a:lnTo>
                  <a:lnTo>
                    <a:pt x="498" y="5"/>
                  </a:lnTo>
                  <a:lnTo>
                    <a:pt x="507" y="5"/>
                  </a:lnTo>
                  <a:lnTo>
                    <a:pt x="518" y="3"/>
                  </a:lnTo>
                  <a:lnTo>
                    <a:pt x="528" y="3"/>
                  </a:lnTo>
                  <a:lnTo>
                    <a:pt x="537" y="2"/>
                  </a:lnTo>
                  <a:lnTo>
                    <a:pt x="546" y="2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6" y="2"/>
                  </a:lnTo>
                  <a:lnTo>
                    <a:pt x="692" y="2"/>
                  </a:lnTo>
                  <a:lnTo>
                    <a:pt x="697" y="2"/>
                  </a:lnTo>
                  <a:lnTo>
                    <a:pt x="703" y="3"/>
                  </a:lnTo>
                  <a:lnTo>
                    <a:pt x="710" y="3"/>
                  </a:lnTo>
                  <a:lnTo>
                    <a:pt x="716" y="3"/>
                  </a:lnTo>
                  <a:lnTo>
                    <a:pt x="719" y="3"/>
                  </a:lnTo>
                  <a:lnTo>
                    <a:pt x="725" y="5"/>
                  </a:lnTo>
                  <a:lnTo>
                    <a:pt x="730" y="5"/>
                  </a:lnTo>
                  <a:lnTo>
                    <a:pt x="736" y="5"/>
                  </a:lnTo>
                  <a:lnTo>
                    <a:pt x="740" y="7"/>
                  </a:lnTo>
                  <a:lnTo>
                    <a:pt x="745" y="7"/>
                  </a:lnTo>
                  <a:lnTo>
                    <a:pt x="749" y="9"/>
                  </a:lnTo>
                  <a:lnTo>
                    <a:pt x="756" y="9"/>
                  </a:lnTo>
                  <a:lnTo>
                    <a:pt x="764" y="9"/>
                  </a:lnTo>
                  <a:lnTo>
                    <a:pt x="771" y="11"/>
                  </a:lnTo>
                  <a:lnTo>
                    <a:pt x="778" y="13"/>
                  </a:lnTo>
                  <a:lnTo>
                    <a:pt x="782" y="13"/>
                  </a:lnTo>
                  <a:lnTo>
                    <a:pt x="788" y="15"/>
                  </a:lnTo>
                  <a:lnTo>
                    <a:pt x="791" y="15"/>
                  </a:lnTo>
                  <a:lnTo>
                    <a:pt x="795" y="16"/>
                  </a:lnTo>
                  <a:lnTo>
                    <a:pt x="799" y="16"/>
                  </a:lnTo>
                  <a:lnTo>
                    <a:pt x="800" y="18"/>
                  </a:lnTo>
                  <a:lnTo>
                    <a:pt x="795" y="33"/>
                  </a:lnTo>
                  <a:lnTo>
                    <a:pt x="793" y="33"/>
                  </a:lnTo>
                  <a:lnTo>
                    <a:pt x="789" y="31"/>
                  </a:lnTo>
                  <a:lnTo>
                    <a:pt x="784" y="31"/>
                  </a:lnTo>
                  <a:lnTo>
                    <a:pt x="780" y="31"/>
                  </a:lnTo>
                  <a:lnTo>
                    <a:pt x="775" y="29"/>
                  </a:lnTo>
                  <a:lnTo>
                    <a:pt x="771" y="29"/>
                  </a:lnTo>
                  <a:lnTo>
                    <a:pt x="764" y="27"/>
                  </a:lnTo>
                  <a:lnTo>
                    <a:pt x="756" y="27"/>
                  </a:lnTo>
                  <a:lnTo>
                    <a:pt x="747" y="26"/>
                  </a:lnTo>
                  <a:lnTo>
                    <a:pt x="740" y="26"/>
                  </a:lnTo>
                  <a:lnTo>
                    <a:pt x="736" y="26"/>
                  </a:lnTo>
                  <a:lnTo>
                    <a:pt x="730" y="26"/>
                  </a:lnTo>
                  <a:lnTo>
                    <a:pt x="727" y="26"/>
                  </a:lnTo>
                  <a:lnTo>
                    <a:pt x="721" y="26"/>
                  </a:lnTo>
                  <a:lnTo>
                    <a:pt x="716" y="26"/>
                  </a:lnTo>
                  <a:lnTo>
                    <a:pt x="712" y="26"/>
                  </a:lnTo>
                  <a:lnTo>
                    <a:pt x="706" y="26"/>
                  </a:lnTo>
                  <a:lnTo>
                    <a:pt x="701" y="26"/>
                  </a:lnTo>
                  <a:lnTo>
                    <a:pt x="693" y="24"/>
                  </a:lnTo>
                  <a:lnTo>
                    <a:pt x="688" y="24"/>
                  </a:lnTo>
                  <a:lnTo>
                    <a:pt x="682" y="24"/>
                  </a:lnTo>
                  <a:lnTo>
                    <a:pt x="677" y="24"/>
                  </a:lnTo>
                  <a:lnTo>
                    <a:pt x="670" y="24"/>
                  </a:lnTo>
                  <a:lnTo>
                    <a:pt x="664" y="24"/>
                  </a:lnTo>
                  <a:lnTo>
                    <a:pt x="657" y="24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36" y="24"/>
                  </a:lnTo>
                  <a:lnTo>
                    <a:pt x="629" y="24"/>
                  </a:lnTo>
                  <a:lnTo>
                    <a:pt x="622" y="24"/>
                  </a:lnTo>
                  <a:lnTo>
                    <a:pt x="614" y="24"/>
                  </a:lnTo>
                  <a:lnTo>
                    <a:pt x="607" y="24"/>
                  </a:lnTo>
                  <a:lnTo>
                    <a:pt x="599" y="24"/>
                  </a:lnTo>
                  <a:lnTo>
                    <a:pt x="592" y="26"/>
                  </a:lnTo>
                  <a:lnTo>
                    <a:pt x="583" y="26"/>
                  </a:lnTo>
                  <a:lnTo>
                    <a:pt x="575" y="26"/>
                  </a:lnTo>
                  <a:lnTo>
                    <a:pt x="566" y="26"/>
                  </a:lnTo>
                  <a:lnTo>
                    <a:pt x="559" y="26"/>
                  </a:lnTo>
                  <a:lnTo>
                    <a:pt x="550" y="26"/>
                  </a:lnTo>
                  <a:lnTo>
                    <a:pt x="542" y="26"/>
                  </a:lnTo>
                  <a:lnTo>
                    <a:pt x="533" y="27"/>
                  </a:lnTo>
                  <a:lnTo>
                    <a:pt x="526" y="29"/>
                  </a:lnTo>
                  <a:lnTo>
                    <a:pt x="515" y="29"/>
                  </a:lnTo>
                  <a:lnTo>
                    <a:pt x="507" y="31"/>
                  </a:lnTo>
                  <a:lnTo>
                    <a:pt x="496" y="31"/>
                  </a:lnTo>
                  <a:lnTo>
                    <a:pt x="489" y="33"/>
                  </a:lnTo>
                  <a:lnTo>
                    <a:pt x="478" y="33"/>
                  </a:lnTo>
                  <a:lnTo>
                    <a:pt x="469" y="35"/>
                  </a:lnTo>
                  <a:lnTo>
                    <a:pt x="459" y="35"/>
                  </a:lnTo>
                  <a:lnTo>
                    <a:pt x="450" y="38"/>
                  </a:lnTo>
                  <a:lnTo>
                    <a:pt x="441" y="38"/>
                  </a:lnTo>
                  <a:lnTo>
                    <a:pt x="432" y="40"/>
                  </a:lnTo>
                  <a:lnTo>
                    <a:pt x="421" y="42"/>
                  </a:lnTo>
                  <a:lnTo>
                    <a:pt x="411" y="44"/>
                  </a:lnTo>
                  <a:lnTo>
                    <a:pt x="400" y="44"/>
                  </a:lnTo>
                  <a:lnTo>
                    <a:pt x="391" y="46"/>
                  </a:lnTo>
                  <a:lnTo>
                    <a:pt x="382" y="48"/>
                  </a:lnTo>
                  <a:lnTo>
                    <a:pt x="373" y="51"/>
                  </a:lnTo>
                  <a:lnTo>
                    <a:pt x="363" y="51"/>
                  </a:lnTo>
                  <a:lnTo>
                    <a:pt x="354" y="53"/>
                  </a:lnTo>
                  <a:lnTo>
                    <a:pt x="345" y="55"/>
                  </a:lnTo>
                  <a:lnTo>
                    <a:pt x="336" y="59"/>
                  </a:lnTo>
                  <a:lnTo>
                    <a:pt x="327" y="61"/>
                  </a:lnTo>
                  <a:lnTo>
                    <a:pt x="319" y="62"/>
                  </a:lnTo>
                  <a:lnTo>
                    <a:pt x="310" y="64"/>
                  </a:lnTo>
                  <a:lnTo>
                    <a:pt x="301" y="68"/>
                  </a:lnTo>
                  <a:lnTo>
                    <a:pt x="292" y="70"/>
                  </a:lnTo>
                  <a:lnTo>
                    <a:pt x="284" y="72"/>
                  </a:lnTo>
                  <a:lnTo>
                    <a:pt x="275" y="74"/>
                  </a:lnTo>
                  <a:lnTo>
                    <a:pt x="266" y="75"/>
                  </a:lnTo>
                  <a:lnTo>
                    <a:pt x="256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34" y="85"/>
                  </a:lnTo>
                  <a:lnTo>
                    <a:pt x="225" y="86"/>
                  </a:lnTo>
                  <a:lnTo>
                    <a:pt x="218" y="88"/>
                  </a:lnTo>
                  <a:lnTo>
                    <a:pt x="210" y="92"/>
                  </a:lnTo>
                  <a:lnTo>
                    <a:pt x="205" y="94"/>
                  </a:lnTo>
                  <a:lnTo>
                    <a:pt x="196" y="96"/>
                  </a:lnTo>
                  <a:lnTo>
                    <a:pt x="188" y="99"/>
                  </a:lnTo>
                  <a:lnTo>
                    <a:pt x="183" y="101"/>
                  </a:lnTo>
                  <a:lnTo>
                    <a:pt x="177" y="105"/>
                  </a:lnTo>
                  <a:lnTo>
                    <a:pt x="170" y="105"/>
                  </a:lnTo>
                  <a:lnTo>
                    <a:pt x="162" y="107"/>
                  </a:lnTo>
                  <a:lnTo>
                    <a:pt x="155" y="110"/>
                  </a:lnTo>
                  <a:lnTo>
                    <a:pt x="151" y="112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2" y="123"/>
                  </a:lnTo>
                  <a:lnTo>
                    <a:pt x="116" y="123"/>
                  </a:lnTo>
                  <a:lnTo>
                    <a:pt x="111" y="125"/>
                  </a:lnTo>
                  <a:lnTo>
                    <a:pt x="107" y="127"/>
                  </a:lnTo>
                  <a:lnTo>
                    <a:pt x="100" y="131"/>
                  </a:lnTo>
                  <a:lnTo>
                    <a:pt x="91" y="134"/>
                  </a:lnTo>
                  <a:lnTo>
                    <a:pt x="83" y="136"/>
                  </a:lnTo>
                  <a:lnTo>
                    <a:pt x="78" y="140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5" y="140"/>
                  </a:lnTo>
                  <a:lnTo>
                    <a:pt x="91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5" y="136"/>
                  </a:lnTo>
                  <a:lnTo>
                    <a:pt x="109" y="133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6" y="129"/>
                  </a:lnTo>
                  <a:lnTo>
                    <a:pt x="133" y="127"/>
                  </a:lnTo>
                  <a:lnTo>
                    <a:pt x="138" y="125"/>
                  </a:lnTo>
                  <a:lnTo>
                    <a:pt x="146" y="123"/>
                  </a:lnTo>
                  <a:lnTo>
                    <a:pt x="153" y="123"/>
                  </a:lnTo>
                  <a:lnTo>
                    <a:pt x="161" y="120"/>
                  </a:lnTo>
                  <a:lnTo>
                    <a:pt x="166" y="118"/>
                  </a:lnTo>
                  <a:lnTo>
                    <a:pt x="173" y="116"/>
                  </a:lnTo>
                  <a:lnTo>
                    <a:pt x="183" y="114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5" y="110"/>
                  </a:lnTo>
                  <a:lnTo>
                    <a:pt x="214" y="109"/>
                  </a:lnTo>
                  <a:lnTo>
                    <a:pt x="221" y="105"/>
                  </a:lnTo>
                  <a:lnTo>
                    <a:pt x="229" y="105"/>
                  </a:lnTo>
                  <a:lnTo>
                    <a:pt x="238" y="103"/>
                  </a:lnTo>
                  <a:lnTo>
                    <a:pt x="245" y="101"/>
                  </a:lnTo>
                  <a:lnTo>
                    <a:pt x="255" y="97"/>
                  </a:lnTo>
                  <a:lnTo>
                    <a:pt x="264" y="96"/>
                  </a:lnTo>
                  <a:lnTo>
                    <a:pt x="271" y="96"/>
                  </a:lnTo>
                  <a:lnTo>
                    <a:pt x="280" y="94"/>
                  </a:lnTo>
                  <a:lnTo>
                    <a:pt x="290" y="90"/>
                  </a:lnTo>
                  <a:lnTo>
                    <a:pt x="299" y="90"/>
                  </a:lnTo>
                  <a:lnTo>
                    <a:pt x="306" y="88"/>
                  </a:lnTo>
                  <a:lnTo>
                    <a:pt x="315" y="86"/>
                  </a:lnTo>
                  <a:lnTo>
                    <a:pt x="325" y="85"/>
                  </a:lnTo>
                  <a:lnTo>
                    <a:pt x="334" y="85"/>
                  </a:lnTo>
                  <a:lnTo>
                    <a:pt x="343" y="83"/>
                  </a:lnTo>
                  <a:lnTo>
                    <a:pt x="352" y="81"/>
                  </a:lnTo>
                  <a:lnTo>
                    <a:pt x="360" y="79"/>
                  </a:lnTo>
                  <a:lnTo>
                    <a:pt x="369" y="79"/>
                  </a:lnTo>
                  <a:lnTo>
                    <a:pt x="376" y="77"/>
                  </a:lnTo>
                  <a:lnTo>
                    <a:pt x="386" y="77"/>
                  </a:lnTo>
                  <a:lnTo>
                    <a:pt x="393" y="75"/>
                  </a:lnTo>
                  <a:lnTo>
                    <a:pt x="402" y="74"/>
                  </a:lnTo>
                  <a:lnTo>
                    <a:pt x="410" y="74"/>
                  </a:lnTo>
                  <a:lnTo>
                    <a:pt x="419" y="74"/>
                  </a:lnTo>
                  <a:lnTo>
                    <a:pt x="426" y="72"/>
                  </a:lnTo>
                  <a:lnTo>
                    <a:pt x="435" y="70"/>
                  </a:lnTo>
                  <a:lnTo>
                    <a:pt x="443" y="70"/>
                  </a:lnTo>
                  <a:lnTo>
                    <a:pt x="452" y="70"/>
                  </a:lnTo>
                  <a:lnTo>
                    <a:pt x="459" y="70"/>
                  </a:lnTo>
                  <a:lnTo>
                    <a:pt x="467" y="70"/>
                  </a:lnTo>
                  <a:lnTo>
                    <a:pt x="474" y="70"/>
                  </a:lnTo>
                  <a:lnTo>
                    <a:pt x="481" y="70"/>
                  </a:lnTo>
                  <a:lnTo>
                    <a:pt x="489" y="70"/>
                  </a:lnTo>
                  <a:lnTo>
                    <a:pt x="494" y="70"/>
                  </a:lnTo>
                  <a:lnTo>
                    <a:pt x="502" y="70"/>
                  </a:lnTo>
                  <a:lnTo>
                    <a:pt x="509" y="70"/>
                  </a:lnTo>
                  <a:lnTo>
                    <a:pt x="516" y="70"/>
                  </a:lnTo>
                  <a:lnTo>
                    <a:pt x="522" y="72"/>
                  </a:lnTo>
                  <a:lnTo>
                    <a:pt x="529" y="72"/>
                  </a:lnTo>
                  <a:lnTo>
                    <a:pt x="537" y="72"/>
                  </a:lnTo>
                  <a:lnTo>
                    <a:pt x="542" y="72"/>
                  </a:lnTo>
                  <a:lnTo>
                    <a:pt x="550" y="72"/>
                  </a:lnTo>
                  <a:lnTo>
                    <a:pt x="555" y="72"/>
                  </a:lnTo>
                  <a:lnTo>
                    <a:pt x="563" y="74"/>
                  </a:lnTo>
                  <a:lnTo>
                    <a:pt x="568" y="74"/>
                  </a:lnTo>
                  <a:lnTo>
                    <a:pt x="575" y="74"/>
                  </a:lnTo>
                  <a:lnTo>
                    <a:pt x="581" y="74"/>
                  </a:lnTo>
                  <a:lnTo>
                    <a:pt x="588" y="75"/>
                  </a:lnTo>
                  <a:lnTo>
                    <a:pt x="596" y="75"/>
                  </a:lnTo>
                  <a:lnTo>
                    <a:pt x="601" y="75"/>
                  </a:lnTo>
                  <a:lnTo>
                    <a:pt x="607" y="75"/>
                  </a:lnTo>
                  <a:lnTo>
                    <a:pt x="614" y="75"/>
                  </a:lnTo>
                  <a:lnTo>
                    <a:pt x="618" y="75"/>
                  </a:lnTo>
                  <a:lnTo>
                    <a:pt x="625" y="77"/>
                  </a:lnTo>
                  <a:lnTo>
                    <a:pt x="631" y="77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7"/>
                  </a:lnTo>
                  <a:lnTo>
                    <a:pt x="653" y="79"/>
                  </a:lnTo>
                  <a:lnTo>
                    <a:pt x="658" y="79"/>
                  </a:lnTo>
                  <a:lnTo>
                    <a:pt x="664" y="79"/>
                  </a:lnTo>
                  <a:lnTo>
                    <a:pt x="668" y="79"/>
                  </a:lnTo>
                  <a:lnTo>
                    <a:pt x="673" y="79"/>
                  </a:lnTo>
                  <a:lnTo>
                    <a:pt x="679" y="81"/>
                  </a:lnTo>
                  <a:lnTo>
                    <a:pt x="688" y="81"/>
                  </a:lnTo>
                  <a:lnTo>
                    <a:pt x="697" y="81"/>
                  </a:lnTo>
                  <a:lnTo>
                    <a:pt x="705" y="83"/>
                  </a:lnTo>
                  <a:lnTo>
                    <a:pt x="714" y="83"/>
                  </a:lnTo>
                  <a:lnTo>
                    <a:pt x="721" y="83"/>
                  </a:lnTo>
                  <a:lnTo>
                    <a:pt x="729" y="85"/>
                  </a:lnTo>
                  <a:lnTo>
                    <a:pt x="734" y="85"/>
                  </a:lnTo>
                  <a:lnTo>
                    <a:pt x="741" y="86"/>
                  </a:lnTo>
                  <a:lnTo>
                    <a:pt x="745" y="86"/>
                  </a:lnTo>
                  <a:lnTo>
                    <a:pt x="751" y="86"/>
                  </a:lnTo>
                  <a:lnTo>
                    <a:pt x="754" y="86"/>
                  </a:lnTo>
                  <a:lnTo>
                    <a:pt x="758" y="88"/>
                  </a:lnTo>
                  <a:lnTo>
                    <a:pt x="762" y="88"/>
                  </a:lnTo>
                  <a:lnTo>
                    <a:pt x="764" y="88"/>
                  </a:lnTo>
                  <a:lnTo>
                    <a:pt x="760" y="107"/>
                  </a:lnTo>
                  <a:lnTo>
                    <a:pt x="756" y="107"/>
                  </a:lnTo>
                  <a:lnTo>
                    <a:pt x="752" y="105"/>
                  </a:lnTo>
                  <a:lnTo>
                    <a:pt x="747" y="105"/>
                  </a:lnTo>
                  <a:lnTo>
                    <a:pt x="743" y="105"/>
                  </a:lnTo>
                  <a:lnTo>
                    <a:pt x="738" y="105"/>
                  </a:lnTo>
                  <a:lnTo>
                    <a:pt x="732" y="105"/>
                  </a:lnTo>
                  <a:lnTo>
                    <a:pt x="725" y="103"/>
                  </a:lnTo>
                  <a:lnTo>
                    <a:pt x="717" y="103"/>
                  </a:lnTo>
                  <a:lnTo>
                    <a:pt x="708" y="101"/>
                  </a:lnTo>
                  <a:lnTo>
                    <a:pt x="701" y="101"/>
                  </a:lnTo>
                  <a:lnTo>
                    <a:pt x="695" y="101"/>
                  </a:lnTo>
                  <a:lnTo>
                    <a:pt x="692" y="101"/>
                  </a:lnTo>
                  <a:lnTo>
                    <a:pt x="686" y="99"/>
                  </a:lnTo>
                  <a:lnTo>
                    <a:pt x="682" y="99"/>
                  </a:lnTo>
                  <a:lnTo>
                    <a:pt x="677" y="99"/>
                  </a:lnTo>
                  <a:lnTo>
                    <a:pt x="671" y="99"/>
                  </a:lnTo>
                  <a:lnTo>
                    <a:pt x="668" y="99"/>
                  </a:lnTo>
                  <a:lnTo>
                    <a:pt x="662" y="99"/>
                  </a:lnTo>
                  <a:lnTo>
                    <a:pt x="657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0" y="97"/>
                  </a:lnTo>
                  <a:lnTo>
                    <a:pt x="633" y="96"/>
                  </a:lnTo>
                  <a:lnTo>
                    <a:pt x="629" y="96"/>
                  </a:lnTo>
                  <a:lnTo>
                    <a:pt x="622" y="96"/>
                  </a:lnTo>
                  <a:lnTo>
                    <a:pt x="616" y="96"/>
                  </a:lnTo>
                  <a:lnTo>
                    <a:pt x="611" y="96"/>
                  </a:lnTo>
                  <a:lnTo>
                    <a:pt x="605" y="96"/>
                  </a:lnTo>
                  <a:lnTo>
                    <a:pt x="598" y="96"/>
                  </a:lnTo>
                  <a:lnTo>
                    <a:pt x="592" y="96"/>
                  </a:lnTo>
                  <a:lnTo>
                    <a:pt x="587" y="96"/>
                  </a:lnTo>
                  <a:lnTo>
                    <a:pt x="579" y="96"/>
                  </a:lnTo>
                  <a:lnTo>
                    <a:pt x="574" y="96"/>
                  </a:lnTo>
                  <a:lnTo>
                    <a:pt x="568" y="96"/>
                  </a:lnTo>
                  <a:lnTo>
                    <a:pt x="563" y="94"/>
                  </a:lnTo>
                  <a:lnTo>
                    <a:pt x="555" y="94"/>
                  </a:lnTo>
                  <a:lnTo>
                    <a:pt x="548" y="94"/>
                  </a:lnTo>
                  <a:lnTo>
                    <a:pt x="542" y="94"/>
                  </a:lnTo>
                  <a:lnTo>
                    <a:pt x="537" y="94"/>
                  </a:lnTo>
                  <a:lnTo>
                    <a:pt x="529" y="94"/>
                  </a:lnTo>
                  <a:lnTo>
                    <a:pt x="524" y="94"/>
                  </a:lnTo>
                  <a:lnTo>
                    <a:pt x="518" y="94"/>
                  </a:lnTo>
                  <a:lnTo>
                    <a:pt x="511" y="94"/>
                  </a:lnTo>
                  <a:lnTo>
                    <a:pt x="505" y="94"/>
                  </a:lnTo>
                  <a:lnTo>
                    <a:pt x="498" y="94"/>
                  </a:lnTo>
                  <a:lnTo>
                    <a:pt x="492" y="96"/>
                  </a:lnTo>
                  <a:lnTo>
                    <a:pt x="485" y="96"/>
                  </a:lnTo>
                  <a:lnTo>
                    <a:pt x="480" y="96"/>
                  </a:lnTo>
                  <a:lnTo>
                    <a:pt x="474" y="96"/>
                  </a:lnTo>
                  <a:lnTo>
                    <a:pt x="469" y="96"/>
                  </a:lnTo>
                  <a:lnTo>
                    <a:pt x="461" y="96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1" y="97"/>
                  </a:lnTo>
                  <a:lnTo>
                    <a:pt x="433" y="97"/>
                  </a:lnTo>
                  <a:lnTo>
                    <a:pt x="426" y="97"/>
                  </a:lnTo>
                  <a:lnTo>
                    <a:pt x="419" y="99"/>
                  </a:lnTo>
                  <a:lnTo>
                    <a:pt x="413" y="101"/>
                  </a:lnTo>
                  <a:lnTo>
                    <a:pt x="404" y="101"/>
                  </a:lnTo>
                  <a:lnTo>
                    <a:pt x="397" y="103"/>
                  </a:lnTo>
                  <a:lnTo>
                    <a:pt x="387" y="103"/>
                  </a:lnTo>
                  <a:lnTo>
                    <a:pt x="380" y="105"/>
                  </a:lnTo>
                  <a:lnTo>
                    <a:pt x="371" y="105"/>
                  </a:lnTo>
                  <a:lnTo>
                    <a:pt x="363" y="107"/>
                  </a:lnTo>
                  <a:lnTo>
                    <a:pt x="354" y="109"/>
                  </a:lnTo>
                  <a:lnTo>
                    <a:pt x="347" y="110"/>
                  </a:lnTo>
                  <a:lnTo>
                    <a:pt x="338" y="112"/>
                  </a:lnTo>
                  <a:lnTo>
                    <a:pt x="330" y="114"/>
                  </a:lnTo>
                  <a:lnTo>
                    <a:pt x="321" y="114"/>
                  </a:lnTo>
                  <a:lnTo>
                    <a:pt x="312" y="116"/>
                  </a:lnTo>
                  <a:lnTo>
                    <a:pt x="303" y="118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7" y="123"/>
                  </a:lnTo>
                  <a:lnTo>
                    <a:pt x="268" y="125"/>
                  </a:lnTo>
                  <a:lnTo>
                    <a:pt x="260" y="127"/>
                  </a:lnTo>
                  <a:lnTo>
                    <a:pt x="251" y="131"/>
                  </a:lnTo>
                  <a:lnTo>
                    <a:pt x="242" y="133"/>
                  </a:lnTo>
                  <a:lnTo>
                    <a:pt x="233" y="134"/>
                  </a:lnTo>
                  <a:lnTo>
                    <a:pt x="225" y="136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199" y="142"/>
                  </a:lnTo>
                  <a:lnTo>
                    <a:pt x="192" y="144"/>
                  </a:lnTo>
                  <a:lnTo>
                    <a:pt x="183" y="145"/>
                  </a:lnTo>
                  <a:lnTo>
                    <a:pt x="175" y="149"/>
                  </a:lnTo>
                  <a:lnTo>
                    <a:pt x="168" y="149"/>
                  </a:lnTo>
                  <a:lnTo>
                    <a:pt x="161" y="151"/>
                  </a:lnTo>
                  <a:lnTo>
                    <a:pt x="153" y="153"/>
                  </a:lnTo>
                  <a:lnTo>
                    <a:pt x="146" y="156"/>
                  </a:lnTo>
                  <a:lnTo>
                    <a:pt x="138" y="156"/>
                  </a:lnTo>
                  <a:lnTo>
                    <a:pt x="131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1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4" y="173"/>
                  </a:lnTo>
                  <a:lnTo>
                    <a:pt x="67" y="175"/>
                  </a:lnTo>
                  <a:lnTo>
                    <a:pt x="59" y="179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52" y="182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5" y="179"/>
                  </a:lnTo>
                  <a:lnTo>
                    <a:pt x="68" y="179"/>
                  </a:lnTo>
                  <a:lnTo>
                    <a:pt x="72" y="177"/>
                  </a:lnTo>
                  <a:lnTo>
                    <a:pt x="78" y="177"/>
                  </a:lnTo>
                  <a:lnTo>
                    <a:pt x="81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100" y="175"/>
                  </a:lnTo>
                  <a:lnTo>
                    <a:pt x="105" y="173"/>
                  </a:lnTo>
                  <a:lnTo>
                    <a:pt x="111" y="171"/>
                  </a:lnTo>
                  <a:lnTo>
                    <a:pt x="118" y="169"/>
                  </a:lnTo>
                  <a:lnTo>
                    <a:pt x="126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8" y="166"/>
                  </a:lnTo>
                  <a:lnTo>
                    <a:pt x="155" y="166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9" y="160"/>
                  </a:lnTo>
                  <a:lnTo>
                    <a:pt x="188" y="160"/>
                  </a:lnTo>
                  <a:lnTo>
                    <a:pt x="196" y="158"/>
                  </a:lnTo>
                  <a:lnTo>
                    <a:pt x="205" y="158"/>
                  </a:lnTo>
                  <a:lnTo>
                    <a:pt x="214" y="156"/>
                  </a:lnTo>
                  <a:lnTo>
                    <a:pt x="223" y="156"/>
                  </a:lnTo>
                  <a:lnTo>
                    <a:pt x="231" y="155"/>
                  </a:lnTo>
                  <a:lnTo>
                    <a:pt x="240" y="153"/>
                  </a:lnTo>
                  <a:lnTo>
                    <a:pt x="249" y="151"/>
                  </a:lnTo>
                  <a:lnTo>
                    <a:pt x="258" y="149"/>
                  </a:lnTo>
                  <a:lnTo>
                    <a:pt x="268" y="149"/>
                  </a:lnTo>
                  <a:lnTo>
                    <a:pt x="277" y="147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4"/>
                  </a:lnTo>
                  <a:lnTo>
                    <a:pt x="314" y="142"/>
                  </a:lnTo>
                  <a:lnTo>
                    <a:pt x="323" y="140"/>
                  </a:lnTo>
                  <a:lnTo>
                    <a:pt x="332" y="140"/>
                  </a:lnTo>
                  <a:lnTo>
                    <a:pt x="339" y="138"/>
                  </a:lnTo>
                  <a:lnTo>
                    <a:pt x="349" y="138"/>
                  </a:lnTo>
                  <a:lnTo>
                    <a:pt x="358" y="136"/>
                  </a:lnTo>
                  <a:lnTo>
                    <a:pt x="367" y="136"/>
                  </a:lnTo>
                  <a:lnTo>
                    <a:pt x="376" y="134"/>
                  </a:lnTo>
                  <a:lnTo>
                    <a:pt x="384" y="134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8" y="131"/>
                  </a:lnTo>
                  <a:lnTo>
                    <a:pt x="415" y="131"/>
                  </a:lnTo>
                  <a:lnTo>
                    <a:pt x="422" y="129"/>
                  </a:lnTo>
                  <a:lnTo>
                    <a:pt x="432" y="129"/>
                  </a:lnTo>
                  <a:lnTo>
                    <a:pt x="439" y="127"/>
                  </a:lnTo>
                  <a:lnTo>
                    <a:pt x="446" y="127"/>
                  </a:lnTo>
                  <a:lnTo>
                    <a:pt x="452" y="125"/>
                  </a:lnTo>
                  <a:lnTo>
                    <a:pt x="459" y="125"/>
                  </a:lnTo>
                  <a:lnTo>
                    <a:pt x="465" y="125"/>
                  </a:lnTo>
                  <a:lnTo>
                    <a:pt x="472" y="125"/>
                  </a:lnTo>
                  <a:lnTo>
                    <a:pt x="478" y="125"/>
                  </a:lnTo>
                  <a:lnTo>
                    <a:pt x="483" y="125"/>
                  </a:lnTo>
                  <a:lnTo>
                    <a:pt x="489" y="123"/>
                  </a:lnTo>
                  <a:lnTo>
                    <a:pt x="492" y="123"/>
                  </a:lnTo>
                  <a:lnTo>
                    <a:pt x="498" y="123"/>
                  </a:lnTo>
                  <a:lnTo>
                    <a:pt x="504" y="123"/>
                  </a:lnTo>
                  <a:lnTo>
                    <a:pt x="509" y="123"/>
                  </a:lnTo>
                  <a:lnTo>
                    <a:pt x="515" y="123"/>
                  </a:lnTo>
                  <a:lnTo>
                    <a:pt x="520" y="123"/>
                  </a:lnTo>
                  <a:lnTo>
                    <a:pt x="528" y="123"/>
                  </a:lnTo>
                  <a:lnTo>
                    <a:pt x="531" y="121"/>
                  </a:lnTo>
                  <a:lnTo>
                    <a:pt x="537" y="121"/>
                  </a:lnTo>
                  <a:lnTo>
                    <a:pt x="544" y="121"/>
                  </a:lnTo>
                  <a:lnTo>
                    <a:pt x="550" y="121"/>
                  </a:lnTo>
                  <a:lnTo>
                    <a:pt x="555" y="121"/>
                  </a:lnTo>
                  <a:lnTo>
                    <a:pt x="561" y="121"/>
                  </a:lnTo>
                  <a:lnTo>
                    <a:pt x="566" y="121"/>
                  </a:lnTo>
                  <a:lnTo>
                    <a:pt x="572" y="121"/>
                  </a:lnTo>
                  <a:lnTo>
                    <a:pt x="577" y="121"/>
                  </a:lnTo>
                  <a:lnTo>
                    <a:pt x="583" y="121"/>
                  </a:lnTo>
                  <a:lnTo>
                    <a:pt x="588" y="121"/>
                  </a:lnTo>
                  <a:lnTo>
                    <a:pt x="594" y="121"/>
                  </a:lnTo>
                  <a:lnTo>
                    <a:pt x="599" y="121"/>
                  </a:lnTo>
                  <a:lnTo>
                    <a:pt x="605" y="121"/>
                  </a:lnTo>
                  <a:lnTo>
                    <a:pt x="611" y="121"/>
                  </a:lnTo>
                  <a:lnTo>
                    <a:pt x="616" y="121"/>
                  </a:lnTo>
                  <a:lnTo>
                    <a:pt x="622" y="121"/>
                  </a:lnTo>
                  <a:lnTo>
                    <a:pt x="627" y="121"/>
                  </a:lnTo>
                  <a:lnTo>
                    <a:pt x="633" y="121"/>
                  </a:lnTo>
                  <a:lnTo>
                    <a:pt x="638" y="121"/>
                  </a:lnTo>
                  <a:lnTo>
                    <a:pt x="644" y="121"/>
                  </a:lnTo>
                  <a:lnTo>
                    <a:pt x="649" y="121"/>
                  </a:lnTo>
                  <a:lnTo>
                    <a:pt x="653" y="121"/>
                  </a:lnTo>
                  <a:lnTo>
                    <a:pt x="658" y="123"/>
                  </a:lnTo>
                  <a:lnTo>
                    <a:pt x="664" y="123"/>
                  </a:lnTo>
                  <a:lnTo>
                    <a:pt x="668" y="123"/>
                  </a:lnTo>
                  <a:lnTo>
                    <a:pt x="673" y="123"/>
                  </a:lnTo>
                  <a:lnTo>
                    <a:pt x="677" y="123"/>
                  </a:lnTo>
                  <a:lnTo>
                    <a:pt x="686" y="123"/>
                  </a:lnTo>
                  <a:lnTo>
                    <a:pt x="695" y="123"/>
                  </a:lnTo>
                  <a:lnTo>
                    <a:pt x="703" y="123"/>
                  </a:lnTo>
                  <a:lnTo>
                    <a:pt x="710" y="123"/>
                  </a:lnTo>
                  <a:lnTo>
                    <a:pt x="717" y="123"/>
                  </a:lnTo>
                  <a:lnTo>
                    <a:pt x="725" y="123"/>
                  </a:lnTo>
                  <a:lnTo>
                    <a:pt x="729" y="123"/>
                  </a:lnTo>
                  <a:lnTo>
                    <a:pt x="734" y="123"/>
                  </a:lnTo>
                  <a:lnTo>
                    <a:pt x="738" y="123"/>
                  </a:lnTo>
                  <a:lnTo>
                    <a:pt x="743" y="123"/>
                  </a:lnTo>
                  <a:lnTo>
                    <a:pt x="747" y="123"/>
                  </a:lnTo>
                  <a:lnTo>
                    <a:pt x="751" y="125"/>
                  </a:lnTo>
                  <a:lnTo>
                    <a:pt x="751" y="129"/>
                  </a:lnTo>
                  <a:lnTo>
                    <a:pt x="754" y="136"/>
                  </a:lnTo>
                  <a:lnTo>
                    <a:pt x="754" y="140"/>
                  </a:lnTo>
                  <a:lnTo>
                    <a:pt x="754" y="144"/>
                  </a:lnTo>
                  <a:lnTo>
                    <a:pt x="752" y="145"/>
                  </a:lnTo>
                  <a:lnTo>
                    <a:pt x="749" y="147"/>
                  </a:lnTo>
                  <a:lnTo>
                    <a:pt x="743" y="145"/>
                  </a:lnTo>
                  <a:lnTo>
                    <a:pt x="736" y="145"/>
                  </a:lnTo>
                  <a:lnTo>
                    <a:pt x="730" y="144"/>
                  </a:lnTo>
                  <a:lnTo>
                    <a:pt x="727" y="144"/>
                  </a:lnTo>
                  <a:lnTo>
                    <a:pt x="719" y="144"/>
                  </a:lnTo>
                  <a:lnTo>
                    <a:pt x="714" y="144"/>
                  </a:lnTo>
                  <a:lnTo>
                    <a:pt x="705" y="144"/>
                  </a:lnTo>
                  <a:lnTo>
                    <a:pt x="697" y="144"/>
                  </a:lnTo>
                  <a:lnTo>
                    <a:pt x="690" y="144"/>
                  </a:lnTo>
                  <a:lnTo>
                    <a:pt x="681" y="144"/>
                  </a:lnTo>
                  <a:lnTo>
                    <a:pt x="677" y="144"/>
                  </a:lnTo>
                  <a:lnTo>
                    <a:pt x="671" y="144"/>
                  </a:lnTo>
                  <a:lnTo>
                    <a:pt x="668" y="144"/>
                  </a:lnTo>
                  <a:lnTo>
                    <a:pt x="662" y="144"/>
                  </a:lnTo>
                  <a:lnTo>
                    <a:pt x="658" y="144"/>
                  </a:lnTo>
                  <a:lnTo>
                    <a:pt x="653" y="144"/>
                  </a:lnTo>
                  <a:lnTo>
                    <a:pt x="647" y="144"/>
                  </a:lnTo>
                  <a:lnTo>
                    <a:pt x="644" y="144"/>
                  </a:lnTo>
                  <a:lnTo>
                    <a:pt x="638" y="144"/>
                  </a:lnTo>
                  <a:lnTo>
                    <a:pt x="633" y="144"/>
                  </a:lnTo>
                  <a:lnTo>
                    <a:pt x="627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1" y="144"/>
                  </a:lnTo>
                  <a:lnTo>
                    <a:pt x="605" y="144"/>
                  </a:lnTo>
                  <a:lnTo>
                    <a:pt x="599" y="144"/>
                  </a:lnTo>
                  <a:lnTo>
                    <a:pt x="594" y="144"/>
                  </a:lnTo>
                  <a:lnTo>
                    <a:pt x="588" y="144"/>
                  </a:lnTo>
                  <a:lnTo>
                    <a:pt x="583" y="144"/>
                  </a:lnTo>
                  <a:lnTo>
                    <a:pt x="577" y="144"/>
                  </a:lnTo>
                  <a:lnTo>
                    <a:pt x="572" y="144"/>
                  </a:lnTo>
                  <a:lnTo>
                    <a:pt x="566" y="144"/>
                  </a:lnTo>
                  <a:lnTo>
                    <a:pt x="561" y="144"/>
                  </a:lnTo>
                  <a:lnTo>
                    <a:pt x="555" y="144"/>
                  </a:lnTo>
                  <a:lnTo>
                    <a:pt x="550" y="144"/>
                  </a:lnTo>
                  <a:lnTo>
                    <a:pt x="544" y="144"/>
                  </a:lnTo>
                  <a:lnTo>
                    <a:pt x="537" y="144"/>
                  </a:lnTo>
                  <a:lnTo>
                    <a:pt x="533" y="144"/>
                  </a:lnTo>
                  <a:lnTo>
                    <a:pt x="528" y="144"/>
                  </a:lnTo>
                  <a:lnTo>
                    <a:pt x="520" y="145"/>
                  </a:lnTo>
                  <a:lnTo>
                    <a:pt x="515" y="145"/>
                  </a:lnTo>
                  <a:lnTo>
                    <a:pt x="511" y="145"/>
                  </a:lnTo>
                  <a:lnTo>
                    <a:pt x="504" y="145"/>
                  </a:lnTo>
                  <a:lnTo>
                    <a:pt x="500" y="145"/>
                  </a:lnTo>
                  <a:lnTo>
                    <a:pt x="492" y="145"/>
                  </a:lnTo>
                  <a:lnTo>
                    <a:pt x="489" y="147"/>
                  </a:lnTo>
                  <a:lnTo>
                    <a:pt x="483" y="147"/>
                  </a:lnTo>
                  <a:lnTo>
                    <a:pt x="478" y="147"/>
                  </a:lnTo>
                  <a:lnTo>
                    <a:pt x="474" y="147"/>
                  </a:lnTo>
                  <a:lnTo>
                    <a:pt x="469" y="149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0" y="149"/>
                  </a:lnTo>
                  <a:lnTo>
                    <a:pt x="445" y="149"/>
                  </a:lnTo>
                  <a:lnTo>
                    <a:pt x="437" y="149"/>
                  </a:lnTo>
                  <a:lnTo>
                    <a:pt x="432" y="151"/>
                  </a:lnTo>
                  <a:lnTo>
                    <a:pt x="422" y="151"/>
                  </a:lnTo>
                  <a:lnTo>
                    <a:pt x="417" y="153"/>
                  </a:lnTo>
                  <a:lnTo>
                    <a:pt x="408" y="153"/>
                  </a:lnTo>
                  <a:lnTo>
                    <a:pt x="400" y="155"/>
                  </a:lnTo>
                  <a:lnTo>
                    <a:pt x="393" y="155"/>
                  </a:lnTo>
                  <a:lnTo>
                    <a:pt x="384" y="156"/>
                  </a:lnTo>
                  <a:lnTo>
                    <a:pt x="374" y="156"/>
                  </a:lnTo>
                  <a:lnTo>
                    <a:pt x="367" y="158"/>
                  </a:lnTo>
                  <a:lnTo>
                    <a:pt x="358" y="158"/>
                  </a:lnTo>
                  <a:lnTo>
                    <a:pt x="351" y="160"/>
                  </a:lnTo>
                  <a:lnTo>
                    <a:pt x="339" y="162"/>
                  </a:lnTo>
                  <a:lnTo>
                    <a:pt x="330" y="164"/>
                  </a:lnTo>
                  <a:lnTo>
                    <a:pt x="321" y="164"/>
                  </a:lnTo>
                  <a:lnTo>
                    <a:pt x="312" y="166"/>
                  </a:lnTo>
                  <a:lnTo>
                    <a:pt x="301" y="166"/>
                  </a:lnTo>
                  <a:lnTo>
                    <a:pt x="293" y="168"/>
                  </a:lnTo>
                  <a:lnTo>
                    <a:pt x="282" y="169"/>
                  </a:lnTo>
                  <a:lnTo>
                    <a:pt x="273" y="171"/>
                  </a:lnTo>
                  <a:lnTo>
                    <a:pt x="264" y="173"/>
                  </a:lnTo>
                  <a:lnTo>
                    <a:pt x="253" y="175"/>
                  </a:lnTo>
                  <a:lnTo>
                    <a:pt x="244" y="175"/>
                  </a:lnTo>
                  <a:lnTo>
                    <a:pt x="233" y="177"/>
                  </a:lnTo>
                  <a:lnTo>
                    <a:pt x="223" y="179"/>
                  </a:lnTo>
                  <a:lnTo>
                    <a:pt x="214" y="180"/>
                  </a:lnTo>
                  <a:lnTo>
                    <a:pt x="205" y="182"/>
                  </a:lnTo>
                  <a:lnTo>
                    <a:pt x="196" y="184"/>
                  </a:lnTo>
                  <a:lnTo>
                    <a:pt x="185" y="186"/>
                  </a:lnTo>
                  <a:lnTo>
                    <a:pt x="175" y="186"/>
                  </a:lnTo>
                  <a:lnTo>
                    <a:pt x="166" y="188"/>
                  </a:lnTo>
                  <a:lnTo>
                    <a:pt x="157" y="190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1" y="195"/>
                  </a:lnTo>
                  <a:lnTo>
                    <a:pt x="103" y="197"/>
                  </a:lnTo>
                  <a:lnTo>
                    <a:pt x="96" y="199"/>
                  </a:lnTo>
                  <a:lnTo>
                    <a:pt x="89" y="201"/>
                  </a:lnTo>
                  <a:lnTo>
                    <a:pt x="81" y="201"/>
                  </a:lnTo>
                  <a:lnTo>
                    <a:pt x="72" y="203"/>
                  </a:lnTo>
                  <a:lnTo>
                    <a:pt x="65" y="203"/>
                  </a:lnTo>
                  <a:lnTo>
                    <a:pt x="59" y="204"/>
                  </a:lnTo>
                  <a:lnTo>
                    <a:pt x="52" y="204"/>
                  </a:lnTo>
                  <a:lnTo>
                    <a:pt x="46" y="206"/>
                  </a:lnTo>
                  <a:lnTo>
                    <a:pt x="41" y="20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19" y="212"/>
                  </a:lnTo>
                  <a:lnTo>
                    <a:pt x="11" y="212"/>
                  </a:lnTo>
                  <a:lnTo>
                    <a:pt x="6" y="214"/>
                  </a:lnTo>
                  <a:lnTo>
                    <a:pt x="4" y="214"/>
                  </a:lnTo>
                  <a:lnTo>
                    <a:pt x="4" y="215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3" y="195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5" y="192"/>
                  </a:lnTo>
                  <a:lnTo>
                    <a:pt x="13" y="188"/>
                  </a:lnTo>
                  <a:lnTo>
                    <a:pt x="11" y="186"/>
                  </a:lnTo>
                  <a:lnTo>
                    <a:pt x="11" y="180"/>
                  </a:lnTo>
                  <a:lnTo>
                    <a:pt x="15" y="175"/>
                  </a:lnTo>
                  <a:lnTo>
                    <a:pt x="19" y="173"/>
                  </a:lnTo>
                  <a:lnTo>
                    <a:pt x="24" y="169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5" y="166"/>
                  </a:lnTo>
                  <a:lnTo>
                    <a:pt x="41" y="166"/>
                  </a:lnTo>
                  <a:lnTo>
                    <a:pt x="39" y="166"/>
                  </a:lnTo>
                  <a:lnTo>
                    <a:pt x="37" y="166"/>
                  </a:lnTo>
                  <a:lnTo>
                    <a:pt x="32" y="166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1" name="Freeform 39"/>
            <p:cNvSpPr>
              <a:spLocks/>
            </p:cNvSpPr>
            <p:nvPr/>
          </p:nvSpPr>
          <p:spPr bwMode="auto">
            <a:xfrm>
              <a:off x="4620" y="3958"/>
              <a:ext cx="16" cy="14"/>
            </a:xfrm>
            <a:custGeom>
              <a:avLst/>
              <a:gdLst>
                <a:gd name="T0" fmla="*/ 1 w 31"/>
                <a:gd name="T1" fmla="*/ 0 h 30"/>
                <a:gd name="T2" fmla="*/ 1 w 31"/>
                <a:gd name="T3" fmla="*/ 0 h 30"/>
                <a:gd name="T4" fmla="*/ 1 w 31"/>
                <a:gd name="T5" fmla="*/ 0 h 30"/>
                <a:gd name="T6" fmla="*/ 1 w 31"/>
                <a:gd name="T7" fmla="*/ 0 h 30"/>
                <a:gd name="T8" fmla="*/ 1 w 31"/>
                <a:gd name="T9" fmla="*/ 0 h 30"/>
                <a:gd name="T10" fmla="*/ 1 w 31"/>
                <a:gd name="T11" fmla="*/ 0 h 30"/>
                <a:gd name="T12" fmla="*/ 1 w 31"/>
                <a:gd name="T13" fmla="*/ 0 h 30"/>
                <a:gd name="T14" fmla="*/ 1 w 31"/>
                <a:gd name="T15" fmla="*/ 0 h 30"/>
                <a:gd name="T16" fmla="*/ 1 w 31"/>
                <a:gd name="T17" fmla="*/ 0 h 30"/>
                <a:gd name="T18" fmla="*/ 0 w 31"/>
                <a:gd name="T19" fmla="*/ 0 h 30"/>
                <a:gd name="T20" fmla="*/ 0 w 31"/>
                <a:gd name="T21" fmla="*/ 0 h 30"/>
                <a:gd name="T22" fmla="*/ 1 w 31"/>
                <a:gd name="T23" fmla="*/ 0 h 30"/>
                <a:gd name="T24" fmla="*/ 1 w 31"/>
                <a:gd name="T25" fmla="*/ 0 h 30"/>
                <a:gd name="T26" fmla="*/ 1 w 31"/>
                <a:gd name="T27" fmla="*/ 0 h 30"/>
                <a:gd name="T28" fmla="*/ 1 w 31"/>
                <a:gd name="T29" fmla="*/ 0 h 30"/>
                <a:gd name="T30" fmla="*/ 1 w 31"/>
                <a:gd name="T31" fmla="*/ 0 h 30"/>
                <a:gd name="T32" fmla="*/ 1 w 31"/>
                <a:gd name="T33" fmla="*/ 0 h 30"/>
                <a:gd name="T34" fmla="*/ 1 w 31"/>
                <a:gd name="T35" fmla="*/ 0 h 30"/>
                <a:gd name="T36" fmla="*/ 1 w 31"/>
                <a:gd name="T37" fmla="*/ 0 h 30"/>
                <a:gd name="T38" fmla="*/ 1 w 31"/>
                <a:gd name="T39" fmla="*/ 0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0"/>
                <a:gd name="T62" fmla="*/ 31 w 31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0">
                  <a:moveTo>
                    <a:pt x="31" y="24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10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2" name="Freeform 40"/>
            <p:cNvSpPr>
              <a:spLocks/>
            </p:cNvSpPr>
            <p:nvPr/>
          </p:nvSpPr>
          <p:spPr bwMode="auto">
            <a:xfrm>
              <a:off x="4634" y="3961"/>
              <a:ext cx="67" cy="58"/>
            </a:xfrm>
            <a:custGeom>
              <a:avLst/>
              <a:gdLst>
                <a:gd name="T0" fmla="*/ 0 w 132"/>
                <a:gd name="T1" fmla="*/ 1 h 116"/>
                <a:gd name="T2" fmla="*/ 0 w 132"/>
                <a:gd name="T3" fmla="*/ 1 h 116"/>
                <a:gd name="T4" fmla="*/ 1 w 132"/>
                <a:gd name="T5" fmla="*/ 1 h 116"/>
                <a:gd name="T6" fmla="*/ 1 w 132"/>
                <a:gd name="T7" fmla="*/ 1 h 116"/>
                <a:gd name="T8" fmla="*/ 1 w 132"/>
                <a:gd name="T9" fmla="*/ 1 h 116"/>
                <a:gd name="T10" fmla="*/ 1 w 132"/>
                <a:gd name="T11" fmla="*/ 0 h 116"/>
                <a:gd name="T12" fmla="*/ 1 w 132"/>
                <a:gd name="T13" fmla="*/ 1 h 116"/>
                <a:gd name="T14" fmla="*/ 1 w 132"/>
                <a:gd name="T15" fmla="*/ 1 h 116"/>
                <a:gd name="T16" fmla="*/ 1 w 132"/>
                <a:gd name="T17" fmla="*/ 1 h 116"/>
                <a:gd name="T18" fmla="*/ 1 w 132"/>
                <a:gd name="T19" fmla="*/ 1 h 116"/>
                <a:gd name="T20" fmla="*/ 1 w 132"/>
                <a:gd name="T21" fmla="*/ 1 h 116"/>
                <a:gd name="T22" fmla="*/ 1 w 132"/>
                <a:gd name="T23" fmla="*/ 1 h 116"/>
                <a:gd name="T24" fmla="*/ 1 w 132"/>
                <a:gd name="T25" fmla="*/ 1 h 116"/>
                <a:gd name="T26" fmla="*/ 1 w 132"/>
                <a:gd name="T27" fmla="*/ 1 h 116"/>
                <a:gd name="T28" fmla="*/ 1 w 132"/>
                <a:gd name="T29" fmla="*/ 1 h 116"/>
                <a:gd name="T30" fmla="*/ 1 w 132"/>
                <a:gd name="T31" fmla="*/ 1 h 116"/>
                <a:gd name="T32" fmla="*/ 1 w 132"/>
                <a:gd name="T33" fmla="*/ 1 h 116"/>
                <a:gd name="T34" fmla="*/ 1 w 132"/>
                <a:gd name="T35" fmla="*/ 1 h 116"/>
                <a:gd name="T36" fmla="*/ 1 w 132"/>
                <a:gd name="T37" fmla="*/ 1 h 116"/>
                <a:gd name="T38" fmla="*/ 1 w 132"/>
                <a:gd name="T39" fmla="*/ 1 h 116"/>
                <a:gd name="T40" fmla="*/ 1 w 132"/>
                <a:gd name="T41" fmla="*/ 1 h 116"/>
                <a:gd name="T42" fmla="*/ 1 w 132"/>
                <a:gd name="T43" fmla="*/ 1 h 116"/>
                <a:gd name="T44" fmla="*/ 1 w 132"/>
                <a:gd name="T45" fmla="*/ 1 h 116"/>
                <a:gd name="T46" fmla="*/ 1 w 132"/>
                <a:gd name="T47" fmla="*/ 1 h 116"/>
                <a:gd name="T48" fmla="*/ 1 w 132"/>
                <a:gd name="T49" fmla="*/ 1 h 116"/>
                <a:gd name="T50" fmla="*/ 1 w 132"/>
                <a:gd name="T51" fmla="*/ 1 h 116"/>
                <a:gd name="T52" fmla="*/ 1 w 132"/>
                <a:gd name="T53" fmla="*/ 1 h 116"/>
                <a:gd name="T54" fmla="*/ 1 w 132"/>
                <a:gd name="T55" fmla="*/ 1 h 116"/>
                <a:gd name="T56" fmla="*/ 1 w 132"/>
                <a:gd name="T57" fmla="*/ 1 h 116"/>
                <a:gd name="T58" fmla="*/ 1 w 132"/>
                <a:gd name="T59" fmla="*/ 1 h 116"/>
                <a:gd name="T60" fmla="*/ 1 w 132"/>
                <a:gd name="T61" fmla="*/ 1 h 116"/>
                <a:gd name="T62" fmla="*/ 1 w 132"/>
                <a:gd name="T63" fmla="*/ 1 h 116"/>
                <a:gd name="T64" fmla="*/ 1 w 132"/>
                <a:gd name="T65" fmla="*/ 1 h 116"/>
                <a:gd name="T66" fmla="*/ 1 w 132"/>
                <a:gd name="T67" fmla="*/ 1 h 116"/>
                <a:gd name="T68" fmla="*/ 1 w 132"/>
                <a:gd name="T69" fmla="*/ 1 h 116"/>
                <a:gd name="T70" fmla="*/ 1 w 132"/>
                <a:gd name="T71" fmla="*/ 1 h 116"/>
                <a:gd name="T72" fmla="*/ 1 w 132"/>
                <a:gd name="T73" fmla="*/ 1 h 116"/>
                <a:gd name="T74" fmla="*/ 1 w 132"/>
                <a:gd name="T75" fmla="*/ 1 h 116"/>
                <a:gd name="T76" fmla="*/ 1 w 132"/>
                <a:gd name="T77" fmla="*/ 1 h 116"/>
                <a:gd name="T78" fmla="*/ 1 w 132"/>
                <a:gd name="T79" fmla="*/ 1 h 116"/>
                <a:gd name="T80" fmla="*/ 1 w 132"/>
                <a:gd name="T81" fmla="*/ 1 h 116"/>
                <a:gd name="T82" fmla="*/ 1 w 132"/>
                <a:gd name="T83" fmla="*/ 1 h 116"/>
                <a:gd name="T84" fmla="*/ 1 w 132"/>
                <a:gd name="T85" fmla="*/ 1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"/>
                <a:gd name="T130" fmla="*/ 0 h 116"/>
                <a:gd name="T131" fmla="*/ 132 w 132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" h="116">
                  <a:moveTo>
                    <a:pt x="2" y="83"/>
                  </a:move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4" y="13"/>
                  </a:lnTo>
                  <a:lnTo>
                    <a:pt x="33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8" y="29"/>
                  </a:lnTo>
                  <a:lnTo>
                    <a:pt x="121" y="31"/>
                  </a:lnTo>
                  <a:lnTo>
                    <a:pt x="125" y="31"/>
                  </a:lnTo>
                  <a:lnTo>
                    <a:pt x="132" y="35"/>
                  </a:lnTo>
                  <a:lnTo>
                    <a:pt x="131" y="38"/>
                  </a:lnTo>
                  <a:lnTo>
                    <a:pt x="129" y="46"/>
                  </a:lnTo>
                  <a:lnTo>
                    <a:pt x="129" y="53"/>
                  </a:lnTo>
                  <a:lnTo>
                    <a:pt x="131" y="61"/>
                  </a:lnTo>
                  <a:lnTo>
                    <a:pt x="129" y="68"/>
                  </a:lnTo>
                  <a:lnTo>
                    <a:pt x="129" y="73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18" y="79"/>
                  </a:lnTo>
                  <a:lnTo>
                    <a:pt x="112" y="77"/>
                  </a:lnTo>
                  <a:lnTo>
                    <a:pt x="108" y="73"/>
                  </a:lnTo>
                  <a:lnTo>
                    <a:pt x="103" y="70"/>
                  </a:lnTo>
                  <a:lnTo>
                    <a:pt x="99" y="66"/>
                  </a:lnTo>
                  <a:lnTo>
                    <a:pt x="97" y="61"/>
                  </a:lnTo>
                  <a:lnTo>
                    <a:pt x="96" y="57"/>
                  </a:lnTo>
                  <a:lnTo>
                    <a:pt x="96" y="51"/>
                  </a:lnTo>
                  <a:lnTo>
                    <a:pt x="94" y="42"/>
                  </a:lnTo>
                  <a:lnTo>
                    <a:pt x="96" y="35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3" y="16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8" y="44"/>
                  </a:lnTo>
                  <a:lnTo>
                    <a:pt x="55" y="44"/>
                  </a:lnTo>
                  <a:lnTo>
                    <a:pt x="61" y="46"/>
                  </a:lnTo>
                  <a:lnTo>
                    <a:pt x="68" y="51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61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3" y="75"/>
                  </a:lnTo>
                  <a:lnTo>
                    <a:pt x="57" y="83"/>
                  </a:lnTo>
                  <a:lnTo>
                    <a:pt x="57" y="86"/>
                  </a:lnTo>
                  <a:lnTo>
                    <a:pt x="59" y="92"/>
                  </a:lnTo>
                  <a:lnTo>
                    <a:pt x="59" y="94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1" y="97"/>
                  </a:lnTo>
                  <a:lnTo>
                    <a:pt x="83" y="99"/>
                  </a:lnTo>
                  <a:lnTo>
                    <a:pt x="84" y="107"/>
                  </a:lnTo>
                  <a:lnTo>
                    <a:pt x="84" y="114"/>
                  </a:lnTo>
                  <a:lnTo>
                    <a:pt x="81" y="116"/>
                  </a:lnTo>
                  <a:lnTo>
                    <a:pt x="75" y="114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3" y="112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4" y="110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16" y="85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3" y="8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3" name="Freeform 41"/>
            <p:cNvSpPr>
              <a:spLocks/>
            </p:cNvSpPr>
            <p:nvPr/>
          </p:nvSpPr>
          <p:spPr bwMode="auto">
            <a:xfrm>
              <a:off x="4719" y="3865"/>
              <a:ext cx="48" cy="45"/>
            </a:xfrm>
            <a:custGeom>
              <a:avLst/>
              <a:gdLst>
                <a:gd name="T0" fmla="*/ 1 w 96"/>
                <a:gd name="T1" fmla="*/ 1 h 90"/>
                <a:gd name="T2" fmla="*/ 1 w 96"/>
                <a:gd name="T3" fmla="*/ 1 h 90"/>
                <a:gd name="T4" fmla="*/ 1 w 96"/>
                <a:gd name="T5" fmla="*/ 1 h 90"/>
                <a:gd name="T6" fmla="*/ 1 w 96"/>
                <a:gd name="T7" fmla="*/ 1 h 90"/>
                <a:gd name="T8" fmla="*/ 1 w 96"/>
                <a:gd name="T9" fmla="*/ 1 h 90"/>
                <a:gd name="T10" fmla="*/ 1 w 96"/>
                <a:gd name="T11" fmla="*/ 1 h 90"/>
                <a:gd name="T12" fmla="*/ 1 w 96"/>
                <a:gd name="T13" fmla="*/ 1 h 90"/>
                <a:gd name="T14" fmla="*/ 1 w 96"/>
                <a:gd name="T15" fmla="*/ 1 h 90"/>
                <a:gd name="T16" fmla="*/ 1 w 96"/>
                <a:gd name="T17" fmla="*/ 1 h 90"/>
                <a:gd name="T18" fmla="*/ 1 w 96"/>
                <a:gd name="T19" fmla="*/ 1 h 90"/>
                <a:gd name="T20" fmla="*/ 1 w 96"/>
                <a:gd name="T21" fmla="*/ 1 h 90"/>
                <a:gd name="T22" fmla="*/ 1 w 96"/>
                <a:gd name="T23" fmla="*/ 1 h 90"/>
                <a:gd name="T24" fmla="*/ 1 w 96"/>
                <a:gd name="T25" fmla="*/ 1 h 90"/>
                <a:gd name="T26" fmla="*/ 1 w 96"/>
                <a:gd name="T27" fmla="*/ 1 h 90"/>
                <a:gd name="T28" fmla="*/ 1 w 96"/>
                <a:gd name="T29" fmla="*/ 1 h 90"/>
                <a:gd name="T30" fmla="*/ 1 w 96"/>
                <a:gd name="T31" fmla="*/ 1 h 90"/>
                <a:gd name="T32" fmla="*/ 1 w 96"/>
                <a:gd name="T33" fmla="*/ 1 h 90"/>
                <a:gd name="T34" fmla="*/ 1 w 96"/>
                <a:gd name="T35" fmla="*/ 1 h 90"/>
                <a:gd name="T36" fmla="*/ 1 w 96"/>
                <a:gd name="T37" fmla="*/ 1 h 90"/>
                <a:gd name="T38" fmla="*/ 1 w 96"/>
                <a:gd name="T39" fmla="*/ 1 h 90"/>
                <a:gd name="T40" fmla="*/ 1 w 96"/>
                <a:gd name="T41" fmla="*/ 1 h 90"/>
                <a:gd name="T42" fmla="*/ 1 w 96"/>
                <a:gd name="T43" fmla="*/ 1 h 90"/>
                <a:gd name="T44" fmla="*/ 1 w 96"/>
                <a:gd name="T45" fmla="*/ 1 h 90"/>
                <a:gd name="T46" fmla="*/ 1 w 96"/>
                <a:gd name="T47" fmla="*/ 1 h 90"/>
                <a:gd name="T48" fmla="*/ 1 w 96"/>
                <a:gd name="T49" fmla="*/ 1 h 90"/>
                <a:gd name="T50" fmla="*/ 1 w 96"/>
                <a:gd name="T51" fmla="*/ 1 h 90"/>
                <a:gd name="T52" fmla="*/ 1 w 96"/>
                <a:gd name="T53" fmla="*/ 1 h 90"/>
                <a:gd name="T54" fmla="*/ 1 w 96"/>
                <a:gd name="T55" fmla="*/ 1 h 90"/>
                <a:gd name="T56" fmla="*/ 1 w 96"/>
                <a:gd name="T57" fmla="*/ 1 h 90"/>
                <a:gd name="T58" fmla="*/ 1 w 96"/>
                <a:gd name="T59" fmla="*/ 1 h 90"/>
                <a:gd name="T60" fmla="*/ 1 w 96"/>
                <a:gd name="T61" fmla="*/ 1 h 90"/>
                <a:gd name="T62" fmla="*/ 1 w 96"/>
                <a:gd name="T63" fmla="*/ 1 h 90"/>
                <a:gd name="T64" fmla="*/ 1 w 96"/>
                <a:gd name="T65" fmla="*/ 1 h 90"/>
                <a:gd name="T66" fmla="*/ 1 w 96"/>
                <a:gd name="T67" fmla="*/ 1 h 90"/>
                <a:gd name="T68" fmla="*/ 1 w 96"/>
                <a:gd name="T69" fmla="*/ 1 h 90"/>
                <a:gd name="T70" fmla="*/ 1 w 96"/>
                <a:gd name="T71" fmla="*/ 1 h 90"/>
                <a:gd name="T72" fmla="*/ 1 w 96"/>
                <a:gd name="T73" fmla="*/ 1 h 90"/>
                <a:gd name="T74" fmla="*/ 1 w 96"/>
                <a:gd name="T75" fmla="*/ 1 h 90"/>
                <a:gd name="T76" fmla="*/ 1 w 96"/>
                <a:gd name="T77" fmla="*/ 0 h 90"/>
                <a:gd name="T78" fmla="*/ 1 w 96"/>
                <a:gd name="T79" fmla="*/ 0 h 90"/>
                <a:gd name="T80" fmla="*/ 1 w 96"/>
                <a:gd name="T81" fmla="*/ 0 h 90"/>
                <a:gd name="T82" fmla="*/ 1 w 96"/>
                <a:gd name="T83" fmla="*/ 1 h 90"/>
                <a:gd name="T84" fmla="*/ 1 w 96"/>
                <a:gd name="T85" fmla="*/ 1 h 90"/>
                <a:gd name="T86" fmla="*/ 1 w 96"/>
                <a:gd name="T87" fmla="*/ 1 h 90"/>
                <a:gd name="T88" fmla="*/ 1 w 96"/>
                <a:gd name="T89" fmla="*/ 1 h 90"/>
                <a:gd name="T90" fmla="*/ 1 w 96"/>
                <a:gd name="T91" fmla="*/ 1 h 90"/>
                <a:gd name="T92" fmla="*/ 1 w 96"/>
                <a:gd name="T93" fmla="*/ 1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"/>
                <a:gd name="T142" fmla="*/ 0 h 90"/>
                <a:gd name="T143" fmla="*/ 96 w 96"/>
                <a:gd name="T144" fmla="*/ 90 h 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" h="90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32" y="20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7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0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7" y="70"/>
                  </a:lnTo>
                  <a:lnTo>
                    <a:pt x="59" y="68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7"/>
                  </a:lnTo>
                  <a:lnTo>
                    <a:pt x="39" y="67"/>
                  </a:lnTo>
                  <a:lnTo>
                    <a:pt x="33" y="67"/>
                  </a:lnTo>
                  <a:lnTo>
                    <a:pt x="28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30" y="63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4" y="54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63" y="22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1" y="22"/>
                  </a:lnTo>
                  <a:lnTo>
                    <a:pt x="89" y="22"/>
                  </a:lnTo>
                  <a:lnTo>
                    <a:pt x="94" y="20"/>
                  </a:lnTo>
                  <a:lnTo>
                    <a:pt x="96" y="19"/>
                  </a:lnTo>
                  <a:lnTo>
                    <a:pt x="92" y="11"/>
                  </a:lnTo>
                  <a:lnTo>
                    <a:pt x="91" y="6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4" name="Freeform 42"/>
            <p:cNvSpPr>
              <a:spLocks/>
            </p:cNvSpPr>
            <p:nvPr/>
          </p:nvSpPr>
          <p:spPr bwMode="auto">
            <a:xfrm>
              <a:off x="4744" y="3954"/>
              <a:ext cx="75" cy="66"/>
            </a:xfrm>
            <a:custGeom>
              <a:avLst/>
              <a:gdLst>
                <a:gd name="T0" fmla="*/ 1 w 149"/>
                <a:gd name="T1" fmla="*/ 0 h 133"/>
                <a:gd name="T2" fmla="*/ 1 w 149"/>
                <a:gd name="T3" fmla="*/ 0 h 133"/>
                <a:gd name="T4" fmla="*/ 1 w 149"/>
                <a:gd name="T5" fmla="*/ 0 h 133"/>
                <a:gd name="T6" fmla="*/ 1 w 149"/>
                <a:gd name="T7" fmla="*/ 0 h 133"/>
                <a:gd name="T8" fmla="*/ 1 w 149"/>
                <a:gd name="T9" fmla="*/ 0 h 133"/>
                <a:gd name="T10" fmla="*/ 1 w 149"/>
                <a:gd name="T11" fmla="*/ 0 h 133"/>
                <a:gd name="T12" fmla="*/ 1 w 149"/>
                <a:gd name="T13" fmla="*/ 0 h 133"/>
                <a:gd name="T14" fmla="*/ 1 w 149"/>
                <a:gd name="T15" fmla="*/ 0 h 133"/>
                <a:gd name="T16" fmla="*/ 0 w 149"/>
                <a:gd name="T17" fmla="*/ 0 h 133"/>
                <a:gd name="T18" fmla="*/ 1 w 149"/>
                <a:gd name="T19" fmla="*/ 0 h 133"/>
                <a:gd name="T20" fmla="*/ 1 w 149"/>
                <a:gd name="T21" fmla="*/ 0 h 133"/>
                <a:gd name="T22" fmla="*/ 1 w 149"/>
                <a:gd name="T23" fmla="*/ 0 h 133"/>
                <a:gd name="T24" fmla="*/ 1 w 149"/>
                <a:gd name="T25" fmla="*/ 0 h 133"/>
                <a:gd name="T26" fmla="*/ 1 w 149"/>
                <a:gd name="T27" fmla="*/ 0 h 133"/>
                <a:gd name="T28" fmla="*/ 1 w 149"/>
                <a:gd name="T29" fmla="*/ 0 h 133"/>
                <a:gd name="T30" fmla="*/ 1 w 149"/>
                <a:gd name="T31" fmla="*/ 0 h 133"/>
                <a:gd name="T32" fmla="*/ 1 w 149"/>
                <a:gd name="T33" fmla="*/ 0 h 133"/>
                <a:gd name="T34" fmla="*/ 1 w 149"/>
                <a:gd name="T35" fmla="*/ 0 h 133"/>
                <a:gd name="T36" fmla="*/ 1 w 149"/>
                <a:gd name="T37" fmla="*/ 0 h 133"/>
                <a:gd name="T38" fmla="*/ 1 w 149"/>
                <a:gd name="T39" fmla="*/ 0 h 133"/>
                <a:gd name="T40" fmla="*/ 1 w 149"/>
                <a:gd name="T41" fmla="*/ 0 h 133"/>
                <a:gd name="T42" fmla="*/ 1 w 149"/>
                <a:gd name="T43" fmla="*/ 0 h 133"/>
                <a:gd name="T44" fmla="*/ 1 w 149"/>
                <a:gd name="T45" fmla="*/ 0 h 133"/>
                <a:gd name="T46" fmla="*/ 1 w 149"/>
                <a:gd name="T47" fmla="*/ 0 h 133"/>
                <a:gd name="T48" fmla="*/ 1 w 149"/>
                <a:gd name="T49" fmla="*/ 0 h 133"/>
                <a:gd name="T50" fmla="*/ 1 w 149"/>
                <a:gd name="T51" fmla="*/ 0 h 133"/>
                <a:gd name="T52" fmla="*/ 1 w 149"/>
                <a:gd name="T53" fmla="*/ 0 h 133"/>
                <a:gd name="T54" fmla="*/ 1 w 149"/>
                <a:gd name="T55" fmla="*/ 0 h 133"/>
                <a:gd name="T56" fmla="*/ 1 w 149"/>
                <a:gd name="T57" fmla="*/ 0 h 133"/>
                <a:gd name="T58" fmla="*/ 1 w 149"/>
                <a:gd name="T59" fmla="*/ 0 h 133"/>
                <a:gd name="T60" fmla="*/ 1 w 149"/>
                <a:gd name="T61" fmla="*/ 0 h 133"/>
                <a:gd name="T62" fmla="*/ 1 w 149"/>
                <a:gd name="T63" fmla="*/ 0 h 133"/>
                <a:gd name="T64" fmla="*/ 1 w 149"/>
                <a:gd name="T65" fmla="*/ 0 h 133"/>
                <a:gd name="T66" fmla="*/ 1 w 149"/>
                <a:gd name="T67" fmla="*/ 0 h 133"/>
                <a:gd name="T68" fmla="*/ 1 w 149"/>
                <a:gd name="T69" fmla="*/ 0 h 133"/>
                <a:gd name="T70" fmla="*/ 1 w 149"/>
                <a:gd name="T71" fmla="*/ 0 h 133"/>
                <a:gd name="T72" fmla="*/ 1 w 149"/>
                <a:gd name="T73" fmla="*/ 0 h 133"/>
                <a:gd name="T74" fmla="*/ 1 w 149"/>
                <a:gd name="T75" fmla="*/ 0 h 133"/>
                <a:gd name="T76" fmla="*/ 1 w 149"/>
                <a:gd name="T77" fmla="*/ 0 h 133"/>
                <a:gd name="T78" fmla="*/ 1 w 149"/>
                <a:gd name="T79" fmla="*/ 0 h 133"/>
                <a:gd name="T80" fmla="*/ 1 w 149"/>
                <a:gd name="T81" fmla="*/ 0 h 133"/>
                <a:gd name="T82" fmla="*/ 1 w 149"/>
                <a:gd name="T83" fmla="*/ 0 h 133"/>
                <a:gd name="T84" fmla="*/ 1 w 149"/>
                <a:gd name="T85" fmla="*/ 0 h 133"/>
                <a:gd name="T86" fmla="*/ 1 w 149"/>
                <a:gd name="T87" fmla="*/ 0 h 133"/>
                <a:gd name="T88" fmla="*/ 1 w 149"/>
                <a:gd name="T89" fmla="*/ 0 h 133"/>
                <a:gd name="T90" fmla="*/ 1 w 149"/>
                <a:gd name="T91" fmla="*/ 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"/>
                <a:gd name="T139" fmla="*/ 0 h 133"/>
                <a:gd name="T140" fmla="*/ 149 w 14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" h="133">
                  <a:moveTo>
                    <a:pt x="76" y="0"/>
                  </a:moveTo>
                  <a:lnTo>
                    <a:pt x="70" y="0"/>
                  </a:lnTo>
                  <a:lnTo>
                    <a:pt x="66" y="2"/>
                  </a:lnTo>
                  <a:lnTo>
                    <a:pt x="61" y="6"/>
                  </a:lnTo>
                  <a:lnTo>
                    <a:pt x="57" y="9"/>
                  </a:lnTo>
                  <a:lnTo>
                    <a:pt x="50" y="13"/>
                  </a:lnTo>
                  <a:lnTo>
                    <a:pt x="46" y="17"/>
                  </a:lnTo>
                  <a:lnTo>
                    <a:pt x="41" y="18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7"/>
                  </a:lnTo>
                  <a:lnTo>
                    <a:pt x="26" y="61"/>
                  </a:lnTo>
                  <a:lnTo>
                    <a:pt x="31" y="63"/>
                  </a:lnTo>
                  <a:lnTo>
                    <a:pt x="37" y="64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37" y="81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7" y="103"/>
                  </a:lnTo>
                  <a:lnTo>
                    <a:pt x="22" y="103"/>
                  </a:lnTo>
                  <a:lnTo>
                    <a:pt x="31" y="105"/>
                  </a:lnTo>
                  <a:lnTo>
                    <a:pt x="39" y="105"/>
                  </a:lnTo>
                  <a:lnTo>
                    <a:pt x="48" y="105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2"/>
                  </a:lnTo>
                  <a:lnTo>
                    <a:pt x="59" y="85"/>
                  </a:lnTo>
                  <a:lnTo>
                    <a:pt x="59" y="77"/>
                  </a:lnTo>
                  <a:lnTo>
                    <a:pt x="61" y="76"/>
                  </a:lnTo>
                  <a:lnTo>
                    <a:pt x="63" y="76"/>
                  </a:lnTo>
                  <a:lnTo>
                    <a:pt x="72" y="79"/>
                  </a:lnTo>
                  <a:lnTo>
                    <a:pt x="76" y="81"/>
                  </a:lnTo>
                  <a:lnTo>
                    <a:pt x="79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5" y="90"/>
                  </a:lnTo>
                  <a:lnTo>
                    <a:pt x="83" y="98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68" y="112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4" y="127"/>
                  </a:lnTo>
                  <a:lnTo>
                    <a:pt x="81" y="129"/>
                  </a:lnTo>
                  <a:lnTo>
                    <a:pt x="89" y="129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7" y="133"/>
                  </a:lnTo>
                  <a:lnTo>
                    <a:pt x="114" y="131"/>
                  </a:lnTo>
                  <a:lnTo>
                    <a:pt x="122" y="131"/>
                  </a:lnTo>
                  <a:lnTo>
                    <a:pt x="127" y="127"/>
                  </a:lnTo>
                  <a:lnTo>
                    <a:pt x="133" y="125"/>
                  </a:lnTo>
                  <a:lnTo>
                    <a:pt x="135" y="122"/>
                  </a:lnTo>
                  <a:lnTo>
                    <a:pt x="138" y="120"/>
                  </a:lnTo>
                  <a:lnTo>
                    <a:pt x="142" y="118"/>
                  </a:lnTo>
                  <a:lnTo>
                    <a:pt x="146" y="116"/>
                  </a:lnTo>
                  <a:lnTo>
                    <a:pt x="148" y="114"/>
                  </a:lnTo>
                  <a:lnTo>
                    <a:pt x="149" y="111"/>
                  </a:lnTo>
                  <a:lnTo>
                    <a:pt x="148" y="109"/>
                  </a:lnTo>
                  <a:lnTo>
                    <a:pt x="146" y="109"/>
                  </a:lnTo>
                  <a:lnTo>
                    <a:pt x="140" y="107"/>
                  </a:lnTo>
                  <a:lnTo>
                    <a:pt x="135" y="107"/>
                  </a:lnTo>
                  <a:lnTo>
                    <a:pt x="129" y="109"/>
                  </a:lnTo>
                  <a:lnTo>
                    <a:pt x="125" y="111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9" y="116"/>
                  </a:lnTo>
                  <a:lnTo>
                    <a:pt x="101" y="116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1"/>
                  </a:lnTo>
                  <a:lnTo>
                    <a:pt x="109" y="100"/>
                  </a:lnTo>
                  <a:lnTo>
                    <a:pt x="114" y="92"/>
                  </a:lnTo>
                  <a:lnTo>
                    <a:pt x="114" y="85"/>
                  </a:lnTo>
                  <a:lnTo>
                    <a:pt x="113" y="79"/>
                  </a:lnTo>
                  <a:lnTo>
                    <a:pt x="111" y="74"/>
                  </a:lnTo>
                  <a:lnTo>
                    <a:pt x="107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94" y="61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70" y="55"/>
                  </a:lnTo>
                  <a:lnTo>
                    <a:pt x="63" y="53"/>
                  </a:lnTo>
                  <a:lnTo>
                    <a:pt x="55" y="53"/>
                  </a:lnTo>
                  <a:lnTo>
                    <a:pt x="50" y="50"/>
                  </a:lnTo>
                  <a:lnTo>
                    <a:pt x="44" y="48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50" y="33"/>
                  </a:lnTo>
                  <a:lnTo>
                    <a:pt x="54" y="29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7" y="42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3" y="18"/>
                  </a:lnTo>
                  <a:lnTo>
                    <a:pt x="101" y="11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5" name="Freeform 43"/>
            <p:cNvSpPr>
              <a:spLocks/>
            </p:cNvSpPr>
            <p:nvPr/>
          </p:nvSpPr>
          <p:spPr bwMode="auto">
            <a:xfrm>
              <a:off x="4823" y="3880"/>
              <a:ext cx="16" cy="19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1 h 37"/>
                <a:gd name="T4" fmla="*/ 0 w 31"/>
                <a:gd name="T5" fmla="*/ 1 h 37"/>
                <a:gd name="T6" fmla="*/ 0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1 w 31"/>
                <a:gd name="T13" fmla="*/ 1 h 37"/>
                <a:gd name="T14" fmla="*/ 1 w 31"/>
                <a:gd name="T15" fmla="*/ 1 h 37"/>
                <a:gd name="T16" fmla="*/ 1 w 31"/>
                <a:gd name="T17" fmla="*/ 1 h 37"/>
                <a:gd name="T18" fmla="*/ 1 w 31"/>
                <a:gd name="T19" fmla="*/ 1 h 37"/>
                <a:gd name="T20" fmla="*/ 1 w 31"/>
                <a:gd name="T21" fmla="*/ 0 h 37"/>
                <a:gd name="T22" fmla="*/ 1 w 31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7"/>
                <a:gd name="T38" fmla="*/ 31 w 31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7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1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31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6" name="Freeform 44"/>
            <p:cNvSpPr>
              <a:spLocks/>
            </p:cNvSpPr>
            <p:nvPr/>
          </p:nvSpPr>
          <p:spPr bwMode="auto">
            <a:xfrm>
              <a:off x="4838" y="3868"/>
              <a:ext cx="47" cy="53"/>
            </a:xfrm>
            <a:custGeom>
              <a:avLst/>
              <a:gdLst>
                <a:gd name="T0" fmla="*/ 0 w 94"/>
                <a:gd name="T1" fmla="*/ 1 h 105"/>
                <a:gd name="T2" fmla="*/ 1 w 94"/>
                <a:gd name="T3" fmla="*/ 1 h 105"/>
                <a:gd name="T4" fmla="*/ 1 w 94"/>
                <a:gd name="T5" fmla="*/ 1 h 105"/>
                <a:gd name="T6" fmla="*/ 1 w 94"/>
                <a:gd name="T7" fmla="*/ 1 h 105"/>
                <a:gd name="T8" fmla="*/ 1 w 94"/>
                <a:gd name="T9" fmla="*/ 1 h 105"/>
                <a:gd name="T10" fmla="*/ 1 w 94"/>
                <a:gd name="T11" fmla="*/ 1 h 105"/>
                <a:gd name="T12" fmla="*/ 1 w 94"/>
                <a:gd name="T13" fmla="*/ 1 h 105"/>
                <a:gd name="T14" fmla="*/ 1 w 94"/>
                <a:gd name="T15" fmla="*/ 1 h 105"/>
                <a:gd name="T16" fmla="*/ 1 w 94"/>
                <a:gd name="T17" fmla="*/ 1 h 105"/>
                <a:gd name="T18" fmla="*/ 1 w 94"/>
                <a:gd name="T19" fmla="*/ 1 h 105"/>
                <a:gd name="T20" fmla="*/ 1 w 94"/>
                <a:gd name="T21" fmla="*/ 1 h 105"/>
                <a:gd name="T22" fmla="*/ 1 w 94"/>
                <a:gd name="T23" fmla="*/ 1 h 105"/>
                <a:gd name="T24" fmla="*/ 1 w 94"/>
                <a:gd name="T25" fmla="*/ 1 h 105"/>
                <a:gd name="T26" fmla="*/ 1 w 94"/>
                <a:gd name="T27" fmla="*/ 1 h 105"/>
                <a:gd name="T28" fmla="*/ 1 w 94"/>
                <a:gd name="T29" fmla="*/ 1 h 105"/>
                <a:gd name="T30" fmla="*/ 1 w 94"/>
                <a:gd name="T31" fmla="*/ 1 h 105"/>
                <a:gd name="T32" fmla="*/ 1 w 94"/>
                <a:gd name="T33" fmla="*/ 1 h 105"/>
                <a:gd name="T34" fmla="*/ 1 w 94"/>
                <a:gd name="T35" fmla="*/ 1 h 105"/>
                <a:gd name="T36" fmla="*/ 1 w 94"/>
                <a:gd name="T37" fmla="*/ 1 h 105"/>
                <a:gd name="T38" fmla="*/ 1 w 94"/>
                <a:gd name="T39" fmla="*/ 1 h 105"/>
                <a:gd name="T40" fmla="*/ 1 w 94"/>
                <a:gd name="T41" fmla="*/ 1 h 105"/>
                <a:gd name="T42" fmla="*/ 1 w 94"/>
                <a:gd name="T43" fmla="*/ 1 h 105"/>
                <a:gd name="T44" fmla="*/ 1 w 94"/>
                <a:gd name="T45" fmla="*/ 1 h 105"/>
                <a:gd name="T46" fmla="*/ 1 w 94"/>
                <a:gd name="T47" fmla="*/ 1 h 105"/>
                <a:gd name="T48" fmla="*/ 1 w 94"/>
                <a:gd name="T49" fmla="*/ 1 h 105"/>
                <a:gd name="T50" fmla="*/ 1 w 94"/>
                <a:gd name="T51" fmla="*/ 1 h 105"/>
                <a:gd name="T52" fmla="*/ 1 w 94"/>
                <a:gd name="T53" fmla="*/ 1 h 105"/>
                <a:gd name="T54" fmla="*/ 1 w 94"/>
                <a:gd name="T55" fmla="*/ 1 h 105"/>
                <a:gd name="T56" fmla="*/ 1 w 94"/>
                <a:gd name="T57" fmla="*/ 1 h 105"/>
                <a:gd name="T58" fmla="*/ 1 w 94"/>
                <a:gd name="T59" fmla="*/ 1 h 105"/>
                <a:gd name="T60" fmla="*/ 1 w 94"/>
                <a:gd name="T61" fmla="*/ 1 h 105"/>
                <a:gd name="T62" fmla="*/ 1 w 94"/>
                <a:gd name="T63" fmla="*/ 1 h 105"/>
                <a:gd name="T64" fmla="*/ 1 w 94"/>
                <a:gd name="T65" fmla="*/ 1 h 105"/>
                <a:gd name="T66" fmla="*/ 1 w 94"/>
                <a:gd name="T67" fmla="*/ 1 h 105"/>
                <a:gd name="T68" fmla="*/ 1 w 94"/>
                <a:gd name="T69" fmla="*/ 1 h 105"/>
                <a:gd name="T70" fmla="*/ 1 w 94"/>
                <a:gd name="T71" fmla="*/ 1 h 105"/>
                <a:gd name="T72" fmla="*/ 1 w 94"/>
                <a:gd name="T73" fmla="*/ 1 h 105"/>
                <a:gd name="T74" fmla="*/ 1 w 94"/>
                <a:gd name="T75" fmla="*/ 1 h 105"/>
                <a:gd name="T76" fmla="*/ 1 w 94"/>
                <a:gd name="T77" fmla="*/ 1 h 105"/>
                <a:gd name="T78" fmla="*/ 1 w 94"/>
                <a:gd name="T79" fmla="*/ 1 h 105"/>
                <a:gd name="T80" fmla="*/ 1 w 94"/>
                <a:gd name="T81" fmla="*/ 1 h 105"/>
                <a:gd name="T82" fmla="*/ 1 w 94"/>
                <a:gd name="T83" fmla="*/ 0 h 105"/>
                <a:gd name="T84" fmla="*/ 1 w 94"/>
                <a:gd name="T85" fmla="*/ 0 h 105"/>
                <a:gd name="T86" fmla="*/ 1 w 94"/>
                <a:gd name="T87" fmla="*/ 1 h 105"/>
                <a:gd name="T88" fmla="*/ 1 w 94"/>
                <a:gd name="T89" fmla="*/ 1 h 105"/>
                <a:gd name="T90" fmla="*/ 0 w 94"/>
                <a:gd name="T91" fmla="*/ 1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105"/>
                <a:gd name="T140" fmla="*/ 94 w 9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105">
                  <a:moveTo>
                    <a:pt x="0" y="27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4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1" y="68"/>
                  </a:lnTo>
                  <a:lnTo>
                    <a:pt x="57" y="71"/>
                  </a:lnTo>
                  <a:lnTo>
                    <a:pt x="52" y="73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101"/>
                  </a:lnTo>
                  <a:lnTo>
                    <a:pt x="20" y="103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5" y="105"/>
                  </a:lnTo>
                  <a:lnTo>
                    <a:pt x="61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3" y="103"/>
                  </a:lnTo>
                  <a:lnTo>
                    <a:pt x="89" y="97"/>
                  </a:lnTo>
                  <a:lnTo>
                    <a:pt x="92" y="94"/>
                  </a:lnTo>
                  <a:lnTo>
                    <a:pt x="94" y="90"/>
                  </a:lnTo>
                  <a:lnTo>
                    <a:pt x="91" y="90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9" y="82"/>
                  </a:lnTo>
                  <a:lnTo>
                    <a:pt x="89" y="77"/>
                  </a:lnTo>
                  <a:lnTo>
                    <a:pt x="91" y="71"/>
                  </a:lnTo>
                  <a:lnTo>
                    <a:pt x="91" y="64"/>
                  </a:lnTo>
                  <a:lnTo>
                    <a:pt x="89" y="57"/>
                  </a:lnTo>
                  <a:lnTo>
                    <a:pt x="87" y="55"/>
                  </a:lnTo>
                  <a:lnTo>
                    <a:pt x="85" y="53"/>
                  </a:lnTo>
                  <a:lnTo>
                    <a:pt x="81" y="51"/>
                  </a:lnTo>
                  <a:lnTo>
                    <a:pt x="78" y="49"/>
                  </a:lnTo>
                  <a:lnTo>
                    <a:pt x="70" y="47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7" y="47"/>
                  </a:lnTo>
                  <a:lnTo>
                    <a:pt x="52" y="44"/>
                  </a:lnTo>
                  <a:lnTo>
                    <a:pt x="50" y="40"/>
                  </a:lnTo>
                  <a:lnTo>
                    <a:pt x="50" y="35"/>
                  </a:lnTo>
                  <a:lnTo>
                    <a:pt x="50" y="31"/>
                  </a:lnTo>
                  <a:lnTo>
                    <a:pt x="52" y="25"/>
                  </a:lnTo>
                  <a:lnTo>
                    <a:pt x="55" y="23"/>
                  </a:lnTo>
                  <a:lnTo>
                    <a:pt x="61" y="25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7" y="9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7" name="Freeform 45"/>
            <p:cNvSpPr>
              <a:spLocks/>
            </p:cNvSpPr>
            <p:nvPr/>
          </p:nvSpPr>
          <p:spPr bwMode="auto">
            <a:xfrm>
              <a:off x="4877" y="3953"/>
              <a:ext cx="69" cy="80"/>
            </a:xfrm>
            <a:custGeom>
              <a:avLst/>
              <a:gdLst>
                <a:gd name="T0" fmla="*/ 1 w 138"/>
                <a:gd name="T1" fmla="*/ 0 h 161"/>
                <a:gd name="T2" fmla="*/ 1 w 138"/>
                <a:gd name="T3" fmla="*/ 0 h 161"/>
                <a:gd name="T4" fmla="*/ 1 w 138"/>
                <a:gd name="T5" fmla="*/ 0 h 161"/>
                <a:gd name="T6" fmla="*/ 1 w 138"/>
                <a:gd name="T7" fmla="*/ 0 h 161"/>
                <a:gd name="T8" fmla="*/ 1 w 138"/>
                <a:gd name="T9" fmla="*/ 0 h 161"/>
                <a:gd name="T10" fmla="*/ 1 w 138"/>
                <a:gd name="T11" fmla="*/ 0 h 161"/>
                <a:gd name="T12" fmla="*/ 1 w 138"/>
                <a:gd name="T13" fmla="*/ 0 h 161"/>
                <a:gd name="T14" fmla="*/ 1 w 138"/>
                <a:gd name="T15" fmla="*/ 0 h 161"/>
                <a:gd name="T16" fmla="*/ 1 w 138"/>
                <a:gd name="T17" fmla="*/ 0 h 161"/>
                <a:gd name="T18" fmla="*/ 1 w 138"/>
                <a:gd name="T19" fmla="*/ 0 h 161"/>
                <a:gd name="T20" fmla="*/ 1 w 138"/>
                <a:gd name="T21" fmla="*/ 0 h 161"/>
                <a:gd name="T22" fmla="*/ 1 w 138"/>
                <a:gd name="T23" fmla="*/ 0 h 161"/>
                <a:gd name="T24" fmla="*/ 1 w 138"/>
                <a:gd name="T25" fmla="*/ 0 h 161"/>
                <a:gd name="T26" fmla="*/ 1 w 138"/>
                <a:gd name="T27" fmla="*/ 0 h 161"/>
                <a:gd name="T28" fmla="*/ 1 w 138"/>
                <a:gd name="T29" fmla="*/ 0 h 161"/>
                <a:gd name="T30" fmla="*/ 1 w 138"/>
                <a:gd name="T31" fmla="*/ 0 h 161"/>
                <a:gd name="T32" fmla="*/ 1 w 138"/>
                <a:gd name="T33" fmla="*/ 0 h 161"/>
                <a:gd name="T34" fmla="*/ 1 w 138"/>
                <a:gd name="T35" fmla="*/ 0 h 161"/>
                <a:gd name="T36" fmla="*/ 1 w 138"/>
                <a:gd name="T37" fmla="*/ 0 h 161"/>
                <a:gd name="T38" fmla="*/ 1 w 138"/>
                <a:gd name="T39" fmla="*/ 0 h 161"/>
                <a:gd name="T40" fmla="*/ 1 w 138"/>
                <a:gd name="T41" fmla="*/ 0 h 161"/>
                <a:gd name="T42" fmla="*/ 1 w 138"/>
                <a:gd name="T43" fmla="*/ 0 h 161"/>
                <a:gd name="T44" fmla="*/ 1 w 138"/>
                <a:gd name="T45" fmla="*/ 0 h 161"/>
                <a:gd name="T46" fmla="*/ 1 w 138"/>
                <a:gd name="T47" fmla="*/ 0 h 161"/>
                <a:gd name="T48" fmla="*/ 1 w 138"/>
                <a:gd name="T49" fmla="*/ 0 h 161"/>
                <a:gd name="T50" fmla="*/ 1 w 138"/>
                <a:gd name="T51" fmla="*/ 0 h 161"/>
                <a:gd name="T52" fmla="*/ 1 w 138"/>
                <a:gd name="T53" fmla="*/ 0 h 161"/>
                <a:gd name="T54" fmla="*/ 1 w 138"/>
                <a:gd name="T55" fmla="*/ 0 h 161"/>
                <a:gd name="T56" fmla="*/ 1 w 138"/>
                <a:gd name="T57" fmla="*/ 0 h 161"/>
                <a:gd name="T58" fmla="*/ 1 w 138"/>
                <a:gd name="T59" fmla="*/ 0 h 161"/>
                <a:gd name="T60" fmla="*/ 1 w 138"/>
                <a:gd name="T61" fmla="*/ 0 h 161"/>
                <a:gd name="T62" fmla="*/ 1 w 138"/>
                <a:gd name="T63" fmla="*/ 0 h 161"/>
                <a:gd name="T64" fmla="*/ 1 w 138"/>
                <a:gd name="T65" fmla="*/ 0 h 161"/>
                <a:gd name="T66" fmla="*/ 1 w 138"/>
                <a:gd name="T67" fmla="*/ 0 h 161"/>
                <a:gd name="T68" fmla="*/ 1 w 138"/>
                <a:gd name="T69" fmla="*/ 0 h 161"/>
                <a:gd name="T70" fmla="*/ 1 w 138"/>
                <a:gd name="T71" fmla="*/ 0 h 161"/>
                <a:gd name="T72" fmla="*/ 1 w 138"/>
                <a:gd name="T73" fmla="*/ 0 h 161"/>
                <a:gd name="T74" fmla="*/ 1 w 138"/>
                <a:gd name="T75" fmla="*/ 0 h 161"/>
                <a:gd name="T76" fmla="*/ 1 w 138"/>
                <a:gd name="T77" fmla="*/ 0 h 161"/>
                <a:gd name="T78" fmla="*/ 1 w 138"/>
                <a:gd name="T79" fmla="*/ 0 h 161"/>
                <a:gd name="T80" fmla="*/ 1 w 138"/>
                <a:gd name="T81" fmla="*/ 0 h 161"/>
                <a:gd name="T82" fmla="*/ 1 w 138"/>
                <a:gd name="T83" fmla="*/ 0 h 161"/>
                <a:gd name="T84" fmla="*/ 1 w 138"/>
                <a:gd name="T85" fmla="*/ 0 h 161"/>
                <a:gd name="T86" fmla="*/ 1 w 138"/>
                <a:gd name="T87" fmla="*/ 0 h 161"/>
                <a:gd name="T88" fmla="*/ 1 w 138"/>
                <a:gd name="T89" fmla="*/ 0 h 161"/>
                <a:gd name="T90" fmla="*/ 1 w 138"/>
                <a:gd name="T91" fmla="*/ 0 h 161"/>
                <a:gd name="T92" fmla="*/ 1 w 138"/>
                <a:gd name="T93" fmla="*/ 0 h 161"/>
                <a:gd name="T94" fmla="*/ 1 w 138"/>
                <a:gd name="T95" fmla="*/ 0 h 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61"/>
                <a:gd name="T146" fmla="*/ 138 w 138"/>
                <a:gd name="T147" fmla="*/ 161 h 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61">
                  <a:moveTo>
                    <a:pt x="13" y="8"/>
                  </a:moveTo>
                  <a:lnTo>
                    <a:pt x="7" y="13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2" y="30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7" y="35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49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3" y="63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2" y="81"/>
                  </a:lnTo>
                  <a:lnTo>
                    <a:pt x="27" y="81"/>
                  </a:lnTo>
                  <a:lnTo>
                    <a:pt x="35" y="81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5"/>
                  </a:lnTo>
                  <a:lnTo>
                    <a:pt x="55" y="87"/>
                  </a:lnTo>
                  <a:lnTo>
                    <a:pt x="49" y="90"/>
                  </a:lnTo>
                  <a:lnTo>
                    <a:pt x="46" y="96"/>
                  </a:lnTo>
                  <a:lnTo>
                    <a:pt x="49" y="102"/>
                  </a:lnTo>
                  <a:lnTo>
                    <a:pt x="55" y="103"/>
                  </a:lnTo>
                  <a:lnTo>
                    <a:pt x="64" y="109"/>
                  </a:lnTo>
                  <a:lnTo>
                    <a:pt x="70" y="113"/>
                  </a:lnTo>
                  <a:lnTo>
                    <a:pt x="72" y="118"/>
                  </a:lnTo>
                  <a:lnTo>
                    <a:pt x="70" y="122"/>
                  </a:lnTo>
                  <a:lnTo>
                    <a:pt x="64" y="127"/>
                  </a:lnTo>
                  <a:lnTo>
                    <a:pt x="57" y="129"/>
                  </a:lnTo>
                  <a:lnTo>
                    <a:pt x="53" y="135"/>
                  </a:lnTo>
                  <a:lnTo>
                    <a:pt x="49" y="138"/>
                  </a:lnTo>
                  <a:lnTo>
                    <a:pt x="49" y="148"/>
                  </a:lnTo>
                  <a:lnTo>
                    <a:pt x="49" y="155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90" y="159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8" y="161"/>
                  </a:lnTo>
                  <a:lnTo>
                    <a:pt x="125" y="161"/>
                  </a:lnTo>
                  <a:lnTo>
                    <a:pt x="129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1" y="149"/>
                  </a:lnTo>
                  <a:lnTo>
                    <a:pt x="114" y="148"/>
                  </a:lnTo>
                  <a:lnTo>
                    <a:pt x="105" y="146"/>
                  </a:lnTo>
                  <a:lnTo>
                    <a:pt x="99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7" y="133"/>
                  </a:lnTo>
                  <a:lnTo>
                    <a:pt x="101" y="129"/>
                  </a:lnTo>
                  <a:lnTo>
                    <a:pt x="105" y="125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3" y="113"/>
                  </a:lnTo>
                  <a:lnTo>
                    <a:pt x="99" y="107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81" y="87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0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90" y="59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103" y="44"/>
                  </a:lnTo>
                  <a:lnTo>
                    <a:pt x="103" y="39"/>
                  </a:lnTo>
                  <a:lnTo>
                    <a:pt x="101" y="35"/>
                  </a:lnTo>
                  <a:lnTo>
                    <a:pt x="101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2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75" y="17"/>
                  </a:lnTo>
                  <a:lnTo>
                    <a:pt x="68" y="19"/>
                  </a:lnTo>
                  <a:lnTo>
                    <a:pt x="60" y="20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25" y="19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8" name="Freeform 46"/>
            <p:cNvSpPr>
              <a:spLocks/>
            </p:cNvSpPr>
            <p:nvPr/>
          </p:nvSpPr>
          <p:spPr bwMode="auto">
            <a:xfrm>
              <a:off x="4883" y="4005"/>
              <a:ext cx="12" cy="21"/>
            </a:xfrm>
            <a:custGeom>
              <a:avLst/>
              <a:gdLst>
                <a:gd name="T0" fmla="*/ 1 w 23"/>
                <a:gd name="T1" fmla="*/ 0 h 43"/>
                <a:gd name="T2" fmla="*/ 1 w 23"/>
                <a:gd name="T3" fmla="*/ 0 h 43"/>
                <a:gd name="T4" fmla="*/ 1 w 23"/>
                <a:gd name="T5" fmla="*/ 0 h 43"/>
                <a:gd name="T6" fmla="*/ 1 w 23"/>
                <a:gd name="T7" fmla="*/ 0 h 43"/>
                <a:gd name="T8" fmla="*/ 1 w 23"/>
                <a:gd name="T9" fmla="*/ 0 h 43"/>
                <a:gd name="T10" fmla="*/ 0 w 23"/>
                <a:gd name="T11" fmla="*/ 0 h 43"/>
                <a:gd name="T12" fmla="*/ 0 w 23"/>
                <a:gd name="T13" fmla="*/ 0 h 43"/>
                <a:gd name="T14" fmla="*/ 0 w 23"/>
                <a:gd name="T15" fmla="*/ 0 h 43"/>
                <a:gd name="T16" fmla="*/ 0 w 23"/>
                <a:gd name="T17" fmla="*/ 0 h 43"/>
                <a:gd name="T18" fmla="*/ 0 w 23"/>
                <a:gd name="T19" fmla="*/ 0 h 43"/>
                <a:gd name="T20" fmla="*/ 1 w 23"/>
                <a:gd name="T21" fmla="*/ 0 h 43"/>
                <a:gd name="T22" fmla="*/ 1 w 23"/>
                <a:gd name="T23" fmla="*/ 0 h 43"/>
                <a:gd name="T24" fmla="*/ 1 w 23"/>
                <a:gd name="T25" fmla="*/ 0 h 43"/>
                <a:gd name="T26" fmla="*/ 1 w 23"/>
                <a:gd name="T27" fmla="*/ 0 h 43"/>
                <a:gd name="T28" fmla="*/ 1 w 23"/>
                <a:gd name="T29" fmla="*/ 0 h 43"/>
                <a:gd name="T30" fmla="*/ 1 w 23"/>
                <a:gd name="T31" fmla="*/ 0 h 43"/>
                <a:gd name="T32" fmla="*/ 1 w 23"/>
                <a:gd name="T33" fmla="*/ 0 h 43"/>
                <a:gd name="T34" fmla="*/ 1 w 23"/>
                <a:gd name="T35" fmla="*/ 0 h 43"/>
                <a:gd name="T36" fmla="*/ 1 w 23"/>
                <a:gd name="T37" fmla="*/ 0 h 43"/>
                <a:gd name="T38" fmla="*/ 1 w 23"/>
                <a:gd name="T39" fmla="*/ 0 h 43"/>
                <a:gd name="T40" fmla="*/ 1 w 23"/>
                <a:gd name="T41" fmla="*/ 0 h 43"/>
                <a:gd name="T42" fmla="*/ 1 w 23"/>
                <a:gd name="T43" fmla="*/ 0 h 43"/>
                <a:gd name="T44" fmla="*/ 1 w 23"/>
                <a:gd name="T45" fmla="*/ 0 h 43"/>
                <a:gd name="T46" fmla="*/ 1 w 2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43"/>
                <a:gd name="T74" fmla="*/ 23 w 2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43">
                  <a:moveTo>
                    <a:pt x="16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89" name="Freeform 47"/>
            <p:cNvSpPr>
              <a:spLocks/>
            </p:cNvSpPr>
            <p:nvPr/>
          </p:nvSpPr>
          <p:spPr bwMode="auto">
            <a:xfrm>
              <a:off x="5067" y="3864"/>
              <a:ext cx="49" cy="29"/>
            </a:xfrm>
            <a:custGeom>
              <a:avLst/>
              <a:gdLst>
                <a:gd name="T0" fmla="*/ 0 w 98"/>
                <a:gd name="T1" fmla="*/ 0 h 59"/>
                <a:gd name="T2" fmla="*/ 1 w 98"/>
                <a:gd name="T3" fmla="*/ 0 h 59"/>
                <a:gd name="T4" fmla="*/ 1 w 98"/>
                <a:gd name="T5" fmla="*/ 0 h 59"/>
                <a:gd name="T6" fmla="*/ 1 w 98"/>
                <a:gd name="T7" fmla="*/ 0 h 59"/>
                <a:gd name="T8" fmla="*/ 1 w 98"/>
                <a:gd name="T9" fmla="*/ 0 h 59"/>
                <a:gd name="T10" fmla="*/ 1 w 98"/>
                <a:gd name="T11" fmla="*/ 0 h 59"/>
                <a:gd name="T12" fmla="*/ 1 w 98"/>
                <a:gd name="T13" fmla="*/ 0 h 59"/>
                <a:gd name="T14" fmla="*/ 1 w 98"/>
                <a:gd name="T15" fmla="*/ 0 h 59"/>
                <a:gd name="T16" fmla="*/ 1 w 98"/>
                <a:gd name="T17" fmla="*/ 0 h 59"/>
                <a:gd name="T18" fmla="*/ 1 w 98"/>
                <a:gd name="T19" fmla="*/ 0 h 59"/>
                <a:gd name="T20" fmla="*/ 1 w 98"/>
                <a:gd name="T21" fmla="*/ 0 h 59"/>
                <a:gd name="T22" fmla="*/ 1 w 98"/>
                <a:gd name="T23" fmla="*/ 0 h 59"/>
                <a:gd name="T24" fmla="*/ 1 w 98"/>
                <a:gd name="T25" fmla="*/ 0 h 59"/>
                <a:gd name="T26" fmla="*/ 1 w 98"/>
                <a:gd name="T27" fmla="*/ 0 h 59"/>
                <a:gd name="T28" fmla="*/ 1 w 98"/>
                <a:gd name="T29" fmla="*/ 0 h 59"/>
                <a:gd name="T30" fmla="*/ 1 w 98"/>
                <a:gd name="T31" fmla="*/ 0 h 59"/>
                <a:gd name="T32" fmla="*/ 1 w 98"/>
                <a:gd name="T33" fmla="*/ 0 h 59"/>
                <a:gd name="T34" fmla="*/ 1 w 98"/>
                <a:gd name="T35" fmla="*/ 0 h 59"/>
                <a:gd name="T36" fmla="*/ 1 w 98"/>
                <a:gd name="T37" fmla="*/ 0 h 59"/>
                <a:gd name="T38" fmla="*/ 1 w 98"/>
                <a:gd name="T39" fmla="*/ 0 h 59"/>
                <a:gd name="T40" fmla="*/ 1 w 98"/>
                <a:gd name="T41" fmla="*/ 0 h 59"/>
                <a:gd name="T42" fmla="*/ 1 w 98"/>
                <a:gd name="T43" fmla="*/ 0 h 59"/>
                <a:gd name="T44" fmla="*/ 1 w 98"/>
                <a:gd name="T45" fmla="*/ 0 h 59"/>
                <a:gd name="T46" fmla="*/ 1 w 98"/>
                <a:gd name="T47" fmla="*/ 0 h 59"/>
                <a:gd name="T48" fmla="*/ 1 w 98"/>
                <a:gd name="T49" fmla="*/ 0 h 59"/>
                <a:gd name="T50" fmla="*/ 1 w 98"/>
                <a:gd name="T51" fmla="*/ 0 h 59"/>
                <a:gd name="T52" fmla="*/ 1 w 98"/>
                <a:gd name="T53" fmla="*/ 0 h 59"/>
                <a:gd name="T54" fmla="*/ 1 w 98"/>
                <a:gd name="T55" fmla="*/ 0 h 59"/>
                <a:gd name="T56" fmla="*/ 1 w 98"/>
                <a:gd name="T57" fmla="*/ 0 h 59"/>
                <a:gd name="T58" fmla="*/ 1 w 98"/>
                <a:gd name="T59" fmla="*/ 0 h 59"/>
                <a:gd name="T60" fmla="*/ 1 w 98"/>
                <a:gd name="T61" fmla="*/ 0 h 59"/>
                <a:gd name="T62" fmla="*/ 1 w 98"/>
                <a:gd name="T63" fmla="*/ 0 h 59"/>
                <a:gd name="T64" fmla="*/ 1 w 98"/>
                <a:gd name="T65" fmla="*/ 0 h 59"/>
                <a:gd name="T66" fmla="*/ 1 w 98"/>
                <a:gd name="T67" fmla="*/ 0 h 59"/>
                <a:gd name="T68" fmla="*/ 1 w 98"/>
                <a:gd name="T69" fmla="*/ 0 h 59"/>
                <a:gd name="T70" fmla="*/ 1 w 98"/>
                <a:gd name="T71" fmla="*/ 0 h 59"/>
                <a:gd name="T72" fmla="*/ 1 w 98"/>
                <a:gd name="T73" fmla="*/ 0 h 59"/>
                <a:gd name="T74" fmla="*/ 1 w 98"/>
                <a:gd name="T75" fmla="*/ 0 h 59"/>
                <a:gd name="T76" fmla="*/ 1 w 98"/>
                <a:gd name="T77" fmla="*/ 0 h 59"/>
                <a:gd name="T78" fmla="*/ 1 w 98"/>
                <a:gd name="T79" fmla="*/ 0 h 59"/>
                <a:gd name="T80" fmla="*/ 1 w 98"/>
                <a:gd name="T81" fmla="*/ 0 h 59"/>
                <a:gd name="T82" fmla="*/ 1 w 98"/>
                <a:gd name="T83" fmla="*/ 0 h 59"/>
                <a:gd name="T84" fmla="*/ 1 w 98"/>
                <a:gd name="T85" fmla="*/ 0 h 59"/>
                <a:gd name="T86" fmla="*/ 1 w 98"/>
                <a:gd name="T87" fmla="*/ 0 h 59"/>
                <a:gd name="T88" fmla="*/ 1 w 98"/>
                <a:gd name="T89" fmla="*/ 0 h 59"/>
                <a:gd name="T90" fmla="*/ 1 w 98"/>
                <a:gd name="T91" fmla="*/ 0 h 59"/>
                <a:gd name="T92" fmla="*/ 1 w 98"/>
                <a:gd name="T93" fmla="*/ 0 h 59"/>
                <a:gd name="T94" fmla="*/ 1 w 98"/>
                <a:gd name="T95" fmla="*/ 0 h 59"/>
                <a:gd name="T96" fmla="*/ 1 w 98"/>
                <a:gd name="T97" fmla="*/ 0 h 59"/>
                <a:gd name="T98" fmla="*/ 1 w 98"/>
                <a:gd name="T99" fmla="*/ 0 h 59"/>
                <a:gd name="T100" fmla="*/ 1 w 98"/>
                <a:gd name="T101" fmla="*/ 0 h 59"/>
                <a:gd name="T102" fmla="*/ 0 w 98"/>
                <a:gd name="T103" fmla="*/ 0 h 59"/>
                <a:gd name="T104" fmla="*/ 0 w 98"/>
                <a:gd name="T105" fmla="*/ 0 h 59"/>
                <a:gd name="T106" fmla="*/ 0 w 98"/>
                <a:gd name="T107" fmla="*/ 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"/>
                <a:gd name="T163" fmla="*/ 0 h 59"/>
                <a:gd name="T164" fmla="*/ 98 w 98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" h="59">
                  <a:moveTo>
                    <a:pt x="0" y="21"/>
                  </a:moveTo>
                  <a:lnTo>
                    <a:pt x="28" y="32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0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5" y="45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33"/>
                  </a:lnTo>
                  <a:lnTo>
                    <a:pt x="98" y="30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87" y="24"/>
                  </a:lnTo>
                  <a:lnTo>
                    <a:pt x="80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52" y="35"/>
                  </a:lnTo>
                  <a:lnTo>
                    <a:pt x="45" y="37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0" name="Freeform 48"/>
            <p:cNvSpPr>
              <a:spLocks/>
            </p:cNvSpPr>
            <p:nvPr/>
          </p:nvSpPr>
          <p:spPr bwMode="auto">
            <a:xfrm>
              <a:off x="5094" y="3894"/>
              <a:ext cx="50" cy="45"/>
            </a:xfrm>
            <a:custGeom>
              <a:avLst/>
              <a:gdLst>
                <a:gd name="T0" fmla="*/ 1 w 99"/>
                <a:gd name="T1" fmla="*/ 1 h 90"/>
                <a:gd name="T2" fmla="*/ 1 w 99"/>
                <a:gd name="T3" fmla="*/ 0 h 90"/>
                <a:gd name="T4" fmla="*/ 1 w 99"/>
                <a:gd name="T5" fmla="*/ 0 h 90"/>
                <a:gd name="T6" fmla="*/ 1 w 99"/>
                <a:gd name="T7" fmla="*/ 0 h 90"/>
                <a:gd name="T8" fmla="*/ 1 w 99"/>
                <a:gd name="T9" fmla="*/ 0 h 90"/>
                <a:gd name="T10" fmla="*/ 1 w 99"/>
                <a:gd name="T11" fmla="*/ 0 h 90"/>
                <a:gd name="T12" fmla="*/ 1 w 99"/>
                <a:gd name="T13" fmla="*/ 1 h 90"/>
                <a:gd name="T14" fmla="*/ 1 w 99"/>
                <a:gd name="T15" fmla="*/ 1 h 90"/>
                <a:gd name="T16" fmla="*/ 1 w 99"/>
                <a:gd name="T17" fmla="*/ 1 h 90"/>
                <a:gd name="T18" fmla="*/ 0 w 99"/>
                <a:gd name="T19" fmla="*/ 1 h 90"/>
                <a:gd name="T20" fmla="*/ 0 w 99"/>
                <a:gd name="T21" fmla="*/ 1 h 90"/>
                <a:gd name="T22" fmla="*/ 1 w 99"/>
                <a:gd name="T23" fmla="*/ 1 h 90"/>
                <a:gd name="T24" fmla="*/ 1 w 99"/>
                <a:gd name="T25" fmla="*/ 1 h 90"/>
                <a:gd name="T26" fmla="*/ 1 w 99"/>
                <a:gd name="T27" fmla="*/ 1 h 90"/>
                <a:gd name="T28" fmla="*/ 1 w 99"/>
                <a:gd name="T29" fmla="*/ 1 h 90"/>
                <a:gd name="T30" fmla="*/ 1 w 99"/>
                <a:gd name="T31" fmla="*/ 1 h 90"/>
                <a:gd name="T32" fmla="*/ 1 w 99"/>
                <a:gd name="T33" fmla="*/ 1 h 90"/>
                <a:gd name="T34" fmla="*/ 1 w 99"/>
                <a:gd name="T35" fmla="*/ 1 h 90"/>
                <a:gd name="T36" fmla="*/ 1 w 99"/>
                <a:gd name="T37" fmla="*/ 1 h 90"/>
                <a:gd name="T38" fmla="*/ 1 w 99"/>
                <a:gd name="T39" fmla="*/ 1 h 90"/>
                <a:gd name="T40" fmla="*/ 1 w 99"/>
                <a:gd name="T41" fmla="*/ 1 h 90"/>
                <a:gd name="T42" fmla="*/ 1 w 99"/>
                <a:gd name="T43" fmla="*/ 1 h 90"/>
                <a:gd name="T44" fmla="*/ 1 w 99"/>
                <a:gd name="T45" fmla="*/ 1 h 90"/>
                <a:gd name="T46" fmla="*/ 1 w 99"/>
                <a:gd name="T47" fmla="*/ 1 h 90"/>
                <a:gd name="T48" fmla="*/ 1 w 99"/>
                <a:gd name="T49" fmla="*/ 1 h 90"/>
                <a:gd name="T50" fmla="*/ 1 w 99"/>
                <a:gd name="T51" fmla="*/ 1 h 90"/>
                <a:gd name="T52" fmla="*/ 1 w 99"/>
                <a:gd name="T53" fmla="*/ 1 h 90"/>
                <a:gd name="T54" fmla="*/ 1 w 99"/>
                <a:gd name="T55" fmla="*/ 1 h 90"/>
                <a:gd name="T56" fmla="*/ 1 w 99"/>
                <a:gd name="T57" fmla="*/ 1 h 90"/>
                <a:gd name="T58" fmla="*/ 1 w 99"/>
                <a:gd name="T59" fmla="*/ 1 h 90"/>
                <a:gd name="T60" fmla="*/ 1 w 99"/>
                <a:gd name="T61" fmla="*/ 1 h 90"/>
                <a:gd name="T62" fmla="*/ 1 w 99"/>
                <a:gd name="T63" fmla="*/ 1 h 90"/>
                <a:gd name="T64" fmla="*/ 1 w 99"/>
                <a:gd name="T65" fmla="*/ 1 h 90"/>
                <a:gd name="T66" fmla="*/ 1 w 99"/>
                <a:gd name="T67" fmla="*/ 1 h 90"/>
                <a:gd name="T68" fmla="*/ 1 w 99"/>
                <a:gd name="T69" fmla="*/ 1 h 90"/>
                <a:gd name="T70" fmla="*/ 1 w 99"/>
                <a:gd name="T71" fmla="*/ 1 h 90"/>
                <a:gd name="T72" fmla="*/ 1 w 99"/>
                <a:gd name="T73" fmla="*/ 1 h 90"/>
                <a:gd name="T74" fmla="*/ 1 w 99"/>
                <a:gd name="T75" fmla="*/ 1 h 90"/>
                <a:gd name="T76" fmla="*/ 1 w 99"/>
                <a:gd name="T77" fmla="*/ 1 h 90"/>
                <a:gd name="T78" fmla="*/ 1 w 99"/>
                <a:gd name="T79" fmla="*/ 1 h 90"/>
                <a:gd name="T80" fmla="*/ 1 w 99"/>
                <a:gd name="T81" fmla="*/ 1 h 90"/>
                <a:gd name="T82" fmla="*/ 1 w 99"/>
                <a:gd name="T83" fmla="*/ 1 h 90"/>
                <a:gd name="T84" fmla="*/ 1 w 99"/>
                <a:gd name="T85" fmla="*/ 1 h 90"/>
                <a:gd name="T86" fmla="*/ 1 w 99"/>
                <a:gd name="T87" fmla="*/ 1 h 90"/>
                <a:gd name="T88" fmla="*/ 1 w 99"/>
                <a:gd name="T89" fmla="*/ 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90"/>
                <a:gd name="T137" fmla="*/ 99 w 99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90">
                  <a:moveTo>
                    <a:pt x="83" y="2"/>
                  </a:move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0" y="43"/>
                  </a:lnTo>
                  <a:lnTo>
                    <a:pt x="53" y="44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0" y="68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8" y="81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94" y="87"/>
                  </a:lnTo>
                  <a:lnTo>
                    <a:pt x="96" y="83"/>
                  </a:lnTo>
                  <a:lnTo>
                    <a:pt x="99" y="78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6" y="68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1" name="Freeform 49"/>
            <p:cNvSpPr>
              <a:spLocks/>
            </p:cNvSpPr>
            <p:nvPr/>
          </p:nvSpPr>
          <p:spPr bwMode="auto">
            <a:xfrm>
              <a:off x="5098" y="3967"/>
              <a:ext cx="31" cy="34"/>
            </a:xfrm>
            <a:custGeom>
              <a:avLst/>
              <a:gdLst>
                <a:gd name="T0" fmla="*/ 0 w 63"/>
                <a:gd name="T1" fmla="*/ 1 h 68"/>
                <a:gd name="T2" fmla="*/ 0 w 63"/>
                <a:gd name="T3" fmla="*/ 0 h 68"/>
                <a:gd name="T4" fmla="*/ 0 w 63"/>
                <a:gd name="T5" fmla="*/ 1 h 68"/>
                <a:gd name="T6" fmla="*/ 0 w 63"/>
                <a:gd name="T7" fmla="*/ 1 h 68"/>
                <a:gd name="T8" fmla="*/ 0 w 63"/>
                <a:gd name="T9" fmla="*/ 1 h 68"/>
                <a:gd name="T10" fmla="*/ 0 w 63"/>
                <a:gd name="T11" fmla="*/ 1 h 68"/>
                <a:gd name="T12" fmla="*/ 0 w 63"/>
                <a:gd name="T13" fmla="*/ 1 h 68"/>
                <a:gd name="T14" fmla="*/ 0 w 63"/>
                <a:gd name="T15" fmla="*/ 1 h 68"/>
                <a:gd name="T16" fmla="*/ 0 w 63"/>
                <a:gd name="T17" fmla="*/ 1 h 68"/>
                <a:gd name="T18" fmla="*/ 0 w 63"/>
                <a:gd name="T19" fmla="*/ 1 h 68"/>
                <a:gd name="T20" fmla="*/ 0 w 63"/>
                <a:gd name="T21" fmla="*/ 1 h 68"/>
                <a:gd name="T22" fmla="*/ 0 w 63"/>
                <a:gd name="T23" fmla="*/ 1 h 68"/>
                <a:gd name="T24" fmla="*/ 0 w 63"/>
                <a:gd name="T25" fmla="*/ 1 h 68"/>
                <a:gd name="T26" fmla="*/ 0 w 63"/>
                <a:gd name="T27" fmla="*/ 1 h 68"/>
                <a:gd name="T28" fmla="*/ 0 w 63"/>
                <a:gd name="T29" fmla="*/ 1 h 68"/>
                <a:gd name="T30" fmla="*/ 0 w 63"/>
                <a:gd name="T31" fmla="*/ 1 h 68"/>
                <a:gd name="T32" fmla="*/ 0 w 63"/>
                <a:gd name="T33" fmla="*/ 1 h 68"/>
                <a:gd name="T34" fmla="*/ 0 w 63"/>
                <a:gd name="T35" fmla="*/ 1 h 68"/>
                <a:gd name="T36" fmla="*/ 0 w 63"/>
                <a:gd name="T37" fmla="*/ 1 h 68"/>
                <a:gd name="T38" fmla="*/ 0 w 63"/>
                <a:gd name="T39" fmla="*/ 1 h 68"/>
                <a:gd name="T40" fmla="*/ 0 w 63"/>
                <a:gd name="T41" fmla="*/ 1 h 68"/>
                <a:gd name="T42" fmla="*/ 0 w 63"/>
                <a:gd name="T43" fmla="*/ 1 h 68"/>
                <a:gd name="T44" fmla="*/ 0 w 63"/>
                <a:gd name="T45" fmla="*/ 1 h 68"/>
                <a:gd name="T46" fmla="*/ 0 w 63"/>
                <a:gd name="T47" fmla="*/ 1 h 68"/>
                <a:gd name="T48" fmla="*/ 0 w 63"/>
                <a:gd name="T49" fmla="*/ 1 h 68"/>
                <a:gd name="T50" fmla="*/ 0 w 63"/>
                <a:gd name="T51" fmla="*/ 1 h 68"/>
                <a:gd name="T52" fmla="*/ 0 w 63"/>
                <a:gd name="T53" fmla="*/ 1 h 68"/>
                <a:gd name="T54" fmla="*/ 0 w 63"/>
                <a:gd name="T55" fmla="*/ 1 h 68"/>
                <a:gd name="T56" fmla="*/ 0 w 63"/>
                <a:gd name="T57" fmla="*/ 1 h 68"/>
                <a:gd name="T58" fmla="*/ 0 w 63"/>
                <a:gd name="T59" fmla="*/ 1 h 68"/>
                <a:gd name="T60" fmla="*/ 0 w 63"/>
                <a:gd name="T61" fmla="*/ 1 h 68"/>
                <a:gd name="T62" fmla="*/ 0 w 63"/>
                <a:gd name="T63" fmla="*/ 1 h 68"/>
                <a:gd name="T64" fmla="*/ 0 w 63"/>
                <a:gd name="T65" fmla="*/ 1 h 68"/>
                <a:gd name="T66" fmla="*/ 0 w 63"/>
                <a:gd name="T67" fmla="*/ 1 h 68"/>
                <a:gd name="T68" fmla="*/ 0 w 63"/>
                <a:gd name="T69" fmla="*/ 1 h 68"/>
                <a:gd name="T70" fmla="*/ 0 w 63"/>
                <a:gd name="T71" fmla="*/ 1 h 68"/>
                <a:gd name="T72" fmla="*/ 0 w 63"/>
                <a:gd name="T73" fmla="*/ 1 h 68"/>
                <a:gd name="T74" fmla="*/ 0 w 63"/>
                <a:gd name="T75" fmla="*/ 1 h 68"/>
                <a:gd name="T76" fmla="*/ 0 w 63"/>
                <a:gd name="T77" fmla="*/ 1 h 68"/>
                <a:gd name="T78" fmla="*/ 0 w 63"/>
                <a:gd name="T79" fmla="*/ 1 h 68"/>
                <a:gd name="T80" fmla="*/ 0 w 63"/>
                <a:gd name="T81" fmla="*/ 1 h 68"/>
                <a:gd name="T82" fmla="*/ 0 w 63"/>
                <a:gd name="T83" fmla="*/ 1 h 68"/>
                <a:gd name="T84" fmla="*/ 0 w 63"/>
                <a:gd name="T85" fmla="*/ 1 h 68"/>
                <a:gd name="T86" fmla="*/ 0 w 63"/>
                <a:gd name="T87" fmla="*/ 1 h 68"/>
                <a:gd name="T88" fmla="*/ 0 w 63"/>
                <a:gd name="T89" fmla="*/ 0 h 68"/>
                <a:gd name="T90" fmla="*/ 0 w 63"/>
                <a:gd name="T91" fmla="*/ 1 h 68"/>
                <a:gd name="T92" fmla="*/ 0 w 63"/>
                <a:gd name="T93" fmla="*/ 1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68"/>
                <a:gd name="T143" fmla="*/ 63 w 63"/>
                <a:gd name="T144" fmla="*/ 68 h 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68">
                  <a:moveTo>
                    <a:pt x="30" y="2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41" y="20"/>
                  </a:lnTo>
                  <a:lnTo>
                    <a:pt x="43" y="26"/>
                  </a:lnTo>
                  <a:lnTo>
                    <a:pt x="44" y="31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26" y="50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1"/>
                  </a:lnTo>
                  <a:lnTo>
                    <a:pt x="55" y="55"/>
                  </a:lnTo>
                  <a:lnTo>
                    <a:pt x="57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57" y="15"/>
                  </a:lnTo>
                  <a:lnTo>
                    <a:pt x="52" y="7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2" name="Freeform 50"/>
            <p:cNvSpPr>
              <a:spLocks/>
            </p:cNvSpPr>
            <p:nvPr/>
          </p:nvSpPr>
          <p:spPr bwMode="auto">
            <a:xfrm>
              <a:off x="5144" y="3955"/>
              <a:ext cx="73" cy="45"/>
            </a:xfrm>
            <a:custGeom>
              <a:avLst/>
              <a:gdLst>
                <a:gd name="T0" fmla="*/ 1 w 146"/>
                <a:gd name="T1" fmla="*/ 1 h 90"/>
                <a:gd name="T2" fmla="*/ 1 w 146"/>
                <a:gd name="T3" fmla="*/ 1 h 90"/>
                <a:gd name="T4" fmla="*/ 1 w 146"/>
                <a:gd name="T5" fmla="*/ 1 h 90"/>
                <a:gd name="T6" fmla="*/ 1 w 146"/>
                <a:gd name="T7" fmla="*/ 1 h 90"/>
                <a:gd name="T8" fmla="*/ 1 w 146"/>
                <a:gd name="T9" fmla="*/ 1 h 90"/>
                <a:gd name="T10" fmla="*/ 1 w 146"/>
                <a:gd name="T11" fmla="*/ 1 h 90"/>
                <a:gd name="T12" fmla="*/ 1 w 146"/>
                <a:gd name="T13" fmla="*/ 1 h 90"/>
                <a:gd name="T14" fmla="*/ 1 w 146"/>
                <a:gd name="T15" fmla="*/ 1 h 90"/>
                <a:gd name="T16" fmla="*/ 1 w 146"/>
                <a:gd name="T17" fmla="*/ 1 h 90"/>
                <a:gd name="T18" fmla="*/ 1 w 146"/>
                <a:gd name="T19" fmla="*/ 1 h 90"/>
                <a:gd name="T20" fmla="*/ 1 w 146"/>
                <a:gd name="T21" fmla="*/ 1 h 90"/>
                <a:gd name="T22" fmla="*/ 1 w 146"/>
                <a:gd name="T23" fmla="*/ 1 h 90"/>
                <a:gd name="T24" fmla="*/ 1 w 146"/>
                <a:gd name="T25" fmla="*/ 1 h 90"/>
                <a:gd name="T26" fmla="*/ 1 w 146"/>
                <a:gd name="T27" fmla="*/ 1 h 90"/>
                <a:gd name="T28" fmla="*/ 1 w 146"/>
                <a:gd name="T29" fmla="*/ 1 h 90"/>
                <a:gd name="T30" fmla="*/ 1 w 146"/>
                <a:gd name="T31" fmla="*/ 1 h 90"/>
                <a:gd name="T32" fmla="*/ 1 w 146"/>
                <a:gd name="T33" fmla="*/ 1 h 90"/>
                <a:gd name="T34" fmla="*/ 1 w 146"/>
                <a:gd name="T35" fmla="*/ 1 h 90"/>
                <a:gd name="T36" fmla="*/ 1 w 146"/>
                <a:gd name="T37" fmla="*/ 1 h 90"/>
                <a:gd name="T38" fmla="*/ 1 w 146"/>
                <a:gd name="T39" fmla="*/ 1 h 90"/>
                <a:gd name="T40" fmla="*/ 1 w 146"/>
                <a:gd name="T41" fmla="*/ 1 h 90"/>
                <a:gd name="T42" fmla="*/ 1 w 146"/>
                <a:gd name="T43" fmla="*/ 1 h 90"/>
                <a:gd name="T44" fmla="*/ 1 w 146"/>
                <a:gd name="T45" fmla="*/ 1 h 90"/>
                <a:gd name="T46" fmla="*/ 1 w 146"/>
                <a:gd name="T47" fmla="*/ 1 h 90"/>
                <a:gd name="T48" fmla="*/ 1 w 146"/>
                <a:gd name="T49" fmla="*/ 1 h 90"/>
                <a:gd name="T50" fmla="*/ 1 w 146"/>
                <a:gd name="T51" fmla="*/ 1 h 90"/>
                <a:gd name="T52" fmla="*/ 1 w 146"/>
                <a:gd name="T53" fmla="*/ 1 h 90"/>
                <a:gd name="T54" fmla="*/ 1 w 146"/>
                <a:gd name="T55" fmla="*/ 1 h 90"/>
                <a:gd name="T56" fmla="*/ 1 w 146"/>
                <a:gd name="T57" fmla="*/ 1 h 90"/>
                <a:gd name="T58" fmla="*/ 1 w 146"/>
                <a:gd name="T59" fmla="*/ 1 h 90"/>
                <a:gd name="T60" fmla="*/ 1 w 146"/>
                <a:gd name="T61" fmla="*/ 1 h 90"/>
                <a:gd name="T62" fmla="*/ 1 w 146"/>
                <a:gd name="T63" fmla="*/ 1 h 90"/>
                <a:gd name="T64" fmla="*/ 1 w 146"/>
                <a:gd name="T65" fmla="*/ 1 h 90"/>
                <a:gd name="T66" fmla="*/ 1 w 146"/>
                <a:gd name="T67" fmla="*/ 1 h 90"/>
                <a:gd name="T68" fmla="*/ 1 w 146"/>
                <a:gd name="T69" fmla="*/ 1 h 90"/>
                <a:gd name="T70" fmla="*/ 1 w 146"/>
                <a:gd name="T71" fmla="*/ 1 h 90"/>
                <a:gd name="T72" fmla="*/ 1 w 146"/>
                <a:gd name="T73" fmla="*/ 1 h 90"/>
                <a:gd name="T74" fmla="*/ 1 w 146"/>
                <a:gd name="T75" fmla="*/ 1 h 90"/>
                <a:gd name="T76" fmla="*/ 1 w 146"/>
                <a:gd name="T77" fmla="*/ 1 h 90"/>
                <a:gd name="T78" fmla="*/ 1 w 146"/>
                <a:gd name="T79" fmla="*/ 1 h 90"/>
                <a:gd name="T80" fmla="*/ 1 w 146"/>
                <a:gd name="T81" fmla="*/ 1 h 90"/>
                <a:gd name="T82" fmla="*/ 1 w 146"/>
                <a:gd name="T83" fmla="*/ 1 h 90"/>
                <a:gd name="T84" fmla="*/ 1 w 146"/>
                <a:gd name="T85" fmla="*/ 0 h 90"/>
                <a:gd name="T86" fmla="*/ 1 w 146"/>
                <a:gd name="T87" fmla="*/ 1 h 90"/>
                <a:gd name="T88" fmla="*/ 0 w 146"/>
                <a:gd name="T89" fmla="*/ 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90"/>
                <a:gd name="T137" fmla="*/ 146 w 146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90">
                  <a:moveTo>
                    <a:pt x="0" y="11"/>
                  </a:moveTo>
                  <a:lnTo>
                    <a:pt x="2" y="13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1" y="48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8" y="86"/>
                  </a:lnTo>
                  <a:lnTo>
                    <a:pt x="28" y="81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7" y="50"/>
                  </a:lnTo>
                  <a:lnTo>
                    <a:pt x="39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61" y="33"/>
                  </a:lnTo>
                  <a:lnTo>
                    <a:pt x="45" y="53"/>
                  </a:lnTo>
                  <a:lnTo>
                    <a:pt x="43" y="57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69" y="61"/>
                  </a:lnTo>
                  <a:lnTo>
                    <a:pt x="74" y="55"/>
                  </a:lnTo>
                  <a:lnTo>
                    <a:pt x="78" y="53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8" y="33"/>
                  </a:lnTo>
                  <a:lnTo>
                    <a:pt x="118" y="35"/>
                  </a:lnTo>
                  <a:lnTo>
                    <a:pt x="109" y="35"/>
                  </a:lnTo>
                  <a:lnTo>
                    <a:pt x="104" y="35"/>
                  </a:lnTo>
                  <a:lnTo>
                    <a:pt x="96" y="35"/>
                  </a:lnTo>
                  <a:lnTo>
                    <a:pt x="93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59" y="13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3" name="Freeform 51"/>
            <p:cNvSpPr>
              <a:spLocks/>
            </p:cNvSpPr>
            <p:nvPr/>
          </p:nvSpPr>
          <p:spPr bwMode="auto">
            <a:xfrm>
              <a:off x="5240" y="3889"/>
              <a:ext cx="85" cy="29"/>
            </a:xfrm>
            <a:custGeom>
              <a:avLst/>
              <a:gdLst>
                <a:gd name="T0" fmla="*/ 1 w 170"/>
                <a:gd name="T1" fmla="*/ 0 h 59"/>
                <a:gd name="T2" fmla="*/ 1 w 170"/>
                <a:gd name="T3" fmla="*/ 0 h 59"/>
                <a:gd name="T4" fmla="*/ 1 w 170"/>
                <a:gd name="T5" fmla="*/ 0 h 59"/>
                <a:gd name="T6" fmla="*/ 1 w 170"/>
                <a:gd name="T7" fmla="*/ 0 h 59"/>
                <a:gd name="T8" fmla="*/ 1 w 170"/>
                <a:gd name="T9" fmla="*/ 0 h 59"/>
                <a:gd name="T10" fmla="*/ 1 w 170"/>
                <a:gd name="T11" fmla="*/ 0 h 59"/>
                <a:gd name="T12" fmla="*/ 1 w 170"/>
                <a:gd name="T13" fmla="*/ 0 h 59"/>
                <a:gd name="T14" fmla="*/ 1 w 170"/>
                <a:gd name="T15" fmla="*/ 0 h 59"/>
                <a:gd name="T16" fmla="*/ 1 w 170"/>
                <a:gd name="T17" fmla="*/ 0 h 59"/>
                <a:gd name="T18" fmla="*/ 1 w 170"/>
                <a:gd name="T19" fmla="*/ 0 h 59"/>
                <a:gd name="T20" fmla="*/ 1 w 170"/>
                <a:gd name="T21" fmla="*/ 0 h 59"/>
                <a:gd name="T22" fmla="*/ 1 w 170"/>
                <a:gd name="T23" fmla="*/ 0 h 59"/>
                <a:gd name="T24" fmla="*/ 0 w 170"/>
                <a:gd name="T25" fmla="*/ 0 h 59"/>
                <a:gd name="T26" fmla="*/ 1 w 170"/>
                <a:gd name="T27" fmla="*/ 0 h 59"/>
                <a:gd name="T28" fmla="*/ 1 w 170"/>
                <a:gd name="T29" fmla="*/ 0 h 59"/>
                <a:gd name="T30" fmla="*/ 1 w 170"/>
                <a:gd name="T31" fmla="*/ 0 h 59"/>
                <a:gd name="T32" fmla="*/ 1 w 170"/>
                <a:gd name="T33" fmla="*/ 0 h 59"/>
                <a:gd name="T34" fmla="*/ 1 w 170"/>
                <a:gd name="T35" fmla="*/ 0 h 59"/>
                <a:gd name="T36" fmla="*/ 1 w 170"/>
                <a:gd name="T37" fmla="*/ 0 h 59"/>
                <a:gd name="T38" fmla="*/ 1 w 170"/>
                <a:gd name="T39" fmla="*/ 0 h 59"/>
                <a:gd name="T40" fmla="*/ 1 w 170"/>
                <a:gd name="T41" fmla="*/ 0 h 59"/>
                <a:gd name="T42" fmla="*/ 1 w 170"/>
                <a:gd name="T43" fmla="*/ 0 h 59"/>
                <a:gd name="T44" fmla="*/ 1 w 170"/>
                <a:gd name="T45" fmla="*/ 0 h 59"/>
                <a:gd name="T46" fmla="*/ 1 w 170"/>
                <a:gd name="T47" fmla="*/ 0 h 59"/>
                <a:gd name="T48" fmla="*/ 1 w 170"/>
                <a:gd name="T49" fmla="*/ 0 h 59"/>
                <a:gd name="T50" fmla="*/ 1 w 170"/>
                <a:gd name="T51" fmla="*/ 0 h 59"/>
                <a:gd name="T52" fmla="*/ 1 w 170"/>
                <a:gd name="T53" fmla="*/ 0 h 59"/>
                <a:gd name="T54" fmla="*/ 1 w 170"/>
                <a:gd name="T55" fmla="*/ 0 h 59"/>
                <a:gd name="T56" fmla="*/ 1 w 170"/>
                <a:gd name="T57" fmla="*/ 0 h 59"/>
                <a:gd name="T58" fmla="*/ 1 w 170"/>
                <a:gd name="T59" fmla="*/ 0 h 59"/>
                <a:gd name="T60" fmla="*/ 1 w 170"/>
                <a:gd name="T61" fmla="*/ 0 h 59"/>
                <a:gd name="T62" fmla="*/ 1 w 170"/>
                <a:gd name="T63" fmla="*/ 0 h 59"/>
                <a:gd name="T64" fmla="*/ 1 w 170"/>
                <a:gd name="T65" fmla="*/ 0 h 59"/>
                <a:gd name="T66" fmla="*/ 1 w 170"/>
                <a:gd name="T67" fmla="*/ 0 h 59"/>
                <a:gd name="T68" fmla="*/ 1 w 170"/>
                <a:gd name="T69" fmla="*/ 0 h 59"/>
                <a:gd name="T70" fmla="*/ 1 w 170"/>
                <a:gd name="T71" fmla="*/ 0 h 59"/>
                <a:gd name="T72" fmla="*/ 1 w 170"/>
                <a:gd name="T73" fmla="*/ 0 h 59"/>
                <a:gd name="T74" fmla="*/ 1 w 170"/>
                <a:gd name="T75" fmla="*/ 0 h 59"/>
                <a:gd name="T76" fmla="*/ 1 w 170"/>
                <a:gd name="T77" fmla="*/ 0 h 59"/>
                <a:gd name="T78" fmla="*/ 1 w 170"/>
                <a:gd name="T79" fmla="*/ 0 h 59"/>
                <a:gd name="T80" fmla="*/ 1 w 170"/>
                <a:gd name="T81" fmla="*/ 0 h 59"/>
                <a:gd name="T82" fmla="*/ 1 w 170"/>
                <a:gd name="T83" fmla="*/ 0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59"/>
                <a:gd name="T128" fmla="*/ 170 w 170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59">
                  <a:moveTo>
                    <a:pt x="105" y="35"/>
                  </a:moveTo>
                  <a:lnTo>
                    <a:pt x="102" y="33"/>
                  </a:lnTo>
                  <a:lnTo>
                    <a:pt x="94" y="33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8" y="22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1" y="7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7" y="20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3"/>
                  </a:lnTo>
                  <a:lnTo>
                    <a:pt x="78" y="41"/>
                  </a:lnTo>
                  <a:lnTo>
                    <a:pt x="81" y="46"/>
                  </a:lnTo>
                  <a:lnTo>
                    <a:pt x="87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3" y="55"/>
                  </a:lnTo>
                  <a:lnTo>
                    <a:pt x="109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3" y="39"/>
                  </a:lnTo>
                  <a:lnTo>
                    <a:pt x="135" y="44"/>
                  </a:lnTo>
                  <a:lnTo>
                    <a:pt x="140" y="50"/>
                  </a:lnTo>
                  <a:lnTo>
                    <a:pt x="144" y="50"/>
                  </a:lnTo>
                  <a:lnTo>
                    <a:pt x="149" y="52"/>
                  </a:lnTo>
                  <a:lnTo>
                    <a:pt x="155" y="52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64" y="42"/>
                  </a:lnTo>
                  <a:lnTo>
                    <a:pt x="157" y="37"/>
                  </a:lnTo>
                  <a:lnTo>
                    <a:pt x="149" y="30"/>
                  </a:lnTo>
                  <a:lnTo>
                    <a:pt x="146" y="24"/>
                  </a:lnTo>
                  <a:lnTo>
                    <a:pt x="144" y="17"/>
                  </a:lnTo>
                  <a:lnTo>
                    <a:pt x="140" y="13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5" y="17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0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4" name="Freeform 52"/>
            <p:cNvSpPr>
              <a:spLocks/>
            </p:cNvSpPr>
            <p:nvPr/>
          </p:nvSpPr>
          <p:spPr bwMode="auto">
            <a:xfrm>
              <a:off x="5270" y="3929"/>
              <a:ext cx="128" cy="49"/>
            </a:xfrm>
            <a:custGeom>
              <a:avLst/>
              <a:gdLst>
                <a:gd name="T0" fmla="*/ 1 w 256"/>
                <a:gd name="T1" fmla="*/ 1 h 98"/>
                <a:gd name="T2" fmla="*/ 1 w 256"/>
                <a:gd name="T3" fmla="*/ 1 h 98"/>
                <a:gd name="T4" fmla="*/ 0 w 256"/>
                <a:gd name="T5" fmla="*/ 1 h 98"/>
                <a:gd name="T6" fmla="*/ 1 w 256"/>
                <a:gd name="T7" fmla="*/ 1 h 98"/>
                <a:gd name="T8" fmla="*/ 1 w 256"/>
                <a:gd name="T9" fmla="*/ 1 h 98"/>
                <a:gd name="T10" fmla="*/ 1 w 256"/>
                <a:gd name="T11" fmla="*/ 1 h 98"/>
                <a:gd name="T12" fmla="*/ 1 w 256"/>
                <a:gd name="T13" fmla="*/ 1 h 98"/>
                <a:gd name="T14" fmla="*/ 1 w 256"/>
                <a:gd name="T15" fmla="*/ 1 h 98"/>
                <a:gd name="T16" fmla="*/ 1 w 256"/>
                <a:gd name="T17" fmla="*/ 1 h 98"/>
                <a:gd name="T18" fmla="*/ 1 w 256"/>
                <a:gd name="T19" fmla="*/ 1 h 98"/>
                <a:gd name="T20" fmla="*/ 1 w 256"/>
                <a:gd name="T21" fmla="*/ 1 h 98"/>
                <a:gd name="T22" fmla="*/ 1 w 256"/>
                <a:gd name="T23" fmla="*/ 1 h 98"/>
                <a:gd name="T24" fmla="*/ 1 w 256"/>
                <a:gd name="T25" fmla="*/ 1 h 98"/>
                <a:gd name="T26" fmla="*/ 1 w 256"/>
                <a:gd name="T27" fmla="*/ 1 h 98"/>
                <a:gd name="T28" fmla="*/ 1 w 256"/>
                <a:gd name="T29" fmla="*/ 1 h 98"/>
                <a:gd name="T30" fmla="*/ 1 w 256"/>
                <a:gd name="T31" fmla="*/ 1 h 98"/>
                <a:gd name="T32" fmla="*/ 1 w 256"/>
                <a:gd name="T33" fmla="*/ 1 h 98"/>
                <a:gd name="T34" fmla="*/ 1 w 256"/>
                <a:gd name="T35" fmla="*/ 1 h 98"/>
                <a:gd name="T36" fmla="*/ 1 w 256"/>
                <a:gd name="T37" fmla="*/ 1 h 98"/>
                <a:gd name="T38" fmla="*/ 1 w 256"/>
                <a:gd name="T39" fmla="*/ 1 h 98"/>
                <a:gd name="T40" fmla="*/ 1 w 256"/>
                <a:gd name="T41" fmla="*/ 1 h 98"/>
                <a:gd name="T42" fmla="*/ 1 w 256"/>
                <a:gd name="T43" fmla="*/ 1 h 98"/>
                <a:gd name="T44" fmla="*/ 1 w 256"/>
                <a:gd name="T45" fmla="*/ 1 h 98"/>
                <a:gd name="T46" fmla="*/ 1 w 256"/>
                <a:gd name="T47" fmla="*/ 1 h 98"/>
                <a:gd name="T48" fmla="*/ 1 w 256"/>
                <a:gd name="T49" fmla="*/ 1 h 98"/>
                <a:gd name="T50" fmla="*/ 1 w 256"/>
                <a:gd name="T51" fmla="*/ 1 h 98"/>
                <a:gd name="T52" fmla="*/ 1 w 256"/>
                <a:gd name="T53" fmla="*/ 1 h 98"/>
                <a:gd name="T54" fmla="*/ 1 w 256"/>
                <a:gd name="T55" fmla="*/ 1 h 98"/>
                <a:gd name="T56" fmla="*/ 1 w 256"/>
                <a:gd name="T57" fmla="*/ 1 h 98"/>
                <a:gd name="T58" fmla="*/ 1 w 256"/>
                <a:gd name="T59" fmla="*/ 1 h 98"/>
                <a:gd name="T60" fmla="*/ 1 w 256"/>
                <a:gd name="T61" fmla="*/ 1 h 98"/>
                <a:gd name="T62" fmla="*/ 1 w 256"/>
                <a:gd name="T63" fmla="*/ 1 h 98"/>
                <a:gd name="T64" fmla="*/ 1 w 256"/>
                <a:gd name="T65" fmla="*/ 1 h 98"/>
                <a:gd name="T66" fmla="*/ 1 w 256"/>
                <a:gd name="T67" fmla="*/ 1 h 98"/>
                <a:gd name="T68" fmla="*/ 1 w 256"/>
                <a:gd name="T69" fmla="*/ 1 h 98"/>
                <a:gd name="T70" fmla="*/ 1 w 256"/>
                <a:gd name="T71" fmla="*/ 1 h 98"/>
                <a:gd name="T72" fmla="*/ 1 w 256"/>
                <a:gd name="T73" fmla="*/ 1 h 98"/>
                <a:gd name="T74" fmla="*/ 1 w 256"/>
                <a:gd name="T75" fmla="*/ 1 h 98"/>
                <a:gd name="T76" fmla="*/ 1 w 256"/>
                <a:gd name="T77" fmla="*/ 1 h 98"/>
                <a:gd name="T78" fmla="*/ 1 w 256"/>
                <a:gd name="T79" fmla="*/ 1 h 98"/>
                <a:gd name="T80" fmla="*/ 1 w 256"/>
                <a:gd name="T81" fmla="*/ 1 h 98"/>
                <a:gd name="T82" fmla="*/ 1 w 256"/>
                <a:gd name="T83" fmla="*/ 1 h 98"/>
                <a:gd name="T84" fmla="*/ 1 w 256"/>
                <a:gd name="T85" fmla="*/ 0 h 98"/>
                <a:gd name="T86" fmla="*/ 1 w 256"/>
                <a:gd name="T87" fmla="*/ 1 h 98"/>
                <a:gd name="T88" fmla="*/ 1 w 256"/>
                <a:gd name="T89" fmla="*/ 1 h 98"/>
                <a:gd name="T90" fmla="*/ 1 w 256"/>
                <a:gd name="T91" fmla="*/ 1 h 98"/>
                <a:gd name="T92" fmla="*/ 1 w 256"/>
                <a:gd name="T93" fmla="*/ 1 h 98"/>
                <a:gd name="T94" fmla="*/ 1 w 256"/>
                <a:gd name="T95" fmla="*/ 1 h 98"/>
                <a:gd name="T96" fmla="*/ 1 w 256"/>
                <a:gd name="T97" fmla="*/ 1 h 98"/>
                <a:gd name="T98" fmla="*/ 1 w 256"/>
                <a:gd name="T99" fmla="*/ 1 h 98"/>
                <a:gd name="T100" fmla="*/ 1 w 256"/>
                <a:gd name="T101" fmla="*/ 1 h 98"/>
                <a:gd name="T102" fmla="*/ 1 w 256"/>
                <a:gd name="T103" fmla="*/ 1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98"/>
                <a:gd name="T158" fmla="*/ 256 w 256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98">
                  <a:moveTo>
                    <a:pt x="37" y="56"/>
                  </a:moveTo>
                  <a:lnTo>
                    <a:pt x="33" y="59"/>
                  </a:lnTo>
                  <a:lnTo>
                    <a:pt x="31" y="63"/>
                  </a:lnTo>
                  <a:lnTo>
                    <a:pt x="28" y="67"/>
                  </a:lnTo>
                  <a:lnTo>
                    <a:pt x="24" y="68"/>
                  </a:lnTo>
                  <a:lnTo>
                    <a:pt x="17" y="67"/>
                  </a:lnTo>
                  <a:lnTo>
                    <a:pt x="9" y="65"/>
                  </a:lnTo>
                  <a:lnTo>
                    <a:pt x="4" y="67"/>
                  </a:lnTo>
                  <a:lnTo>
                    <a:pt x="0" y="72"/>
                  </a:lnTo>
                  <a:lnTo>
                    <a:pt x="4" y="78"/>
                  </a:lnTo>
                  <a:lnTo>
                    <a:pt x="11" y="85"/>
                  </a:lnTo>
                  <a:lnTo>
                    <a:pt x="17" y="87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41" y="83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5" y="57"/>
                  </a:lnTo>
                  <a:lnTo>
                    <a:pt x="65" y="50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4" y="61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4" y="76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85" y="94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2" y="91"/>
                  </a:lnTo>
                  <a:lnTo>
                    <a:pt x="102" y="87"/>
                  </a:lnTo>
                  <a:lnTo>
                    <a:pt x="98" y="81"/>
                  </a:lnTo>
                  <a:lnTo>
                    <a:pt x="92" y="74"/>
                  </a:lnTo>
                  <a:lnTo>
                    <a:pt x="89" y="65"/>
                  </a:lnTo>
                  <a:lnTo>
                    <a:pt x="87" y="59"/>
                  </a:lnTo>
                  <a:lnTo>
                    <a:pt x="87" y="52"/>
                  </a:lnTo>
                  <a:lnTo>
                    <a:pt x="89" y="46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100" y="43"/>
                  </a:lnTo>
                  <a:lnTo>
                    <a:pt x="109" y="44"/>
                  </a:lnTo>
                  <a:lnTo>
                    <a:pt x="114" y="44"/>
                  </a:lnTo>
                  <a:lnTo>
                    <a:pt x="118" y="41"/>
                  </a:lnTo>
                  <a:lnTo>
                    <a:pt x="125" y="35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49" y="26"/>
                  </a:lnTo>
                  <a:lnTo>
                    <a:pt x="148" y="28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9" y="41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9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3"/>
                  </a:lnTo>
                  <a:lnTo>
                    <a:pt x="183" y="46"/>
                  </a:lnTo>
                  <a:lnTo>
                    <a:pt x="185" y="50"/>
                  </a:lnTo>
                  <a:lnTo>
                    <a:pt x="183" y="56"/>
                  </a:lnTo>
                  <a:lnTo>
                    <a:pt x="177" y="59"/>
                  </a:lnTo>
                  <a:lnTo>
                    <a:pt x="175" y="65"/>
                  </a:lnTo>
                  <a:lnTo>
                    <a:pt x="172" y="68"/>
                  </a:lnTo>
                  <a:lnTo>
                    <a:pt x="172" y="72"/>
                  </a:lnTo>
                  <a:lnTo>
                    <a:pt x="168" y="70"/>
                  </a:lnTo>
                  <a:lnTo>
                    <a:pt x="161" y="72"/>
                  </a:lnTo>
                  <a:lnTo>
                    <a:pt x="153" y="72"/>
                  </a:lnTo>
                  <a:lnTo>
                    <a:pt x="151" y="78"/>
                  </a:lnTo>
                  <a:lnTo>
                    <a:pt x="153" y="79"/>
                  </a:lnTo>
                  <a:lnTo>
                    <a:pt x="159" y="85"/>
                  </a:lnTo>
                  <a:lnTo>
                    <a:pt x="164" y="87"/>
                  </a:lnTo>
                  <a:lnTo>
                    <a:pt x="170" y="87"/>
                  </a:lnTo>
                  <a:lnTo>
                    <a:pt x="177" y="81"/>
                  </a:lnTo>
                  <a:lnTo>
                    <a:pt x="185" y="76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203" y="68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29" y="72"/>
                  </a:lnTo>
                  <a:lnTo>
                    <a:pt x="236" y="72"/>
                  </a:lnTo>
                  <a:lnTo>
                    <a:pt x="240" y="74"/>
                  </a:lnTo>
                  <a:lnTo>
                    <a:pt x="247" y="68"/>
                  </a:lnTo>
                  <a:lnTo>
                    <a:pt x="255" y="63"/>
                  </a:lnTo>
                  <a:lnTo>
                    <a:pt x="256" y="56"/>
                  </a:lnTo>
                  <a:lnTo>
                    <a:pt x="256" y="52"/>
                  </a:lnTo>
                  <a:lnTo>
                    <a:pt x="253" y="52"/>
                  </a:lnTo>
                  <a:lnTo>
                    <a:pt x="247" y="52"/>
                  </a:lnTo>
                  <a:lnTo>
                    <a:pt x="242" y="52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1" y="52"/>
                  </a:lnTo>
                  <a:lnTo>
                    <a:pt x="221" y="52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4" y="35"/>
                  </a:lnTo>
                  <a:lnTo>
                    <a:pt x="188" y="35"/>
                  </a:lnTo>
                  <a:lnTo>
                    <a:pt x="181" y="33"/>
                  </a:lnTo>
                  <a:lnTo>
                    <a:pt x="177" y="33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3" y="15"/>
                  </a:lnTo>
                  <a:lnTo>
                    <a:pt x="183" y="11"/>
                  </a:lnTo>
                  <a:lnTo>
                    <a:pt x="179" y="6"/>
                  </a:lnTo>
                  <a:lnTo>
                    <a:pt x="173" y="2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6"/>
                  </a:lnTo>
                  <a:lnTo>
                    <a:pt x="149" y="13"/>
                  </a:lnTo>
                  <a:lnTo>
                    <a:pt x="144" y="17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9"/>
                  </a:lnTo>
                  <a:lnTo>
                    <a:pt x="96" y="20"/>
                  </a:lnTo>
                  <a:lnTo>
                    <a:pt x="90" y="24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81" y="35"/>
                  </a:lnTo>
                  <a:lnTo>
                    <a:pt x="79" y="33"/>
                  </a:lnTo>
                  <a:lnTo>
                    <a:pt x="74" y="30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9" y="52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5" name="Freeform 53"/>
            <p:cNvSpPr>
              <a:spLocks/>
            </p:cNvSpPr>
            <p:nvPr/>
          </p:nvSpPr>
          <p:spPr bwMode="auto">
            <a:xfrm>
              <a:off x="5127" y="3433"/>
              <a:ext cx="98" cy="55"/>
            </a:xfrm>
            <a:custGeom>
              <a:avLst/>
              <a:gdLst>
                <a:gd name="T0" fmla="*/ 0 w 198"/>
                <a:gd name="T1" fmla="*/ 1 h 109"/>
                <a:gd name="T2" fmla="*/ 0 w 198"/>
                <a:gd name="T3" fmla="*/ 1 h 109"/>
                <a:gd name="T4" fmla="*/ 0 w 198"/>
                <a:gd name="T5" fmla="*/ 1 h 109"/>
                <a:gd name="T6" fmla="*/ 0 w 198"/>
                <a:gd name="T7" fmla="*/ 1 h 109"/>
                <a:gd name="T8" fmla="*/ 0 w 198"/>
                <a:gd name="T9" fmla="*/ 1 h 109"/>
                <a:gd name="T10" fmla="*/ 0 w 198"/>
                <a:gd name="T11" fmla="*/ 1 h 109"/>
                <a:gd name="T12" fmla="*/ 0 w 198"/>
                <a:gd name="T13" fmla="*/ 1 h 109"/>
                <a:gd name="T14" fmla="*/ 0 w 198"/>
                <a:gd name="T15" fmla="*/ 1 h 109"/>
                <a:gd name="T16" fmla="*/ 0 w 198"/>
                <a:gd name="T17" fmla="*/ 1 h 109"/>
                <a:gd name="T18" fmla="*/ 0 w 198"/>
                <a:gd name="T19" fmla="*/ 1 h 109"/>
                <a:gd name="T20" fmla="*/ 0 w 198"/>
                <a:gd name="T21" fmla="*/ 1 h 109"/>
                <a:gd name="T22" fmla="*/ 0 w 198"/>
                <a:gd name="T23" fmla="*/ 1 h 109"/>
                <a:gd name="T24" fmla="*/ 0 w 198"/>
                <a:gd name="T25" fmla="*/ 1 h 109"/>
                <a:gd name="T26" fmla="*/ 0 w 198"/>
                <a:gd name="T27" fmla="*/ 1 h 109"/>
                <a:gd name="T28" fmla="*/ 0 w 198"/>
                <a:gd name="T29" fmla="*/ 1 h 109"/>
                <a:gd name="T30" fmla="*/ 0 w 198"/>
                <a:gd name="T31" fmla="*/ 1 h 109"/>
                <a:gd name="T32" fmla="*/ 0 w 198"/>
                <a:gd name="T33" fmla="*/ 1 h 109"/>
                <a:gd name="T34" fmla="*/ 0 w 198"/>
                <a:gd name="T35" fmla="*/ 1 h 109"/>
                <a:gd name="T36" fmla="*/ 0 w 198"/>
                <a:gd name="T37" fmla="*/ 1 h 109"/>
                <a:gd name="T38" fmla="*/ 0 w 198"/>
                <a:gd name="T39" fmla="*/ 1 h 109"/>
                <a:gd name="T40" fmla="*/ 0 w 198"/>
                <a:gd name="T41" fmla="*/ 1 h 109"/>
                <a:gd name="T42" fmla="*/ 0 w 198"/>
                <a:gd name="T43" fmla="*/ 1 h 109"/>
                <a:gd name="T44" fmla="*/ 0 w 198"/>
                <a:gd name="T45" fmla="*/ 1 h 109"/>
                <a:gd name="T46" fmla="*/ 0 w 198"/>
                <a:gd name="T47" fmla="*/ 1 h 109"/>
                <a:gd name="T48" fmla="*/ 0 w 198"/>
                <a:gd name="T49" fmla="*/ 1 h 109"/>
                <a:gd name="T50" fmla="*/ 0 w 198"/>
                <a:gd name="T51" fmla="*/ 1 h 109"/>
                <a:gd name="T52" fmla="*/ 0 w 198"/>
                <a:gd name="T53" fmla="*/ 1 h 109"/>
                <a:gd name="T54" fmla="*/ 0 w 198"/>
                <a:gd name="T55" fmla="*/ 1 h 109"/>
                <a:gd name="T56" fmla="*/ 0 w 198"/>
                <a:gd name="T57" fmla="*/ 1 h 109"/>
                <a:gd name="T58" fmla="*/ 0 w 198"/>
                <a:gd name="T59" fmla="*/ 1 h 109"/>
                <a:gd name="T60" fmla="*/ 0 w 198"/>
                <a:gd name="T61" fmla="*/ 1 h 109"/>
                <a:gd name="T62" fmla="*/ 0 w 198"/>
                <a:gd name="T63" fmla="*/ 1 h 109"/>
                <a:gd name="T64" fmla="*/ 0 w 198"/>
                <a:gd name="T65" fmla="*/ 1 h 109"/>
                <a:gd name="T66" fmla="*/ 0 w 198"/>
                <a:gd name="T67" fmla="*/ 1 h 109"/>
                <a:gd name="T68" fmla="*/ 0 w 198"/>
                <a:gd name="T69" fmla="*/ 1 h 109"/>
                <a:gd name="T70" fmla="*/ 0 w 198"/>
                <a:gd name="T71" fmla="*/ 1 h 109"/>
                <a:gd name="T72" fmla="*/ 0 w 198"/>
                <a:gd name="T73" fmla="*/ 1 h 109"/>
                <a:gd name="T74" fmla="*/ 0 w 198"/>
                <a:gd name="T75" fmla="*/ 0 h 109"/>
                <a:gd name="T76" fmla="*/ 0 w 198"/>
                <a:gd name="T77" fmla="*/ 0 h 109"/>
                <a:gd name="T78" fmla="*/ 0 w 198"/>
                <a:gd name="T79" fmla="*/ 0 h 109"/>
                <a:gd name="T80" fmla="*/ 0 w 198"/>
                <a:gd name="T81" fmla="*/ 1 h 109"/>
                <a:gd name="T82" fmla="*/ 0 w 198"/>
                <a:gd name="T83" fmla="*/ 1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09"/>
                <a:gd name="T128" fmla="*/ 198 w 198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09">
                  <a:moveTo>
                    <a:pt x="0" y="17"/>
                  </a:moveTo>
                  <a:lnTo>
                    <a:pt x="135" y="45"/>
                  </a:lnTo>
                  <a:lnTo>
                    <a:pt x="118" y="102"/>
                  </a:lnTo>
                  <a:lnTo>
                    <a:pt x="131" y="109"/>
                  </a:lnTo>
                  <a:lnTo>
                    <a:pt x="155" y="46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0" y="45"/>
                  </a:lnTo>
                  <a:lnTo>
                    <a:pt x="187" y="41"/>
                  </a:lnTo>
                  <a:lnTo>
                    <a:pt x="179" y="33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3" y="26"/>
                  </a:lnTo>
                  <a:lnTo>
                    <a:pt x="157" y="24"/>
                  </a:lnTo>
                  <a:lnTo>
                    <a:pt x="153" y="24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4" y="17"/>
                  </a:lnTo>
                  <a:lnTo>
                    <a:pt x="98" y="15"/>
                  </a:lnTo>
                  <a:lnTo>
                    <a:pt x="92" y="13"/>
                  </a:lnTo>
                  <a:lnTo>
                    <a:pt x="87" y="13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0" y="10"/>
                  </a:lnTo>
                  <a:lnTo>
                    <a:pt x="65" y="10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6" name="Freeform 54"/>
            <p:cNvSpPr>
              <a:spLocks/>
            </p:cNvSpPr>
            <p:nvPr/>
          </p:nvSpPr>
          <p:spPr bwMode="auto">
            <a:xfrm>
              <a:off x="4311" y="3918"/>
              <a:ext cx="282" cy="194"/>
            </a:xfrm>
            <a:custGeom>
              <a:avLst/>
              <a:gdLst>
                <a:gd name="T0" fmla="*/ 0 w 565"/>
                <a:gd name="T1" fmla="*/ 1 h 387"/>
                <a:gd name="T2" fmla="*/ 0 w 565"/>
                <a:gd name="T3" fmla="*/ 0 h 387"/>
                <a:gd name="T4" fmla="*/ 0 w 565"/>
                <a:gd name="T5" fmla="*/ 1 h 387"/>
                <a:gd name="T6" fmla="*/ 0 w 565"/>
                <a:gd name="T7" fmla="*/ 1 h 387"/>
                <a:gd name="T8" fmla="*/ 0 w 565"/>
                <a:gd name="T9" fmla="*/ 1 h 387"/>
                <a:gd name="T10" fmla="*/ 0 w 565"/>
                <a:gd name="T11" fmla="*/ 1 h 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387"/>
                <a:gd name="T20" fmla="*/ 565 w 565"/>
                <a:gd name="T21" fmla="*/ 387 h 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387">
                  <a:moveTo>
                    <a:pt x="0" y="177"/>
                  </a:moveTo>
                  <a:lnTo>
                    <a:pt x="369" y="0"/>
                  </a:lnTo>
                  <a:lnTo>
                    <a:pt x="565" y="94"/>
                  </a:lnTo>
                  <a:lnTo>
                    <a:pt x="277" y="38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7" name="Freeform 55"/>
            <p:cNvSpPr>
              <a:spLocks/>
            </p:cNvSpPr>
            <p:nvPr/>
          </p:nvSpPr>
          <p:spPr bwMode="auto">
            <a:xfrm>
              <a:off x="4307" y="4010"/>
              <a:ext cx="148" cy="121"/>
            </a:xfrm>
            <a:custGeom>
              <a:avLst/>
              <a:gdLst>
                <a:gd name="T0" fmla="*/ 0 w 297"/>
                <a:gd name="T1" fmla="*/ 1 h 242"/>
                <a:gd name="T2" fmla="*/ 0 w 297"/>
                <a:gd name="T3" fmla="*/ 0 h 242"/>
                <a:gd name="T4" fmla="*/ 0 w 297"/>
                <a:gd name="T5" fmla="*/ 1 h 242"/>
                <a:gd name="T6" fmla="*/ 0 w 297"/>
                <a:gd name="T7" fmla="*/ 1 h 242"/>
                <a:gd name="T8" fmla="*/ 0 w 297"/>
                <a:gd name="T9" fmla="*/ 1 h 242"/>
                <a:gd name="T10" fmla="*/ 0 w 297"/>
                <a:gd name="T11" fmla="*/ 1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42"/>
                <a:gd name="T20" fmla="*/ 297 w 297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42">
                  <a:moveTo>
                    <a:pt x="0" y="100"/>
                  </a:moveTo>
                  <a:lnTo>
                    <a:pt x="0" y="0"/>
                  </a:lnTo>
                  <a:lnTo>
                    <a:pt x="297" y="161"/>
                  </a:lnTo>
                  <a:lnTo>
                    <a:pt x="295" y="24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8" name="Freeform 56"/>
            <p:cNvSpPr>
              <a:spLocks/>
            </p:cNvSpPr>
            <p:nvPr/>
          </p:nvSpPr>
          <p:spPr bwMode="auto">
            <a:xfrm>
              <a:off x="4458" y="3972"/>
              <a:ext cx="134" cy="160"/>
            </a:xfrm>
            <a:custGeom>
              <a:avLst/>
              <a:gdLst>
                <a:gd name="T0" fmla="*/ 0 w 268"/>
                <a:gd name="T1" fmla="*/ 1 h 319"/>
                <a:gd name="T2" fmla="*/ 1 w 268"/>
                <a:gd name="T3" fmla="*/ 0 h 319"/>
                <a:gd name="T4" fmla="*/ 1 w 268"/>
                <a:gd name="T5" fmla="*/ 1 h 319"/>
                <a:gd name="T6" fmla="*/ 0 w 268"/>
                <a:gd name="T7" fmla="*/ 1 h 319"/>
                <a:gd name="T8" fmla="*/ 0 w 268"/>
                <a:gd name="T9" fmla="*/ 1 h 319"/>
                <a:gd name="T10" fmla="*/ 0 w 268"/>
                <a:gd name="T11" fmla="*/ 1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319"/>
                <a:gd name="T20" fmla="*/ 268 w 268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319">
                  <a:moveTo>
                    <a:pt x="0" y="228"/>
                  </a:moveTo>
                  <a:lnTo>
                    <a:pt x="268" y="0"/>
                  </a:lnTo>
                  <a:lnTo>
                    <a:pt x="268" y="79"/>
                  </a:lnTo>
                  <a:lnTo>
                    <a:pt x="0" y="31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299" name="Freeform 57"/>
            <p:cNvSpPr>
              <a:spLocks/>
            </p:cNvSpPr>
            <p:nvPr/>
          </p:nvSpPr>
          <p:spPr bwMode="auto">
            <a:xfrm>
              <a:off x="4342" y="3991"/>
              <a:ext cx="130" cy="79"/>
            </a:xfrm>
            <a:custGeom>
              <a:avLst/>
              <a:gdLst>
                <a:gd name="T0" fmla="*/ 0 w 260"/>
                <a:gd name="T1" fmla="*/ 1 h 158"/>
                <a:gd name="T2" fmla="*/ 1 w 260"/>
                <a:gd name="T3" fmla="*/ 1 h 158"/>
                <a:gd name="T4" fmla="*/ 1 w 260"/>
                <a:gd name="T5" fmla="*/ 1 h 158"/>
                <a:gd name="T6" fmla="*/ 1 w 260"/>
                <a:gd name="T7" fmla="*/ 0 h 158"/>
                <a:gd name="T8" fmla="*/ 0 w 260"/>
                <a:gd name="T9" fmla="*/ 1 h 158"/>
                <a:gd name="T10" fmla="*/ 0 w 260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158"/>
                <a:gd name="T20" fmla="*/ 260 w 260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158">
                  <a:moveTo>
                    <a:pt x="0" y="27"/>
                  </a:moveTo>
                  <a:lnTo>
                    <a:pt x="214" y="158"/>
                  </a:lnTo>
                  <a:lnTo>
                    <a:pt x="260" y="112"/>
                  </a:lnTo>
                  <a:lnTo>
                    <a:pt x="6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0" name="Freeform 58"/>
            <p:cNvSpPr>
              <a:spLocks/>
            </p:cNvSpPr>
            <p:nvPr/>
          </p:nvSpPr>
          <p:spPr bwMode="auto">
            <a:xfrm>
              <a:off x="4418" y="3934"/>
              <a:ext cx="143" cy="92"/>
            </a:xfrm>
            <a:custGeom>
              <a:avLst/>
              <a:gdLst>
                <a:gd name="T0" fmla="*/ 0 w 288"/>
                <a:gd name="T1" fmla="*/ 0 h 185"/>
                <a:gd name="T2" fmla="*/ 0 w 288"/>
                <a:gd name="T3" fmla="*/ 0 h 185"/>
                <a:gd name="T4" fmla="*/ 0 w 288"/>
                <a:gd name="T5" fmla="*/ 0 h 185"/>
                <a:gd name="T6" fmla="*/ 0 w 288"/>
                <a:gd name="T7" fmla="*/ 0 h 185"/>
                <a:gd name="T8" fmla="*/ 0 w 288"/>
                <a:gd name="T9" fmla="*/ 0 h 185"/>
                <a:gd name="T10" fmla="*/ 0 w 28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85"/>
                <a:gd name="T20" fmla="*/ 288 w 28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85">
                  <a:moveTo>
                    <a:pt x="0" y="83"/>
                  </a:moveTo>
                  <a:lnTo>
                    <a:pt x="144" y="185"/>
                  </a:lnTo>
                  <a:lnTo>
                    <a:pt x="288" y="69"/>
                  </a:lnTo>
                  <a:lnTo>
                    <a:pt x="148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1" name="Freeform 59"/>
            <p:cNvSpPr>
              <a:spLocks/>
            </p:cNvSpPr>
            <p:nvPr/>
          </p:nvSpPr>
          <p:spPr bwMode="auto">
            <a:xfrm>
              <a:off x="4451" y="3960"/>
              <a:ext cx="148" cy="177"/>
            </a:xfrm>
            <a:custGeom>
              <a:avLst/>
              <a:gdLst>
                <a:gd name="T0" fmla="*/ 0 w 297"/>
                <a:gd name="T1" fmla="*/ 0 h 356"/>
                <a:gd name="T2" fmla="*/ 0 w 297"/>
                <a:gd name="T3" fmla="*/ 0 h 356"/>
                <a:gd name="T4" fmla="*/ 0 w 297"/>
                <a:gd name="T5" fmla="*/ 0 h 356"/>
                <a:gd name="T6" fmla="*/ 0 w 297"/>
                <a:gd name="T7" fmla="*/ 0 h 356"/>
                <a:gd name="T8" fmla="*/ 0 w 297"/>
                <a:gd name="T9" fmla="*/ 0 h 356"/>
                <a:gd name="T10" fmla="*/ 0 w 297"/>
                <a:gd name="T11" fmla="*/ 0 h 356"/>
                <a:gd name="T12" fmla="*/ 0 w 297"/>
                <a:gd name="T13" fmla="*/ 0 h 356"/>
                <a:gd name="T14" fmla="*/ 0 w 297"/>
                <a:gd name="T15" fmla="*/ 0 h 356"/>
                <a:gd name="T16" fmla="*/ 0 w 297"/>
                <a:gd name="T17" fmla="*/ 0 h 356"/>
                <a:gd name="T18" fmla="*/ 0 w 297"/>
                <a:gd name="T19" fmla="*/ 0 h 356"/>
                <a:gd name="T20" fmla="*/ 0 w 297"/>
                <a:gd name="T21" fmla="*/ 0 h 356"/>
                <a:gd name="T22" fmla="*/ 0 w 297"/>
                <a:gd name="T23" fmla="*/ 0 h 356"/>
                <a:gd name="T24" fmla="*/ 0 w 297"/>
                <a:gd name="T25" fmla="*/ 0 h 356"/>
                <a:gd name="T26" fmla="*/ 0 w 297"/>
                <a:gd name="T27" fmla="*/ 0 h 356"/>
                <a:gd name="T28" fmla="*/ 0 w 297"/>
                <a:gd name="T29" fmla="*/ 0 h 356"/>
                <a:gd name="T30" fmla="*/ 0 w 297"/>
                <a:gd name="T31" fmla="*/ 0 h 356"/>
                <a:gd name="T32" fmla="*/ 0 w 297"/>
                <a:gd name="T33" fmla="*/ 0 h 356"/>
                <a:gd name="T34" fmla="*/ 0 w 297"/>
                <a:gd name="T35" fmla="*/ 0 h 356"/>
                <a:gd name="T36" fmla="*/ 0 w 297"/>
                <a:gd name="T37" fmla="*/ 0 h 356"/>
                <a:gd name="T38" fmla="*/ 0 w 297"/>
                <a:gd name="T39" fmla="*/ 0 h 356"/>
                <a:gd name="T40" fmla="*/ 0 w 297"/>
                <a:gd name="T41" fmla="*/ 0 h 356"/>
                <a:gd name="T42" fmla="*/ 0 w 297"/>
                <a:gd name="T43" fmla="*/ 0 h 356"/>
                <a:gd name="T44" fmla="*/ 0 w 297"/>
                <a:gd name="T45" fmla="*/ 0 h 356"/>
                <a:gd name="T46" fmla="*/ 0 w 297"/>
                <a:gd name="T47" fmla="*/ 0 h 356"/>
                <a:gd name="T48" fmla="*/ 0 w 297"/>
                <a:gd name="T49" fmla="*/ 0 h 356"/>
                <a:gd name="T50" fmla="*/ 0 w 297"/>
                <a:gd name="T51" fmla="*/ 0 h 356"/>
                <a:gd name="T52" fmla="*/ 0 w 297"/>
                <a:gd name="T53" fmla="*/ 0 h 356"/>
                <a:gd name="T54" fmla="*/ 0 w 297"/>
                <a:gd name="T55" fmla="*/ 0 h 356"/>
                <a:gd name="T56" fmla="*/ 0 w 297"/>
                <a:gd name="T57" fmla="*/ 0 h 356"/>
                <a:gd name="T58" fmla="*/ 0 w 297"/>
                <a:gd name="T59" fmla="*/ 0 h 356"/>
                <a:gd name="T60" fmla="*/ 0 w 297"/>
                <a:gd name="T61" fmla="*/ 0 h 356"/>
                <a:gd name="T62" fmla="*/ 0 w 297"/>
                <a:gd name="T63" fmla="*/ 0 h 356"/>
                <a:gd name="T64" fmla="*/ 0 w 297"/>
                <a:gd name="T65" fmla="*/ 0 h 356"/>
                <a:gd name="T66" fmla="*/ 0 w 297"/>
                <a:gd name="T67" fmla="*/ 0 h 356"/>
                <a:gd name="T68" fmla="*/ 0 w 297"/>
                <a:gd name="T69" fmla="*/ 0 h 356"/>
                <a:gd name="T70" fmla="*/ 0 w 297"/>
                <a:gd name="T71" fmla="*/ 0 h 356"/>
                <a:gd name="T72" fmla="*/ 0 w 297"/>
                <a:gd name="T73" fmla="*/ 0 h 356"/>
                <a:gd name="T74" fmla="*/ 0 w 297"/>
                <a:gd name="T75" fmla="*/ 0 h 356"/>
                <a:gd name="T76" fmla="*/ 0 w 297"/>
                <a:gd name="T77" fmla="*/ 0 h 356"/>
                <a:gd name="T78" fmla="*/ 0 w 297"/>
                <a:gd name="T79" fmla="*/ 0 h 356"/>
                <a:gd name="T80" fmla="*/ 0 w 297"/>
                <a:gd name="T81" fmla="*/ 0 h 356"/>
                <a:gd name="T82" fmla="*/ 0 w 297"/>
                <a:gd name="T83" fmla="*/ 0 h 356"/>
                <a:gd name="T84" fmla="*/ 0 w 297"/>
                <a:gd name="T85" fmla="*/ 0 h 356"/>
                <a:gd name="T86" fmla="*/ 0 w 297"/>
                <a:gd name="T87" fmla="*/ 0 h 356"/>
                <a:gd name="T88" fmla="*/ 0 w 297"/>
                <a:gd name="T89" fmla="*/ 0 h 356"/>
                <a:gd name="T90" fmla="*/ 0 w 297"/>
                <a:gd name="T91" fmla="*/ 0 h 356"/>
                <a:gd name="T92" fmla="*/ 0 w 297"/>
                <a:gd name="T93" fmla="*/ 0 h 356"/>
                <a:gd name="T94" fmla="*/ 0 w 297"/>
                <a:gd name="T95" fmla="*/ 0 h 356"/>
                <a:gd name="T96" fmla="*/ 0 w 297"/>
                <a:gd name="T97" fmla="*/ 0 h 356"/>
                <a:gd name="T98" fmla="*/ 0 w 297"/>
                <a:gd name="T99" fmla="*/ 0 h 356"/>
                <a:gd name="T100" fmla="*/ 0 w 297"/>
                <a:gd name="T101" fmla="*/ 0 h 356"/>
                <a:gd name="T102" fmla="*/ 0 w 297"/>
                <a:gd name="T103" fmla="*/ 0 h 356"/>
                <a:gd name="T104" fmla="*/ 0 w 297"/>
                <a:gd name="T105" fmla="*/ 0 h 356"/>
                <a:gd name="T106" fmla="*/ 0 w 297"/>
                <a:gd name="T107" fmla="*/ 0 h 356"/>
                <a:gd name="T108" fmla="*/ 0 w 297"/>
                <a:gd name="T109" fmla="*/ 0 h 356"/>
                <a:gd name="T110" fmla="*/ 0 w 297"/>
                <a:gd name="T111" fmla="*/ 0 h 356"/>
                <a:gd name="T112" fmla="*/ 0 w 297"/>
                <a:gd name="T113" fmla="*/ 0 h 356"/>
                <a:gd name="T114" fmla="*/ 0 w 297"/>
                <a:gd name="T115" fmla="*/ 0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7"/>
                <a:gd name="T175" fmla="*/ 0 h 356"/>
                <a:gd name="T176" fmla="*/ 297 w 297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7" h="356">
                  <a:moveTo>
                    <a:pt x="0" y="347"/>
                  </a:moveTo>
                  <a:lnTo>
                    <a:pt x="0" y="254"/>
                  </a:lnTo>
                  <a:lnTo>
                    <a:pt x="0" y="253"/>
                  </a:lnTo>
                  <a:lnTo>
                    <a:pt x="3" y="251"/>
                  </a:lnTo>
                  <a:lnTo>
                    <a:pt x="7" y="247"/>
                  </a:lnTo>
                  <a:lnTo>
                    <a:pt x="13" y="243"/>
                  </a:lnTo>
                  <a:lnTo>
                    <a:pt x="18" y="236"/>
                  </a:lnTo>
                  <a:lnTo>
                    <a:pt x="26" y="229"/>
                  </a:lnTo>
                  <a:lnTo>
                    <a:pt x="31" y="225"/>
                  </a:lnTo>
                  <a:lnTo>
                    <a:pt x="35" y="221"/>
                  </a:lnTo>
                  <a:lnTo>
                    <a:pt x="40" y="218"/>
                  </a:lnTo>
                  <a:lnTo>
                    <a:pt x="46" y="214"/>
                  </a:lnTo>
                  <a:lnTo>
                    <a:pt x="51" y="208"/>
                  </a:lnTo>
                  <a:lnTo>
                    <a:pt x="55" y="203"/>
                  </a:lnTo>
                  <a:lnTo>
                    <a:pt x="61" y="199"/>
                  </a:lnTo>
                  <a:lnTo>
                    <a:pt x="68" y="194"/>
                  </a:lnTo>
                  <a:lnTo>
                    <a:pt x="72" y="188"/>
                  </a:lnTo>
                  <a:lnTo>
                    <a:pt x="79" y="183"/>
                  </a:lnTo>
                  <a:lnTo>
                    <a:pt x="85" y="177"/>
                  </a:lnTo>
                  <a:lnTo>
                    <a:pt x="92" y="171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10" y="153"/>
                  </a:lnTo>
                  <a:lnTo>
                    <a:pt x="118" y="149"/>
                  </a:lnTo>
                  <a:lnTo>
                    <a:pt x="125" y="142"/>
                  </a:lnTo>
                  <a:lnTo>
                    <a:pt x="131" y="136"/>
                  </a:lnTo>
                  <a:lnTo>
                    <a:pt x="138" y="131"/>
                  </a:lnTo>
                  <a:lnTo>
                    <a:pt x="145" y="125"/>
                  </a:lnTo>
                  <a:lnTo>
                    <a:pt x="151" y="118"/>
                  </a:lnTo>
                  <a:lnTo>
                    <a:pt x="158" y="112"/>
                  </a:lnTo>
                  <a:lnTo>
                    <a:pt x="164" y="107"/>
                  </a:lnTo>
                  <a:lnTo>
                    <a:pt x="171" y="101"/>
                  </a:lnTo>
                  <a:lnTo>
                    <a:pt x="179" y="96"/>
                  </a:lnTo>
                  <a:lnTo>
                    <a:pt x="184" y="89"/>
                  </a:lnTo>
                  <a:lnTo>
                    <a:pt x="191" y="83"/>
                  </a:lnTo>
                  <a:lnTo>
                    <a:pt x="199" y="77"/>
                  </a:lnTo>
                  <a:lnTo>
                    <a:pt x="204" y="72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23" y="57"/>
                  </a:lnTo>
                  <a:lnTo>
                    <a:pt x="228" y="52"/>
                  </a:lnTo>
                  <a:lnTo>
                    <a:pt x="234" y="46"/>
                  </a:lnTo>
                  <a:lnTo>
                    <a:pt x="241" y="42"/>
                  </a:lnTo>
                  <a:lnTo>
                    <a:pt x="247" y="39"/>
                  </a:lnTo>
                  <a:lnTo>
                    <a:pt x="250" y="33"/>
                  </a:lnTo>
                  <a:lnTo>
                    <a:pt x="256" y="30"/>
                  </a:lnTo>
                  <a:lnTo>
                    <a:pt x="260" y="26"/>
                  </a:lnTo>
                  <a:lnTo>
                    <a:pt x="265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86" y="6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7" y="7"/>
                  </a:lnTo>
                  <a:lnTo>
                    <a:pt x="297" y="11"/>
                  </a:lnTo>
                  <a:lnTo>
                    <a:pt x="297" y="18"/>
                  </a:lnTo>
                  <a:lnTo>
                    <a:pt x="297" y="22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7" y="35"/>
                  </a:lnTo>
                  <a:lnTo>
                    <a:pt x="297" y="39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7" y="53"/>
                  </a:lnTo>
                  <a:lnTo>
                    <a:pt x="295" y="59"/>
                  </a:lnTo>
                  <a:lnTo>
                    <a:pt x="295" y="63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9"/>
                  </a:lnTo>
                  <a:lnTo>
                    <a:pt x="295" y="89"/>
                  </a:lnTo>
                  <a:lnTo>
                    <a:pt x="293" y="94"/>
                  </a:lnTo>
                  <a:lnTo>
                    <a:pt x="293" y="100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89" y="107"/>
                  </a:lnTo>
                  <a:lnTo>
                    <a:pt x="284" y="112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6" y="112"/>
                  </a:lnTo>
                  <a:lnTo>
                    <a:pt x="276" y="109"/>
                  </a:lnTo>
                  <a:lnTo>
                    <a:pt x="276" y="105"/>
                  </a:lnTo>
                  <a:lnTo>
                    <a:pt x="278" y="100"/>
                  </a:lnTo>
                  <a:lnTo>
                    <a:pt x="278" y="92"/>
                  </a:lnTo>
                  <a:lnTo>
                    <a:pt x="278" y="85"/>
                  </a:lnTo>
                  <a:lnTo>
                    <a:pt x="278" y="77"/>
                  </a:lnTo>
                  <a:lnTo>
                    <a:pt x="278" y="70"/>
                  </a:lnTo>
                  <a:lnTo>
                    <a:pt x="278" y="63"/>
                  </a:lnTo>
                  <a:lnTo>
                    <a:pt x="278" y="55"/>
                  </a:lnTo>
                  <a:lnTo>
                    <a:pt x="278" y="48"/>
                  </a:lnTo>
                  <a:lnTo>
                    <a:pt x="278" y="42"/>
                  </a:lnTo>
                  <a:lnTo>
                    <a:pt x="278" y="37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7"/>
                  </a:lnTo>
                  <a:lnTo>
                    <a:pt x="20" y="273"/>
                  </a:lnTo>
                  <a:lnTo>
                    <a:pt x="20" y="280"/>
                  </a:lnTo>
                  <a:lnTo>
                    <a:pt x="20" y="288"/>
                  </a:lnTo>
                  <a:lnTo>
                    <a:pt x="20" y="297"/>
                  </a:lnTo>
                  <a:lnTo>
                    <a:pt x="22" y="306"/>
                  </a:lnTo>
                  <a:lnTo>
                    <a:pt x="22" y="313"/>
                  </a:lnTo>
                  <a:lnTo>
                    <a:pt x="22" y="323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0" y="345"/>
                  </a:lnTo>
                  <a:lnTo>
                    <a:pt x="20" y="348"/>
                  </a:lnTo>
                  <a:lnTo>
                    <a:pt x="20" y="354"/>
                  </a:lnTo>
                  <a:lnTo>
                    <a:pt x="20" y="356"/>
                  </a:lnTo>
                  <a:lnTo>
                    <a:pt x="16" y="354"/>
                  </a:lnTo>
                  <a:lnTo>
                    <a:pt x="9" y="352"/>
                  </a:lnTo>
                  <a:lnTo>
                    <a:pt x="3" y="348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2" name="Freeform 60"/>
            <p:cNvSpPr>
              <a:spLocks/>
            </p:cNvSpPr>
            <p:nvPr/>
          </p:nvSpPr>
          <p:spPr bwMode="auto">
            <a:xfrm>
              <a:off x="4303" y="3914"/>
              <a:ext cx="296" cy="223"/>
            </a:xfrm>
            <a:custGeom>
              <a:avLst/>
              <a:gdLst>
                <a:gd name="T0" fmla="*/ 1 w 592"/>
                <a:gd name="T1" fmla="*/ 1 h 446"/>
                <a:gd name="T2" fmla="*/ 1 w 592"/>
                <a:gd name="T3" fmla="*/ 1 h 446"/>
                <a:gd name="T4" fmla="*/ 1 w 592"/>
                <a:gd name="T5" fmla="*/ 1 h 446"/>
                <a:gd name="T6" fmla="*/ 1 w 592"/>
                <a:gd name="T7" fmla="*/ 1 h 446"/>
                <a:gd name="T8" fmla="*/ 1 w 592"/>
                <a:gd name="T9" fmla="*/ 1 h 446"/>
                <a:gd name="T10" fmla="*/ 1 w 592"/>
                <a:gd name="T11" fmla="*/ 1 h 446"/>
                <a:gd name="T12" fmla="*/ 1 w 592"/>
                <a:gd name="T13" fmla="*/ 0 h 446"/>
                <a:gd name="T14" fmla="*/ 1 w 592"/>
                <a:gd name="T15" fmla="*/ 1 h 446"/>
                <a:gd name="T16" fmla="*/ 1 w 592"/>
                <a:gd name="T17" fmla="*/ 1 h 446"/>
                <a:gd name="T18" fmla="*/ 1 w 592"/>
                <a:gd name="T19" fmla="*/ 1 h 446"/>
                <a:gd name="T20" fmla="*/ 1 w 592"/>
                <a:gd name="T21" fmla="*/ 1 h 446"/>
                <a:gd name="T22" fmla="*/ 1 w 592"/>
                <a:gd name="T23" fmla="*/ 1 h 446"/>
                <a:gd name="T24" fmla="*/ 1 w 592"/>
                <a:gd name="T25" fmla="*/ 1 h 446"/>
                <a:gd name="T26" fmla="*/ 1 w 592"/>
                <a:gd name="T27" fmla="*/ 1 h 446"/>
                <a:gd name="T28" fmla="*/ 1 w 592"/>
                <a:gd name="T29" fmla="*/ 1 h 446"/>
                <a:gd name="T30" fmla="*/ 1 w 592"/>
                <a:gd name="T31" fmla="*/ 1 h 446"/>
                <a:gd name="T32" fmla="*/ 1 w 592"/>
                <a:gd name="T33" fmla="*/ 1 h 446"/>
                <a:gd name="T34" fmla="*/ 1 w 592"/>
                <a:gd name="T35" fmla="*/ 1 h 446"/>
                <a:gd name="T36" fmla="*/ 1 w 592"/>
                <a:gd name="T37" fmla="*/ 1 h 446"/>
                <a:gd name="T38" fmla="*/ 1 w 592"/>
                <a:gd name="T39" fmla="*/ 1 h 446"/>
                <a:gd name="T40" fmla="*/ 1 w 592"/>
                <a:gd name="T41" fmla="*/ 1 h 446"/>
                <a:gd name="T42" fmla="*/ 1 w 592"/>
                <a:gd name="T43" fmla="*/ 1 h 446"/>
                <a:gd name="T44" fmla="*/ 1 w 592"/>
                <a:gd name="T45" fmla="*/ 1 h 446"/>
                <a:gd name="T46" fmla="*/ 1 w 592"/>
                <a:gd name="T47" fmla="*/ 1 h 446"/>
                <a:gd name="T48" fmla="*/ 1 w 592"/>
                <a:gd name="T49" fmla="*/ 1 h 446"/>
                <a:gd name="T50" fmla="*/ 1 w 592"/>
                <a:gd name="T51" fmla="*/ 1 h 446"/>
                <a:gd name="T52" fmla="*/ 1 w 592"/>
                <a:gd name="T53" fmla="*/ 1 h 446"/>
                <a:gd name="T54" fmla="*/ 1 w 592"/>
                <a:gd name="T55" fmla="*/ 1 h 446"/>
                <a:gd name="T56" fmla="*/ 1 w 592"/>
                <a:gd name="T57" fmla="*/ 1 h 446"/>
                <a:gd name="T58" fmla="*/ 1 w 592"/>
                <a:gd name="T59" fmla="*/ 1 h 446"/>
                <a:gd name="T60" fmla="*/ 1 w 592"/>
                <a:gd name="T61" fmla="*/ 1 h 446"/>
                <a:gd name="T62" fmla="*/ 1 w 592"/>
                <a:gd name="T63" fmla="*/ 1 h 446"/>
                <a:gd name="T64" fmla="*/ 1 w 592"/>
                <a:gd name="T65" fmla="*/ 1 h 446"/>
                <a:gd name="T66" fmla="*/ 1 w 592"/>
                <a:gd name="T67" fmla="*/ 1 h 446"/>
                <a:gd name="T68" fmla="*/ 1 w 592"/>
                <a:gd name="T69" fmla="*/ 1 h 446"/>
                <a:gd name="T70" fmla="*/ 1 w 592"/>
                <a:gd name="T71" fmla="*/ 1 h 446"/>
                <a:gd name="T72" fmla="*/ 1 w 592"/>
                <a:gd name="T73" fmla="*/ 1 h 446"/>
                <a:gd name="T74" fmla="*/ 0 w 592"/>
                <a:gd name="T75" fmla="*/ 1 h 446"/>
                <a:gd name="T76" fmla="*/ 0 w 592"/>
                <a:gd name="T77" fmla="*/ 1 h 446"/>
                <a:gd name="T78" fmla="*/ 0 w 592"/>
                <a:gd name="T79" fmla="*/ 1 h 446"/>
                <a:gd name="T80" fmla="*/ 0 w 592"/>
                <a:gd name="T81" fmla="*/ 1 h 446"/>
                <a:gd name="T82" fmla="*/ 0 w 592"/>
                <a:gd name="T83" fmla="*/ 1 h 446"/>
                <a:gd name="T84" fmla="*/ 0 w 592"/>
                <a:gd name="T85" fmla="*/ 1 h 446"/>
                <a:gd name="T86" fmla="*/ 0 w 592"/>
                <a:gd name="T87" fmla="*/ 1 h 446"/>
                <a:gd name="T88" fmla="*/ 1 w 592"/>
                <a:gd name="T89" fmla="*/ 1 h 446"/>
                <a:gd name="T90" fmla="*/ 1 w 592"/>
                <a:gd name="T91" fmla="*/ 1 h 446"/>
                <a:gd name="T92" fmla="*/ 1 w 592"/>
                <a:gd name="T93" fmla="*/ 1 h 4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2"/>
                <a:gd name="T142" fmla="*/ 0 h 446"/>
                <a:gd name="T143" fmla="*/ 592 w 592"/>
                <a:gd name="T144" fmla="*/ 446 h 4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2" h="446">
                  <a:moveTo>
                    <a:pt x="13" y="300"/>
                  </a:moveTo>
                  <a:lnTo>
                    <a:pt x="311" y="446"/>
                  </a:lnTo>
                  <a:lnTo>
                    <a:pt x="584" y="197"/>
                  </a:lnTo>
                  <a:lnTo>
                    <a:pt x="573" y="184"/>
                  </a:lnTo>
                  <a:lnTo>
                    <a:pt x="311" y="427"/>
                  </a:lnTo>
                  <a:lnTo>
                    <a:pt x="20" y="284"/>
                  </a:lnTo>
                  <a:lnTo>
                    <a:pt x="16" y="193"/>
                  </a:lnTo>
                  <a:lnTo>
                    <a:pt x="381" y="16"/>
                  </a:lnTo>
                  <a:lnTo>
                    <a:pt x="569" y="107"/>
                  </a:lnTo>
                  <a:lnTo>
                    <a:pt x="592" y="92"/>
                  </a:lnTo>
                  <a:lnTo>
                    <a:pt x="392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5" y="3"/>
                  </a:lnTo>
                  <a:lnTo>
                    <a:pt x="357" y="5"/>
                  </a:lnTo>
                  <a:lnTo>
                    <a:pt x="352" y="9"/>
                  </a:lnTo>
                  <a:lnTo>
                    <a:pt x="346" y="11"/>
                  </a:lnTo>
                  <a:lnTo>
                    <a:pt x="343" y="13"/>
                  </a:lnTo>
                  <a:lnTo>
                    <a:pt x="337" y="14"/>
                  </a:lnTo>
                  <a:lnTo>
                    <a:pt x="332" y="18"/>
                  </a:lnTo>
                  <a:lnTo>
                    <a:pt x="326" y="20"/>
                  </a:lnTo>
                  <a:lnTo>
                    <a:pt x="321" y="24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2" y="33"/>
                  </a:lnTo>
                  <a:lnTo>
                    <a:pt x="295" y="37"/>
                  </a:lnTo>
                  <a:lnTo>
                    <a:pt x="287" y="38"/>
                  </a:lnTo>
                  <a:lnTo>
                    <a:pt x="280" y="42"/>
                  </a:lnTo>
                  <a:lnTo>
                    <a:pt x="273" y="46"/>
                  </a:lnTo>
                  <a:lnTo>
                    <a:pt x="265" y="49"/>
                  </a:lnTo>
                  <a:lnTo>
                    <a:pt x="258" y="53"/>
                  </a:lnTo>
                  <a:lnTo>
                    <a:pt x="250" y="59"/>
                  </a:lnTo>
                  <a:lnTo>
                    <a:pt x="241" y="62"/>
                  </a:lnTo>
                  <a:lnTo>
                    <a:pt x="234" y="66"/>
                  </a:lnTo>
                  <a:lnTo>
                    <a:pt x="225" y="70"/>
                  </a:lnTo>
                  <a:lnTo>
                    <a:pt x="217" y="73"/>
                  </a:lnTo>
                  <a:lnTo>
                    <a:pt x="208" y="77"/>
                  </a:lnTo>
                  <a:lnTo>
                    <a:pt x="201" y="81"/>
                  </a:lnTo>
                  <a:lnTo>
                    <a:pt x="191" y="86"/>
                  </a:lnTo>
                  <a:lnTo>
                    <a:pt x="184" y="90"/>
                  </a:lnTo>
                  <a:lnTo>
                    <a:pt x="175" y="94"/>
                  </a:lnTo>
                  <a:lnTo>
                    <a:pt x="167" y="97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2" y="110"/>
                  </a:lnTo>
                  <a:lnTo>
                    <a:pt x="134" y="114"/>
                  </a:lnTo>
                  <a:lnTo>
                    <a:pt x="127" y="118"/>
                  </a:lnTo>
                  <a:lnTo>
                    <a:pt x="120" y="123"/>
                  </a:lnTo>
                  <a:lnTo>
                    <a:pt x="110" y="125"/>
                  </a:lnTo>
                  <a:lnTo>
                    <a:pt x="103" y="129"/>
                  </a:lnTo>
                  <a:lnTo>
                    <a:pt x="96" y="132"/>
                  </a:lnTo>
                  <a:lnTo>
                    <a:pt x="88" y="136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8" y="147"/>
                  </a:lnTo>
                  <a:lnTo>
                    <a:pt x="62" y="151"/>
                  </a:lnTo>
                  <a:lnTo>
                    <a:pt x="55" y="153"/>
                  </a:lnTo>
                  <a:lnTo>
                    <a:pt x="49" y="156"/>
                  </a:lnTo>
                  <a:lnTo>
                    <a:pt x="44" y="158"/>
                  </a:lnTo>
                  <a:lnTo>
                    <a:pt x="38" y="162"/>
                  </a:lnTo>
                  <a:lnTo>
                    <a:pt x="33" y="164"/>
                  </a:lnTo>
                  <a:lnTo>
                    <a:pt x="29" y="166"/>
                  </a:lnTo>
                  <a:lnTo>
                    <a:pt x="24" y="167"/>
                  </a:lnTo>
                  <a:lnTo>
                    <a:pt x="22" y="171"/>
                  </a:lnTo>
                  <a:lnTo>
                    <a:pt x="14" y="173"/>
                  </a:lnTo>
                  <a:lnTo>
                    <a:pt x="11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3" y="182"/>
                  </a:lnTo>
                  <a:lnTo>
                    <a:pt x="2" y="190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13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3" name="Freeform 61"/>
            <p:cNvSpPr>
              <a:spLocks/>
            </p:cNvSpPr>
            <p:nvPr/>
          </p:nvSpPr>
          <p:spPr bwMode="auto">
            <a:xfrm>
              <a:off x="4309" y="4006"/>
              <a:ext cx="149" cy="86"/>
            </a:xfrm>
            <a:custGeom>
              <a:avLst/>
              <a:gdLst>
                <a:gd name="T0" fmla="*/ 0 w 298"/>
                <a:gd name="T1" fmla="*/ 0 h 174"/>
                <a:gd name="T2" fmla="*/ 1 w 298"/>
                <a:gd name="T3" fmla="*/ 0 h 174"/>
                <a:gd name="T4" fmla="*/ 1 w 298"/>
                <a:gd name="T5" fmla="*/ 0 h 174"/>
                <a:gd name="T6" fmla="*/ 1 w 298"/>
                <a:gd name="T7" fmla="*/ 0 h 174"/>
                <a:gd name="T8" fmla="*/ 1 w 298"/>
                <a:gd name="T9" fmla="*/ 0 h 174"/>
                <a:gd name="T10" fmla="*/ 1 w 298"/>
                <a:gd name="T11" fmla="*/ 0 h 174"/>
                <a:gd name="T12" fmla="*/ 1 w 298"/>
                <a:gd name="T13" fmla="*/ 0 h 174"/>
                <a:gd name="T14" fmla="*/ 0 w 298"/>
                <a:gd name="T15" fmla="*/ 0 h 174"/>
                <a:gd name="T16" fmla="*/ 0 w 298"/>
                <a:gd name="T17" fmla="*/ 0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174"/>
                <a:gd name="T29" fmla="*/ 298 w 298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174">
                  <a:moveTo>
                    <a:pt x="0" y="17"/>
                  </a:moveTo>
                  <a:lnTo>
                    <a:pt x="287" y="174"/>
                  </a:lnTo>
                  <a:lnTo>
                    <a:pt x="289" y="172"/>
                  </a:lnTo>
                  <a:lnTo>
                    <a:pt x="293" y="168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4" name="Freeform 62"/>
            <p:cNvSpPr>
              <a:spLocks/>
            </p:cNvSpPr>
            <p:nvPr/>
          </p:nvSpPr>
          <p:spPr bwMode="auto">
            <a:xfrm>
              <a:off x="4338" y="4006"/>
              <a:ext cx="138" cy="67"/>
            </a:xfrm>
            <a:custGeom>
              <a:avLst/>
              <a:gdLst>
                <a:gd name="T0" fmla="*/ 0 w 275"/>
                <a:gd name="T1" fmla="*/ 0 h 135"/>
                <a:gd name="T2" fmla="*/ 1 w 275"/>
                <a:gd name="T3" fmla="*/ 0 h 135"/>
                <a:gd name="T4" fmla="*/ 1 w 275"/>
                <a:gd name="T5" fmla="*/ 0 h 135"/>
                <a:gd name="T6" fmla="*/ 1 w 275"/>
                <a:gd name="T7" fmla="*/ 0 h 135"/>
                <a:gd name="T8" fmla="*/ 1 w 275"/>
                <a:gd name="T9" fmla="*/ 0 h 135"/>
                <a:gd name="T10" fmla="*/ 1 w 275"/>
                <a:gd name="T11" fmla="*/ 0 h 135"/>
                <a:gd name="T12" fmla="*/ 0 w 275"/>
                <a:gd name="T13" fmla="*/ 0 h 135"/>
                <a:gd name="T14" fmla="*/ 0 w 275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135"/>
                <a:gd name="T26" fmla="*/ 275 w 27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135">
                  <a:moveTo>
                    <a:pt x="0" y="9"/>
                  </a:moveTo>
                  <a:lnTo>
                    <a:pt x="223" y="135"/>
                  </a:lnTo>
                  <a:lnTo>
                    <a:pt x="275" y="91"/>
                  </a:lnTo>
                  <a:lnTo>
                    <a:pt x="263" y="79"/>
                  </a:lnTo>
                  <a:lnTo>
                    <a:pt x="221" y="120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5" name="Freeform 63"/>
            <p:cNvSpPr>
              <a:spLocks/>
            </p:cNvSpPr>
            <p:nvPr/>
          </p:nvSpPr>
          <p:spPr bwMode="auto">
            <a:xfrm>
              <a:off x="4334" y="3987"/>
              <a:ext cx="144" cy="63"/>
            </a:xfrm>
            <a:custGeom>
              <a:avLst/>
              <a:gdLst>
                <a:gd name="T0" fmla="*/ 1 w 287"/>
                <a:gd name="T1" fmla="*/ 1 h 126"/>
                <a:gd name="T2" fmla="*/ 0 w 287"/>
                <a:gd name="T3" fmla="*/ 1 h 126"/>
                <a:gd name="T4" fmla="*/ 1 w 287"/>
                <a:gd name="T5" fmla="*/ 0 h 126"/>
                <a:gd name="T6" fmla="*/ 1 w 287"/>
                <a:gd name="T7" fmla="*/ 1 h 126"/>
                <a:gd name="T8" fmla="*/ 1 w 287"/>
                <a:gd name="T9" fmla="*/ 1 h 126"/>
                <a:gd name="T10" fmla="*/ 1 w 287"/>
                <a:gd name="T11" fmla="*/ 1 h 126"/>
                <a:gd name="T12" fmla="*/ 1 w 287"/>
                <a:gd name="T13" fmla="*/ 1 h 126"/>
                <a:gd name="T14" fmla="*/ 1 w 287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26"/>
                <a:gd name="T26" fmla="*/ 287 w 28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26">
                  <a:moveTo>
                    <a:pt x="16" y="46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287" y="118"/>
                  </a:lnTo>
                  <a:lnTo>
                    <a:pt x="276" y="126"/>
                  </a:lnTo>
                  <a:lnTo>
                    <a:pt x="86" y="13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6" name="Freeform 64"/>
            <p:cNvSpPr>
              <a:spLocks/>
            </p:cNvSpPr>
            <p:nvPr/>
          </p:nvSpPr>
          <p:spPr bwMode="auto">
            <a:xfrm>
              <a:off x="4415" y="3932"/>
              <a:ext cx="153" cy="96"/>
            </a:xfrm>
            <a:custGeom>
              <a:avLst/>
              <a:gdLst>
                <a:gd name="T0" fmla="*/ 0 w 306"/>
                <a:gd name="T1" fmla="*/ 1 h 191"/>
                <a:gd name="T2" fmla="*/ 1 w 306"/>
                <a:gd name="T3" fmla="*/ 1 h 191"/>
                <a:gd name="T4" fmla="*/ 1 w 306"/>
                <a:gd name="T5" fmla="*/ 1 h 191"/>
                <a:gd name="T6" fmla="*/ 1 w 306"/>
                <a:gd name="T7" fmla="*/ 0 h 191"/>
                <a:gd name="T8" fmla="*/ 1 w 306"/>
                <a:gd name="T9" fmla="*/ 1 h 191"/>
                <a:gd name="T10" fmla="*/ 1 w 306"/>
                <a:gd name="T11" fmla="*/ 1 h 191"/>
                <a:gd name="T12" fmla="*/ 1 w 306"/>
                <a:gd name="T13" fmla="*/ 1 h 191"/>
                <a:gd name="T14" fmla="*/ 1 w 306"/>
                <a:gd name="T15" fmla="*/ 1 h 191"/>
                <a:gd name="T16" fmla="*/ 0 w 306"/>
                <a:gd name="T17" fmla="*/ 1 h 191"/>
                <a:gd name="T18" fmla="*/ 0 w 306"/>
                <a:gd name="T19" fmla="*/ 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191"/>
                <a:gd name="T32" fmla="*/ 306 w 306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191">
                  <a:moveTo>
                    <a:pt x="0" y="90"/>
                  </a:moveTo>
                  <a:lnTo>
                    <a:pt x="149" y="191"/>
                  </a:lnTo>
                  <a:lnTo>
                    <a:pt x="306" y="72"/>
                  </a:lnTo>
                  <a:lnTo>
                    <a:pt x="157" y="0"/>
                  </a:lnTo>
                  <a:lnTo>
                    <a:pt x="140" y="3"/>
                  </a:lnTo>
                  <a:lnTo>
                    <a:pt x="284" y="75"/>
                  </a:lnTo>
                  <a:lnTo>
                    <a:pt x="149" y="179"/>
                  </a:lnTo>
                  <a:lnTo>
                    <a:pt x="11" y="8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7" name="Freeform 65"/>
            <p:cNvSpPr>
              <a:spLocks/>
            </p:cNvSpPr>
            <p:nvPr/>
          </p:nvSpPr>
          <p:spPr bwMode="auto">
            <a:xfrm>
              <a:off x="4409" y="3933"/>
              <a:ext cx="88" cy="44"/>
            </a:xfrm>
            <a:custGeom>
              <a:avLst/>
              <a:gdLst>
                <a:gd name="T0" fmla="*/ 1 w 175"/>
                <a:gd name="T1" fmla="*/ 1 h 88"/>
                <a:gd name="T2" fmla="*/ 1 w 175"/>
                <a:gd name="T3" fmla="*/ 1 h 88"/>
                <a:gd name="T4" fmla="*/ 1 w 175"/>
                <a:gd name="T5" fmla="*/ 1 h 88"/>
                <a:gd name="T6" fmla="*/ 1 w 175"/>
                <a:gd name="T7" fmla="*/ 1 h 88"/>
                <a:gd name="T8" fmla="*/ 1 w 175"/>
                <a:gd name="T9" fmla="*/ 1 h 88"/>
                <a:gd name="T10" fmla="*/ 1 w 175"/>
                <a:gd name="T11" fmla="*/ 0 h 88"/>
                <a:gd name="T12" fmla="*/ 1 w 175"/>
                <a:gd name="T13" fmla="*/ 0 h 88"/>
                <a:gd name="T14" fmla="*/ 1 w 175"/>
                <a:gd name="T15" fmla="*/ 1 h 88"/>
                <a:gd name="T16" fmla="*/ 1 w 175"/>
                <a:gd name="T17" fmla="*/ 1 h 88"/>
                <a:gd name="T18" fmla="*/ 1 w 175"/>
                <a:gd name="T19" fmla="*/ 1 h 88"/>
                <a:gd name="T20" fmla="*/ 1 w 175"/>
                <a:gd name="T21" fmla="*/ 1 h 88"/>
                <a:gd name="T22" fmla="*/ 1 w 175"/>
                <a:gd name="T23" fmla="*/ 1 h 88"/>
                <a:gd name="T24" fmla="*/ 1 w 175"/>
                <a:gd name="T25" fmla="*/ 1 h 88"/>
                <a:gd name="T26" fmla="*/ 1 w 175"/>
                <a:gd name="T27" fmla="*/ 1 h 88"/>
                <a:gd name="T28" fmla="*/ 1 w 175"/>
                <a:gd name="T29" fmla="*/ 1 h 88"/>
                <a:gd name="T30" fmla="*/ 1 w 175"/>
                <a:gd name="T31" fmla="*/ 1 h 88"/>
                <a:gd name="T32" fmla="*/ 1 w 175"/>
                <a:gd name="T33" fmla="*/ 1 h 88"/>
                <a:gd name="T34" fmla="*/ 1 w 175"/>
                <a:gd name="T35" fmla="*/ 1 h 88"/>
                <a:gd name="T36" fmla="*/ 1 w 175"/>
                <a:gd name="T37" fmla="*/ 1 h 88"/>
                <a:gd name="T38" fmla="*/ 1 w 175"/>
                <a:gd name="T39" fmla="*/ 1 h 88"/>
                <a:gd name="T40" fmla="*/ 1 w 175"/>
                <a:gd name="T41" fmla="*/ 1 h 88"/>
                <a:gd name="T42" fmla="*/ 1 w 175"/>
                <a:gd name="T43" fmla="*/ 1 h 88"/>
                <a:gd name="T44" fmla="*/ 1 w 175"/>
                <a:gd name="T45" fmla="*/ 1 h 88"/>
                <a:gd name="T46" fmla="*/ 1 w 175"/>
                <a:gd name="T47" fmla="*/ 1 h 88"/>
                <a:gd name="T48" fmla="*/ 1 w 175"/>
                <a:gd name="T49" fmla="*/ 1 h 88"/>
                <a:gd name="T50" fmla="*/ 1 w 175"/>
                <a:gd name="T51" fmla="*/ 1 h 88"/>
                <a:gd name="T52" fmla="*/ 1 w 175"/>
                <a:gd name="T53" fmla="*/ 1 h 88"/>
                <a:gd name="T54" fmla="*/ 1 w 175"/>
                <a:gd name="T55" fmla="*/ 1 h 88"/>
                <a:gd name="T56" fmla="*/ 1 w 175"/>
                <a:gd name="T57" fmla="*/ 1 h 88"/>
                <a:gd name="T58" fmla="*/ 1 w 175"/>
                <a:gd name="T59" fmla="*/ 1 h 88"/>
                <a:gd name="T60" fmla="*/ 1 w 175"/>
                <a:gd name="T61" fmla="*/ 1 h 88"/>
                <a:gd name="T62" fmla="*/ 1 w 175"/>
                <a:gd name="T63" fmla="*/ 1 h 88"/>
                <a:gd name="T64" fmla="*/ 0 w 175"/>
                <a:gd name="T65" fmla="*/ 1 h 88"/>
                <a:gd name="T66" fmla="*/ 0 w 175"/>
                <a:gd name="T67" fmla="*/ 1 h 88"/>
                <a:gd name="T68" fmla="*/ 1 w 175"/>
                <a:gd name="T69" fmla="*/ 1 h 88"/>
                <a:gd name="T70" fmla="*/ 1 w 175"/>
                <a:gd name="T71" fmla="*/ 1 h 88"/>
                <a:gd name="T72" fmla="*/ 1 w 175"/>
                <a:gd name="T73" fmla="*/ 1 h 88"/>
                <a:gd name="T74" fmla="*/ 1 w 175"/>
                <a:gd name="T75" fmla="*/ 1 h 88"/>
                <a:gd name="T76" fmla="*/ 1 w 175"/>
                <a:gd name="T77" fmla="*/ 1 h 88"/>
                <a:gd name="T78" fmla="*/ 1 w 175"/>
                <a:gd name="T79" fmla="*/ 1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5"/>
                <a:gd name="T121" fmla="*/ 0 h 88"/>
                <a:gd name="T122" fmla="*/ 175 w 175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5" h="88">
                  <a:moveTo>
                    <a:pt x="24" y="84"/>
                  </a:moveTo>
                  <a:lnTo>
                    <a:pt x="175" y="9"/>
                  </a:lnTo>
                  <a:lnTo>
                    <a:pt x="173" y="7"/>
                  </a:lnTo>
                  <a:lnTo>
                    <a:pt x="169" y="3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1" y="3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5"/>
                  </a:lnTo>
                  <a:lnTo>
                    <a:pt x="97" y="29"/>
                  </a:lnTo>
                  <a:lnTo>
                    <a:pt x="90" y="33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1"/>
                  </a:lnTo>
                  <a:lnTo>
                    <a:pt x="46" y="55"/>
                  </a:lnTo>
                  <a:lnTo>
                    <a:pt x="38" y="59"/>
                  </a:lnTo>
                  <a:lnTo>
                    <a:pt x="33" y="60"/>
                  </a:lnTo>
                  <a:lnTo>
                    <a:pt x="26" y="64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6" y="88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8" name="Freeform 66"/>
            <p:cNvSpPr>
              <a:spLocks/>
            </p:cNvSpPr>
            <p:nvPr/>
          </p:nvSpPr>
          <p:spPr bwMode="auto">
            <a:xfrm>
              <a:off x="4440" y="3959"/>
              <a:ext cx="78" cy="47"/>
            </a:xfrm>
            <a:custGeom>
              <a:avLst/>
              <a:gdLst>
                <a:gd name="T0" fmla="*/ 0 w 156"/>
                <a:gd name="T1" fmla="*/ 1 h 94"/>
                <a:gd name="T2" fmla="*/ 1 w 156"/>
                <a:gd name="T3" fmla="*/ 1 h 94"/>
                <a:gd name="T4" fmla="*/ 1 w 156"/>
                <a:gd name="T5" fmla="*/ 1 h 94"/>
                <a:gd name="T6" fmla="*/ 1 w 156"/>
                <a:gd name="T7" fmla="*/ 0 h 94"/>
                <a:gd name="T8" fmla="*/ 0 w 156"/>
                <a:gd name="T9" fmla="*/ 1 h 94"/>
                <a:gd name="T10" fmla="*/ 0 w 156"/>
                <a:gd name="T11" fmla="*/ 1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94"/>
                <a:gd name="T20" fmla="*/ 156 w 156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94">
                  <a:moveTo>
                    <a:pt x="0" y="6"/>
                  </a:moveTo>
                  <a:lnTo>
                    <a:pt x="147" y="94"/>
                  </a:lnTo>
                  <a:lnTo>
                    <a:pt x="156" y="87"/>
                  </a:lnTo>
                  <a:lnTo>
                    <a:pt x="1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09" name="Freeform 67"/>
            <p:cNvSpPr>
              <a:spLocks/>
            </p:cNvSpPr>
            <p:nvPr/>
          </p:nvSpPr>
          <p:spPr bwMode="auto">
            <a:xfrm>
              <a:off x="4468" y="3944"/>
              <a:ext cx="73" cy="43"/>
            </a:xfrm>
            <a:custGeom>
              <a:avLst/>
              <a:gdLst>
                <a:gd name="T0" fmla="*/ 0 w 145"/>
                <a:gd name="T1" fmla="*/ 1 h 86"/>
                <a:gd name="T2" fmla="*/ 1 w 145"/>
                <a:gd name="T3" fmla="*/ 1 h 86"/>
                <a:gd name="T4" fmla="*/ 1 w 145"/>
                <a:gd name="T5" fmla="*/ 1 h 86"/>
                <a:gd name="T6" fmla="*/ 1 w 145"/>
                <a:gd name="T7" fmla="*/ 0 h 86"/>
                <a:gd name="T8" fmla="*/ 0 w 145"/>
                <a:gd name="T9" fmla="*/ 1 h 86"/>
                <a:gd name="T10" fmla="*/ 0 w 145"/>
                <a:gd name="T11" fmla="*/ 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86"/>
                <a:gd name="T20" fmla="*/ 145 w 145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86">
                  <a:moveTo>
                    <a:pt x="0" y="7"/>
                  </a:moveTo>
                  <a:lnTo>
                    <a:pt x="138" y="86"/>
                  </a:lnTo>
                  <a:lnTo>
                    <a:pt x="145" y="79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10" name="Freeform 68"/>
            <p:cNvSpPr>
              <a:spLocks/>
            </p:cNvSpPr>
            <p:nvPr/>
          </p:nvSpPr>
          <p:spPr bwMode="auto">
            <a:xfrm>
              <a:off x="4467" y="3959"/>
              <a:ext cx="75" cy="55"/>
            </a:xfrm>
            <a:custGeom>
              <a:avLst/>
              <a:gdLst>
                <a:gd name="T0" fmla="*/ 0 w 151"/>
                <a:gd name="T1" fmla="*/ 0 h 111"/>
                <a:gd name="T2" fmla="*/ 0 w 151"/>
                <a:gd name="T3" fmla="*/ 0 h 111"/>
                <a:gd name="T4" fmla="*/ 0 w 151"/>
                <a:gd name="T5" fmla="*/ 0 h 111"/>
                <a:gd name="T6" fmla="*/ 0 w 151"/>
                <a:gd name="T7" fmla="*/ 0 h 111"/>
                <a:gd name="T8" fmla="*/ 0 w 151"/>
                <a:gd name="T9" fmla="*/ 0 h 111"/>
                <a:gd name="T10" fmla="*/ 0 w 151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11"/>
                <a:gd name="T20" fmla="*/ 151 w 151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11">
                  <a:moveTo>
                    <a:pt x="151" y="4"/>
                  </a:moveTo>
                  <a:lnTo>
                    <a:pt x="13" y="111"/>
                  </a:lnTo>
                  <a:lnTo>
                    <a:pt x="0" y="100"/>
                  </a:lnTo>
                  <a:lnTo>
                    <a:pt x="142" y="0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11" name="Freeform 69"/>
            <p:cNvSpPr>
              <a:spLocks/>
            </p:cNvSpPr>
            <p:nvPr/>
          </p:nvSpPr>
          <p:spPr bwMode="auto">
            <a:xfrm>
              <a:off x="4533" y="3800"/>
              <a:ext cx="954" cy="310"/>
            </a:xfrm>
            <a:custGeom>
              <a:avLst/>
              <a:gdLst>
                <a:gd name="T0" fmla="*/ 0 w 1908"/>
                <a:gd name="T1" fmla="*/ 1 h 620"/>
                <a:gd name="T2" fmla="*/ 1 w 1908"/>
                <a:gd name="T3" fmla="*/ 1 h 620"/>
                <a:gd name="T4" fmla="*/ 1 w 1908"/>
                <a:gd name="T5" fmla="*/ 0 h 620"/>
                <a:gd name="T6" fmla="*/ 1 w 1908"/>
                <a:gd name="T7" fmla="*/ 1 h 620"/>
                <a:gd name="T8" fmla="*/ 1 w 1908"/>
                <a:gd name="T9" fmla="*/ 1 h 620"/>
                <a:gd name="T10" fmla="*/ 1 w 1908"/>
                <a:gd name="T11" fmla="*/ 1 h 620"/>
                <a:gd name="T12" fmla="*/ 1 w 1908"/>
                <a:gd name="T13" fmla="*/ 1 h 620"/>
                <a:gd name="T14" fmla="*/ 1 w 1908"/>
                <a:gd name="T15" fmla="*/ 1 h 620"/>
                <a:gd name="T16" fmla="*/ 1 w 1908"/>
                <a:gd name="T17" fmla="*/ 1 h 620"/>
                <a:gd name="T18" fmla="*/ 1 w 1908"/>
                <a:gd name="T19" fmla="*/ 1 h 620"/>
                <a:gd name="T20" fmla="*/ 1 w 1908"/>
                <a:gd name="T21" fmla="*/ 1 h 620"/>
                <a:gd name="T22" fmla="*/ 1 w 1908"/>
                <a:gd name="T23" fmla="*/ 1 h 620"/>
                <a:gd name="T24" fmla="*/ 1 w 1908"/>
                <a:gd name="T25" fmla="*/ 1 h 620"/>
                <a:gd name="T26" fmla="*/ 1 w 1908"/>
                <a:gd name="T27" fmla="*/ 1 h 620"/>
                <a:gd name="T28" fmla="*/ 1 w 1908"/>
                <a:gd name="T29" fmla="*/ 1 h 620"/>
                <a:gd name="T30" fmla="*/ 1 w 1908"/>
                <a:gd name="T31" fmla="*/ 1 h 620"/>
                <a:gd name="T32" fmla="*/ 1 w 1908"/>
                <a:gd name="T33" fmla="*/ 1 h 620"/>
                <a:gd name="T34" fmla="*/ 1 w 1908"/>
                <a:gd name="T35" fmla="*/ 1 h 620"/>
                <a:gd name="T36" fmla="*/ 1 w 1908"/>
                <a:gd name="T37" fmla="*/ 1 h 620"/>
                <a:gd name="T38" fmla="*/ 1 w 1908"/>
                <a:gd name="T39" fmla="*/ 1 h 620"/>
                <a:gd name="T40" fmla="*/ 1 w 1908"/>
                <a:gd name="T41" fmla="*/ 1 h 620"/>
                <a:gd name="T42" fmla="*/ 1 w 1908"/>
                <a:gd name="T43" fmla="*/ 1 h 620"/>
                <a:gd name="T44" fmla="*/ 0 w 1908"/>
                <a:gd name="T45" fmla="*/ 1 h 620"/>
                <a:gd name="T46" fmla="*/ 0 w 1908"/>
                <a:gd name="T47" fmla="*/ 1 h 6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8"/>
                <a:gd name="T73" fmla="*/ 0 h 620"/>
                <a:gd name="T74" fmla="*/ 1908 w 1908"/>
                <a:gd name="T75" fmla="*/ 620 h 6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8" h="620">
                  <a:moveTo>
                    <a:pt x="0" y="146"/>
                  </a:moveTo>
                  <a:lnTo>
                    <a:pt x="94" y="114"/>
                  </a:lnTo>
                  <a:lnTo>
                    <a:pt x="188" y="0"/>
                  </a:lnTo>
                  <a:lnTo>
                    <a:pt x="385" y="4"/>
                  </a:lnTo>
                  <a:lnTo>
                    <a:pt x="673" y="50"/>
                  </a:lnTo>
                  <a:lnTo>
                    <a:pt x="846" y="107"/>
                  </a:lnTo>
                  <a:lnTo>
                    <a:pt x="1123" y="15"/>
                  </a:lnTo>
                  <a:lnTo>
                    <a:pt x="1355" y="11"/>
                  </a:lnTo>
                  <a:lnTo>
                    <a:pt x="1453" y="46"/>
                  </a:lnTo>
                  <a:lnTo>
                    <a:pt x="1541" y="39"/>
                  </a:lnTo>
                  <a:lnTo>
                    <a:pt x="1593" y="28"/>
                  </a:lnTo>
                  <a:lnTo>
                    <a:pt x="1687" y="39"/>
                  </a:lnTo>
                  <a:lnTo>
                    <a:pt x="1779" y="168"/>
                  </a:lnTo>
                  <a:lnTo>
                    <a:pt x="1908" y="420"/>
                  </a:lnTo>
                  <a:lnTo>
                    <a:pt x="1525" y="422"/>
                  </a:lnTo>
                  <a:lnTo>
                    <a:pt x="1311" y="472"/>
                  </a:lnTo>
                  <a:lnTo>
                    <a:pt x="1093" y="599"/>
                  </a:lnTo>
                  <a:lnTo>
                    <a:pt x="1029" y="596"/>
                  </a:lnTo>
                  <a:lnTo>
                    <a:pt x="948" y="620"/>
                  </a:lnTo>
                  <a:lnTo>
                    <a:pt x="559" y="549"/>
                  </a:lnTo>
                  <a:lnTo>
                    <a:pt x="350" y="557"/>
                  </a:lnTo>
                  <a:lnTo>
                    <a:pt x="114" y="61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8312" name="Freeform 70"/>
            <p:cNvSpPr>
              <a:spLocks/>
            </p:cNvSpPr>
            <p:nvPr/>
          </p:nvSpPr>
          <p:spPr bwMode="auto">
            <a:xfrm>
              <a:off x="4435" y="3943"/>
              <a:ext cx="78" cy="48"/>
            </a:xfrm>
            <a:custGeom>
              <a:avLst/>
              <a:gdLst>
                <a:gd name="T0" fmla="*/ 1 w 155"/>
                <a:gd name="T1" fmla="*/ 1 h 96"/>
                <a:gd name="T2" fmla="*/ 1 w 155"/>
                <a:gd name="T3" fmla="*/ 1 h 96"/>
                <a:gd name="T4" fmla="*/ 0 w 155"/>
                <a:gd name="T5" fmla="*/ 1 h 96"/>
                <a:gd name="T6" fmla="*/ 1 w 155"/>
                <a:gd name="T7" fmla="*/ 0 h 96"/>
                <a:gd name="T8" fmla="*/ 1 w 155"/>
                <a:gd name="T9" fmla="*/ 1 h 96"/>
                <a:gd name="T10" fmla="*/ 1 w 155"/>
                <a:gd name="T11" fmla="*/ 1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96"/>
                <a:gd name="T20" fmla="*/ 155 w 155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96">
                  <a:moveTo>
                    <a:pt x="155" y="9"/>
                  </a:moveTo>
                  <a:lnTo>
                    <a:pt x="17" y="96"/>
                  </a:lnTo>
                  <a:lnTo>
                    <a:pt x="0" y="86"/>
                  </a:lnTo>
                  <a:lnTo>
                    <a:pt x="146" y="0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pic>
        <p:nvPicPr>
          <p:cNvPr id="138244" name="Picture 13" descr="ani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786063"/>
            <a:ext cx="120491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8" descr="HEART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786188"/>
            <a:ext cx="241141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Спасибо за сотрудничество!</a:t>
            </a:r>
          </a:p>
          <a:p>
            <a:pPr algn="ctr">
              <a:buFontTx/>
              <a:buNone/>
            </a:pPr>
            <a:endParaRPr lang="ru-RU" sz="6000" b="1" smtClean="0"/>
          </a:p>
        </p:txBody>
      </p:sp>
      <p:pic>
        <p:nvPicPr>
          <p:cNvPr id="121860" name="Picture 4" descr="BS0119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429000"/>
            <a:ext cx="410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6" descr="blest4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2511425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Подведение итогов.</a:t>
            </a:r>
            <a:br>
              <a:rPr lang="ru-RU" sz="4800" b="1" smtClean="0">
                <a:solidFill>
                  <a:srgbClr val="FF0000"/>
                </a:solidFill>
              </a:rPr>
            </a:br>
            <a:endParaRPr lang="ru-RU" sz="4800" b="1" smtClean="0">
              <a:solidFill>
                <a:srgbClr val="FF0000"/>
              </a:solidFill>
            </a:endParaRPr>
          </a:p>
        </p:txBody>
      </p:sp>
      <p:pic>
        <p:nvPicPr>
          <p:cNvPr id="3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MNTY_01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Rectangl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323850"/>
            <a:ext cx="8594725" cy="6143625"/>
          </a:xfrm>
          <a:prstGeom prst="rect">
            <a:avLst/>
          </a:prstGeom>
          <a:noFill/>
        </p:spPr>
      </p:pic>
      <p:pic>
        <p:nvPicPr>
          <p:cNvPr id="3" name="Picture 43" descr="C:\Users\методический кабинет\Desktop\анима\анимашки\лашарики\2.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00063"/>
            <a:ext cx="32813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Пушкин">
  <a:themeElements>
    <a:clrScheme name="Другая 2">
      <a:dk1>
        <a:sysClr val="windowText" lastClr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Заочный конкурс разработок уроков. Иванова З.П.</Template>
  <TotalTime>99</TotalTime>
  <Words>960</Words>
  <Application>Microsoft Office PowerPoint</Application>
  <PresentationFormat>Экран (4:3)</PresentationFormat>
  <Paragraphs>235</Paragraphs>
  <Slides>97</Slides>
  <Notes>2</Notes>
  <HiddenSlides>1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97</vt:i4>
      </vt:variant>
    </vt:vector>
  </HeadingPairs>
  <TitlesOfParts>
    <vt:vector size="108" baseType="lpstr">
      <vt:lpstr>Times New Roman</vt:lpstr>
      <vt:lpstr>Arial</vt:lpstr>
      <vt:lpstr>Calibri</vt:lpstr>
      <vt:lpstr>Tahoma</vt:lpstr>
      <vt:lpstr>Wingdings</vt:lpstr>
      <vt:lpstr>Monotype Corsiva</vt:lpstr>
      <vt:lpstr>SL_Times New Roman</vt:lpstr>
      <vt:lpstr>Пушкин</vt:lpstr>
      <vt:lpstr>Тема3</vt:lpstr>
      <vt:lpstr>Оформление по умолчанию</vt:lpstr>
      <vt:lpstr>Тема3</vt:lpstr>
      <vt:lpstr>Слайд 1</vt:lpstr>
      <vt:lpstr>Слайд 2</vt:lpstr>
      <vt:lpstr>            Добрый день!</vt:lpstr>
      <vt:lpstr>Цели занятия: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Всякая всячина </vt:lpstr>
      <vt:lpstr>Всякая всячина</vt:lpstr>
      <vt:lpstr>Всякая всячина </vt:lpstr>
      <vt:lpstr>Всякая всячина 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Подведение итогов. </vt:lpstr>
      <vt:lpstr>Слайд 97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Турантаевы</dc:creator>
  <cp:lastModifiedBy>User</cp:lastModifiedBy>
  <cp:revision>16</cp:revision>
  <dcterms:created xsi:type="dcterms:W3CDTF">2013-01-27T06:43:00Z</dcterms:created>
  <dcterms:modified xsi:type="dcterms:W3CDTF">2013-03-26T17:16:17Z</dcterms:modified>
</cp:coreProperties>
</file>