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61" r:id="rId3"/>
    <p:sldId id="262" r:id="rId4"/>
    <p:sldId id="265" r:id="rId5"/>
    <p:sldId id="264" r:id="rId6"/>
    <p:sldId id="263" r:id="rId7"/>
    <p:sldId id="257" r:id="rId8"/>
    <p:sldId id="258" r:id="rId9"/>
    <p:sldId id="259" r:id="rId10"/>
    <p:sldId id="260" r:id="rId11"/>
    <p:sldId id="266" r:id="rId12"/>
    <p:sldId id="268" r:id="rId13"/>
    <p:sldId id="267" r:id="rId14"/>
  </p:sldIdLst>
  <p:sldSz cx="9144000" cy="6858000" type="screen4x3"/>
  <p:notesSz cx="10020300" cy="6888163"/>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F8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44" y="-3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2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41813" cy="344488"/>
          </a:xfrm>
          <a:prstGeom prst="rect">
            <a:avLst/>
          </a:prstGeom>
        </p:spPr>
        <p:txBody>
          <a:bodyPr vert="horz" lIns="96597" tIns="48301" rIns="96597" bIns="48301" rtlCol="0"/>
          <a:lstStyle>
            <a:lvl1pPr algn="l" fontAlgn="auto">
              <a:spcBef>
                <a:spcPts val="0"/>
              </a:spcBef>
              <a:spcAft>
                <a:spcPts val="0"/>
              </a:spcAft>
              <a:defRPr sz="1300">
                <a:latin typeface="+mn-lt"/>
              </a:defRPr>
            </a:lvl1pPr>
          </a:lstStyle>
          <a:p>
            <a:pPr>
              <a:defRPr/>
            </a:pPr>
            <a:endParaRPr lang="ru-RU"/>
          </a:p>
        </p:txBody>
      </p:sp>
      <p:sp>
        <p:nvSpPr>
          <p:cNvPr id="3" name="Дата 2"/>
          <p:cNvSpPr>
            <a:spLocks noGrp="1"/>
          </p:cNvSpPr>
          <p:nvPr>
            <p:ph type="dt" sz="quarter" idx="1"/>
          </p:nvPr>
        </p:nvSpPr>
        <p:spPr>
          <a:xfrm>
            <a:off x="5675313" y="0"/>
            <a:ext cx="4343400" cy="344488"/>
          </a:xfrm>
          <a:prstGeom prst="rect">
            <a:avLst/>
          </a:prstGeom>
        </p:spPr>
        <p:txBody>
          <a:bodyPr vert="horz" lIns="96597" tIns="48301" rIns="96597" bIns="48301" rtlCol="0"/>
          <a:lstStyle>
            <a:lvl1pPr algn="r" fontAlgn="auto">
              <a:spcBef>
                <a:spcPts val="0"/>
              </a:spcBef>
              <a:spcAft>
                <a:spcPts val="0"/>
              </a:spcAft>
              <a:defRPr sz="1300" smtClean="0">
                <a:latin typeface="+mn-lt"/>
              </a:defRPr>
            </a:lvl1pPr>
          </a:lstStyle>
          <a:p>
            <a:pPr>
              <a:defRPr/>
            </a:pPr>
            <a:fld id="{08370B2B-4500-4268-83F0-A2556A4104CE}" type="datetimeFigureOut">
              <a:rPr lang="ru-RU"/>
              <a:pPr>
                <a:defRPr/>
              </a:pPr>
              <a:t>26.03.2013</a:t>
            </a:fld>
            <a:endParaRPr lang="ru-RU"/>
          </a:p>
        </p:txBody>
      </p:sp>
      <p:sp>
        <p:nvSpPr>
          <p:cNvPr id="4" name="Нижний колонтитул 3"/>
          <p:cNvSpPr>
            <a:spLocks noGrp="1"/>
          </p:cNvSpPr>
          <p:nvPr>
            <p:ph type="ftr" sz="quarter" idx="2"/>
          </p:nvPr>
        </p:nvSpPr>
        <p:spPr>
          <a:xfrm>
            <a:off x="0" y="6542088"/>
            <a:ext cx="4341813" cy="344487"/>
          </a:xfrm>
          <a:prstGeom prst="rect">
            <a:avLst/>
          </a:prstGeom>
        </p:spPr>
        <p:txBody>
          <a:bodyPr vert="horz" lIns="96597" tIns="48301" rIns="96597" bIns="48301" rtlCol="0" anchor="b"/>
          <a:lstStyle>
            <a:lvl1pPr algn="l" fontAlgn="auto">
              <a:spcBef>
                <a:spcPts val="0"/>
              </a:spcBef>
              <a:spcAft>
                <a:spcPts val="0"/>
              </a:spcAft>
              <a:defRPr sz="1300">
                <a:latin typeface="+mn-lt"/>
              </a:defRPr>
            </a:lvl1pPr>
          </a:lstStyle>
          <a:p>
            <a:pPr>
              <a:defRPr/>
            </a:pPr>
            <a:endParaRPr lang="ru-RU"/>
          </a:p>
        </p:txBody>
      </p:sp>
      <p:sp>
        <p:nvSpPr>
          <p:cNvPr id="5" name="Номер слайда 4"/>
          <p:cNvSpPr>
            <a:spLocks noGrp="1"/>
          </p:cNvSpPr>
          <p:nvPr>
            <p:ph type="sldNum" sz="quarter" idx="3"/>
          </p:nvPr>
        </p:nvSpPr>
        <p:spPr>
          <a:xfrm>
            <a:off x="5675313" y="6542088"/>
            <a:ext cx="4343400" cy="344487"/>
          </a:xfrm>
          <a:prstGeom prst="rect">
            <a:avLst/>
          </a:prstGeom>
        </p:spPr>
        <p:txBody>
          <a:bodyPr vert="horz" lIns="96597" tIns="48301" rIns="96597" bIns="48301" rtlCol="0" anchor="b"/>
          <a:lstStyle>
            <a:lvl1pPr algn="r" fontAlgn="auto">
              <a:spcBef>
                <a:spcPts val="0"/>
              </a:spcBef>
              <a:spcAft>
                <a:spcPts val="0"/>
              </a:spcAft>
              <a:defRPr sz="1300" smtClean="0">
                <a:latin typeface="+mn-lt"/>
              </a:defRPr>
            </a:lvl1pPr>
          </a:lstStyle>
          <a:p>
            <a:pPr>
              <a:defRPr/>
            </a:pPr>
            <a:fld id="{141EDCEE-8448-401A-9287-B1770F389FE8}" type="slidenum">
              <a:rPr lang="ru-RU"/>
              <a:pPr>
                <a:defRPr/>
              </a:pPr>
              <a:t>‹#›</a:t>
            </a:fld>
            <a:endParaRPr lang="ru-RU"/>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41813" cy="344488"/>
          </a:xfrm>
          <a:prstGeom prst="rect">
            <a:avLst/>
          </a:prstGeom>
        </p:spPr>
        <p:txBody>
          <a:bodyPr vert="horz" lIns="91432" tIns="45718" rIns="91432" bIns="45718"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5675313" y="0"/>
            <a:ext cx="4343400" cy="344488"/>
          </a:xfrm>
          <a:prstGeom prst="rect">
            <a:avLst/>
          </a:prstGeom>
        </p:spPr>
        <p:txBody>
          <a:bodyPr vert="horz" lIns="91432" tIns="45718" rIns="91432" bIns="45718" rtlCol="0"/>
          <a:lstStyle>
            <a:lvl1pPr algn="r" fontAlgn="auto">
              <a:spcBef>
                <a:spcPts val="0"/>
              </a:spcBef>
              <a:spcAft>
                <a:spcPts val="0"/>
              </a:spcAft>
              <a:defRPr sz="1200" smtClean="0">
                <a:latin typeface="+mn-lt"/>
              </a:defRPr>
            </a:lvl1pPr>
          </a:lstStyle>
          <a:p>
            <a:pPr>
              <a:defRPr/>
            </a:pPr>
            <a:fld id="{91B89196-049E-442C-8B03-59D19E3434A8}" type="datetimeFigureOut">
              <a:rPr lang="ru-RU"/>
              <a:pPr>
                <a:defRPr/>
              </a:pPr>
              <a:t>26.03.2013</a:t>
            </a:fld>
            <a:endParaRPr lang="ru-RU"/>
          </a:p>
        </p:txBody>
      </p:sp>
      <p:sp>
        <p:nvSpPr>
          <p:cNvPr id="4" name="Образ слайда 3"/>
          <p:cNvSpPr>
            <a:spLocks noGrp="1" noRot="1" noChangeAspect="1"/>
          </p:cNvSpPr>
          <p:nvPr>
            <p:ph type="sldImg" idx="2"/>
          </p:nvPr>
        </p:nvSpPr>
        <p:spPr>
          <a:xfrm>
            <a:off x="3287713" y="515938"/>
            <a:ext cx="3444875" cy="2584450"/>
          </a:xfrm>
          <a:prstGeom prst="rect">
            <a:avLst/>
          </a:prstGeom>
          <a:noFill/>
          <a:ln w="12700">
            <a:solidFill>
              <a:prstClr val="black"/>
            </a:solidFill>
          </a:ln>
        </p:spPr>
        <p:txBody>
          <a:bodyPr vert="horz" lIns="91432" tIns="45718" rIns="91432" bIns="45718" rtlCol="0" anchor="ctr"/>
          <a:lstStyle/>
          <a:p>
            <a:pPr lvl="0"/>
            <a:endParaRPr lang="ru-RU" noProof="0"/>
          </a:p>
        </p:txBody>
      </p:sp>
      <p:sp>
        <p:nvSpPr>
          <p:cNvPr id="5" name="Заметки 4"/>
          <p:cNvSpPr>
            <a:spLocks noGrp="1"/>
          </p:cNvSpPr>
          <p:nvPr>
            <p:ph type="body" sz="quarter" idx="3"/>
          </p:nvPr>
        </p:nvSpPr>
        <p:spPr>
          <a:xfrm>
            <a:off x="1001713" y="3271838"/>
            <a:ext cx="8016875" cy="3100387"/>
          </a:xfrm>
          <a:prstGeom prst="rect">
            <a:avLst/>
          </a:prstGeom>
        </p:spPr>
        <p:txBody>
          <a:bodyPr vert="horz" lIns="91432" tIns="45718" rIns="91432" bIns="45718"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6542088"/>
            <a:ext cx="4341813" cy="344487"/>
          </a:xfrm>
          <a:prstGeom prst="rect">
            <a:avLst/>
          </a:prstGeom>
        </p:spPr>
        <p:txBody>
          <a:bodyPr vert="horz" lIns="91432" tIns="45718" rIns="91432" bIns="45718"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5675313" y="6542088"/>
            <a:ext cx="4343400" cy="344487"/>
          </a:xfrm>
          <a:prstGeom prst="rect">
            <a:avLst/>
          </a:prstGeom>
        </p:spPr>
        <p:txBody>
          <a:bodyPr vert="horz" lIns="91432" tIns="45718" rIns="91432" bIns="45718" rtlCol="0" anchor="b"/>
          <a:lstStyle>
            <a:lvl1pPr algn="r" fontAlgn="auto">
              <a:spcBef>
                <a:spcPts val="0"/>
              </a:spcBef>
              <a:spcAft>
                <a:spcPts val="0"/>
              </a:spcAft>
              <a:defRPr sz="1200" smtClean="0">
                <a:latin typeface="+mn-lt"/>
              </a:defRPr>
            </a:lvl1pPr>
          </a:lstStyle>
          <a:p>
            <a:pPr>
              <a:defRPr/>
            </a:pPr>
            <a:fld id="{BA773B5B-8F64-4A09-A080-B2A49BEA8141}" type="slidenum">
              <a:rPr lang="ru-RU"/>
              <a:pPr>
                <a:defRPr/>
              </a:pPr>
              <a:t>‹#›</a:t>
            </a:fld>
            <a:endParaRPr lang="ru-RU"/>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раз слайда 1"/>
          <p:cNvSpPr>
            <a:spLocks noGrp="1" noRot="1" noChangeAspect="1"/>
          </p:cNvSpPr>
          <p:nvPr>
            <p:ph type="sldImg"/>
          </p:nvPr>
        </p:nvSpPr>
        <p:spPr bwMode="auto">
          <a:noFill/>
          <a:ln>
            <a:solidFill>
              <a:srgbClr val="000000"/>
            </a:solidFill>
            <a:miter lim="800000"/>
            <a:headEnd/>
            <a:tailEnd/>
          </a:ln>
        </p:spPr>
      </p:sp>
      <p:sp>
        <p:nvSpPr>
          <p:cNvPr id="1843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Скругленный прямоугольник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6" name="Скругленный прямоугольник 9"/>
          <p:cNvGrpSpPr>
            <a:grpSpLocks/>
          </p:cNvGrpSpPr>
          <p:nvPr/>
        </p:nvGrpSpPr>
        <p:grpSpPr bwMode="auto">
          <a:xfrm>
            <a:off x="414338" y="427038"/>
            <a:ext cx="8315325" cy="3121025"/>
            <a:chOff x="261" y="269"/>
            <a:chExt cx="5238" cy="1966"/>
          </a:xfrm>
        </p:grpSpPr>
        <p:pic>
          <p:nvPicPr>
            <p:cNvPr id="7" name="Скругленный прямоугольник 9"/>
            <p:cNvPicPr>
              <a:picLocks noChangeArrowheads="1"/>
            </p:cNvPicPr>
            <p:nvPr/>
          </p:nvPicPr>
          <p:blipFill>
            <a:blip r:embed="rId2"/>
            <a:srcRect/>
            <a:stretch>
              <a:fillRect/>
            </a:stretch>
          </p:blipFill>
          <p:spPr bwMode="auto">
            <a:xfrm>
              <a:off x="261" y="269"/>
              <a:ext cx="5238" cy="1966"/>
            </a:xfrm>
            <a:prstGeom prst="rect">
              <a:avLst/>
            </a:prstGeom>
            <a:noFill/>
          </p:spPr>
        </p:pic>
        <p:sp>
          <p:nvSpPr>
            <p:cNvPr id="8" name="Text Box 4"/>
            <p:cNvSpPr txBox="1">
              <a:spLocks noChangeArrowheads="1"/>
            </p:cNvSpPr>
            <p:nvPr/>
          </p:nvSpPr>
          <p:spPr bwMode="auto">
            <a:xfrm>
              <a:off x="290" y="300"/>
              <a:ext cx="5180" cy="1906"/>
            </a:xfrm>
            <a:prstGeom prst="rect">
              <a:avLst/>
            </a:prstGeom>
            <a:noFill/>
            <a:ln w="9525">
              <a:noFill/>
              <a:miter lim="800000"/>
              <a:headEnd/>
              <a:tailEnd/>
            </a:ln>
          </p:spPr>
          <p:txBody>
            <a:bodyPr anchor="ctr"/>
            <a:lstStyle/>
            <a:p>
              <a:pPr algn="ctr"/>
              <a:endParaRPr lang="en-US">
                <a:solidFill>
                  <a:srgbClr val="FFFFFF"/>
                </a:solidFill>
                <a:latin typeface="Verdana" pitchFamily="34" charset="0"/>
              </a:endParaRPr>
            </a:p>
          </p:txBody>
        </p:sp>
      </p:gr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ru-RU" smtClean="0"/>
              <a:t>Образец заголовка</a:t>
            </a:r>
            <a:endParaRPr lang="en-US"/>
          </a:p>
        </p:txBody>
      </p:sp>
      <p:sp>
        <p:nvSpPr>
          <p:cNvPr id="20" name="Подзаголовок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9" name="Дата 18"/>
          <p:cNvSpPr>
            <a:spLocks noGrp="1"/>
          </p:cNvSpPr>
          <p:nvPr>
            <p:ph type="dt" sz="half" idx="10"/>
          </p:nvPr>
        </p:nvSpPr>
        <p:spPr/>
        <p:txBody>
          <a:bodyPr/>
          <a:lstStyle>
            <a:lvl1pPr>
              <a:defRPr/>
            </a:lvl1pPr>
            <a:extLst/>
          </a:lstStyle>
          <a:p>
            <a:pPr>
              <a:defRPr/>
            </a:pPr>
            <a:fld id="{24F2EC59-A8A9-4F6D-BA48-19A32BDE9244}" type="datetimeFigureOut">
              <a:rPr lang="ru-RU"/>
              <a:pPr>
                <a:defRPr/>
              </a:pPr>
              <a:t>26.03.2013</a:t>
            </a:fld>
            <a:endParaRPr lang="ru-RU"/>
          </a:p>
        </p:txBody>
      </p:sp>
      <p:sp>
        <p:nvSpPr>
          <p:cNvPr id="10" name="Нижний колонтитул 7"/>
          <p:cNvSpPr>
            <a:spLocks noGrp="1"/>
          </p:cNvSpPr>
          <p:nvPr>
            <p:ph type="ftr" sz="quarter" idx="11"/>
          </p:nvPr>
        </p:nvSpPr>
        <p:spPr/>
        <p:txBody>
          <a:bodyPr/>
          <a:lstStyle>
            <a:lvl1pPr>
              <a:defRPr/>
            </a:lvl1pPr>
            <a:extLst/>
          </a:lstStyle>
          <a:p>
            <a:pPr>
              <a:defRPr/>
            </a:pPr>
            <a:endParaRPr lang="ru-RU"/>
          </a:p>
        </p:txBody>
      </p:sp>
      <p:sp>
        <p:nvSpPr>
          <p:cNvPr id="11" name="Номер слайда 10"/>
          <p:cNvSpPr>
            <a:spLocks noGrp="1"/>
          </p:cNvSpPr>
          <p:nvPr>
            <p:ph type="sldNum" sz="quarter" idx="12"/>
          </p:nvPr>
        </p:nvSpPr>
        <p:spPr/>
        <p:txBody>
          <a:bodyPr/>
          <a:lstStyle>
            <a:lvl1pPr>
              <a:defRPr/>
            </a:lvl1pPr>
            <a:extLst/>
          </a:lstStyle>
          <a:p>
            <a:pPr>
              <a:defRPr/>
            </a:pPr>
            <a:fld id="{45911F4F-406F-4C54-AB38-23B96EB8A17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5C1D0D3E-DF59-4A38-8E44-37EFADCD8C41}" type="datetimeFigureOut">
              <a:rPr lang="ru-RU"/>
              <a:pPr>
                <a:defRPr/>
              </a:pPr>
              <a:t>26.03.2013</a:t>
            </a:fld>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B988FC3C-1FC5-4BC3-8449-47A414C7712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E4195D97-35D6-481F-B665-1C0C9708ED48}" type="datetimeFigureOut">
              <a:rPr lang="ru-RU"/>
              <a:pPr>
                <a:defRPr/>
              </a:pPr>
              <a:t>26.03.2013</a:t>
            </a:fld>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E4E4CBB6-BF81-4F24-BA73-1CABB6379BB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a:xfrm>
            <a:off x="502920" y="530352"/>
            <a:ext cx="8183880" cy="4187952"/>
          </a:xfrm>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DC7E9EE5-7551-48E4-AEA4-F0EE49A0A762}" type="datetimeFigureOut">
              <a:rPr lang="ru-RU"/>
              <a:pPr>
                <a:defRPr/>
              </a:pPr>
              <a:t>26.03.2013</a:t>
            </a:fld>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32397385-0774-4BAB-B0C3-8EE75BAD6D4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1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Скругленный прямоугольник 10"/>
          <p:cNvGrpSpPr>
            <a:grpSpLocks/>
          </p:cNvGrpSpPr>
          <p:nvPr/>
        </p:nvGrpSpPr>
        <p:grpSpPr bwMode="auto">
          <a:xfrm>
            <a:off x="414338" y="427038"/>
            <a:ext cx="8315325" cy="4352925"/>
            <a:chOff x="261" y="269"/>
            <a:chExt cx="5238" cy="2742"/>
          </a:xfrm>
        </p:grpSpPr>
        <p:pic>
          <p:nvPicPr>
            <p:cNvPr id="6" name="Скругленный прямоугольник 10"/>
            <p:cNvPicPr>
              <a:picLocks noChangeArrowheads="1"/>
            </p:cNvPicPr>
            <p:nvPr/>
          </p:nvPicPr>
          <p:blipFill>
            <a:blip r:embed="rId2"/>
            <a:srcRect/>
            <a:stretch>
              <a:fillRect/>
            </a:stretch>
          </p:blipFill>
          <p:spPr bwMode="auto">
            <a:xfrm>
              <a:off x="261" y="269"/>
              <a:ext cx="5238" cy="2742"/>
            </a:xfrm>
            <a:prstGeom prst="rect">
              <a:avLst/>
            </a:prstGeom>
            <a:noFill/>
          </p:spPr>
        </p:pic>
        <p:sp>
          <p:nvSpPr>
            <p:cNvPr id="7" name="Text Box 4"/>
            <p:cNvSpPr txBox="1">
              <a:spLocks noChangeArrowheads="1"/>
            </p:cNvSpPr>
            <p:nvPr/>
          </p:nvSpPr>
          <p:spPr bwMode="auto">
            <a:xfrm>
              <a:off x="281" y="291"/>
              <a:ext cx="5198" cy="2700"/>
            </a:xfrm>
            <a:prstGeom prst="rect">
              <a:avLst/>
            </a:prstGeom>
            <a:noFill/>
            <a:ln w="9525">
              <a:noFill/>
              <a:miter lim="800000"/>
              <a:headEnd/>
              <a:tailEnd/>
            </a:ln>
          </p:spPr>
          <p:txBody>
            <a:bodyPr anchor="ctr"/>
            <a:lstStyle/>
            <a:p>
              <a:pPr algn="ctr"/>
              <a:endParaRPr lang="en-US">
                <a:solidFill>
                  <a:srgbClr val="FFFFFF"/>
                </a:solidFill>
                <a:latin typeface="Verdana" pitchFamily="34" charset="0"/>
              </a:endParaRPr>
            </a:p>
          </p:txBody>
        </p:sp>
      </p:gr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EE917A65-A7D8-46A0-A1BB-8630E166E5F1}" type="datetimeFigureOut">
              <a:rPr lang="ru-RU"/>
              <a:pPr>
                <a:defRPr/>
              </a:pPr>
              <a:t>26.03.2013</a:t>
            </a:fld>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163E4069-543E-4355-B80E-AECC1EED061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8FB1DAE8-2B59-41CA-B9ED-290E8AFC20EB}" type="datetimeFigureOut">
              <a:rPr lang="ru-RU"/>
              <a:pPr>
                <a:defRPr/>
              </a:pPr>
              <a:t>26.03.2013</a:t>
            </a:fld>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6A8CAFE1-DDDD-4356-BA9F-B9E08DB35A4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smtClean="0"/>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fld id="{200F3E25-D871-4B69-B9C6-8851FB16285B}" type="datetimeFigureOut">
              <a:rPr lang="ru-RU"/>
              <a:pPr>
                <a:defRPr/>
              </a:pPr>
              <a:t>26.03.2013</a:t>
            </a:fld>
            <a:endParaRPr lang="ru-RU"/>
          </a:p>
        </p:txBody>
      </p:sp>
      <p:sp>
        <p:nvSpPr>
          <p:cNvPr id="8" name="Нижний колонтитул 17"/>
          <p:cNvSpPr>
            <a:spLocks noGrp="1"/>
          </p:cNvSpPr>
          <p:nvPr>
            <p:ph type="ftr" sz="quarter" idx="11"/>
          </p:nvPr>
        </p:nvSpPr>
        <p:spPr/>
        <p:txBody>
          <a:bodyPr/>
          <a:lstStyle>
            <a:lvl1pPr>
              <a:defRPr/>
            </a:lvl1pPr>
          </a:lstStyle>
          <a:p>
            <a:pPr>
              <a:defRPr/>
            </a:pPr>
            <a:endParaRPr lang="ru-RU"/>
          </a:p>
        </p:txBody>
      </p:sp>
      <p:sp>
        <p:nvSpPr>
          <p:cNvPr id="9" name="Номер слайда 4"/>
          <p:cNvSpPr>
            <a:spLocks noGrp="1"/>
          </p:cNvSpPr>
          <p:nvPr>
            <p:ph type="sldNum" sz="quarter" idx="12"/>
          </p:nvPr>
        </p:nvSpPr>
        <p:spPr/>
        <p:txBody>
          <a:bodyPr/>
          <a:lstStyle>
            <a:lvl1pPr>
              <a:defRPr/>
            </a:lvl1pPr>
          </a:lstStyle>
          <a:p>
            <a:pPr>
              <a:defRPr/>
            </a:pPr>
            <a:fld id="{814913B5-0C36-49C7-85CF-35820994097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24"/>
          <p:cNvSpPr>
            <a:spLocks noGrp="1"/>
          </p:cNvSpPr>
          <p:nvPr>
            <p:ph type="dt" sz="half" idx="10"/>
          </p:nvPr>
        </p:nvSpPr>
        <p:spPr/>
        <p:txBody>
          <a:bodyPr/>
          <a:lstStyle>
            <a:lvl1pPr>
              <a:defRPr/>
            </a:lvl1pPr>
          </a:lstStyle>
          <a:p>
            <a:pPr>
              <a:defRPr/>
            </a:pPr>
            <a:fld id="{17A500A6-1CDC-4F59-875D-9234BE926E05}" type="datetimeFigureOut">
              <a:rPr lang="ru-RU"/>
              <a:pPr>
                <a:defRPr/>
              </a:pPr>
              <a:t>26.03.2013</a:t>
            </a:fld>
            <a:endParaRPr lang="ru-RU"/>
          </a:p>
        </p:txBody>
      </p:sp>
      <p:sp>
        <p:nvSpPr>
          <p:cNvPr id="4" name="Нижний колонтитул 1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6683E445-B4F1-4FE9-B2DF-F6206667AF9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Дата 1"/>
          <p:cNvSpPr>
            <a:spLocks noGrp="1"/>
          </p:cNvSpPr>
          <p:nvPr>
            <p:ph type="dt" sz="half" idx="10"/>
          </p:nvPr>
        </p:nvSpPr>
        <p:spPr/>
        <p:txBody>
          <a:bodyPr/>
          <a:lstStyle>
            <a:lvl1pPr>
              <a:defRPr/>
            </a:lvl1pPr>
            <a:extLst/>
          </a:lstStyle>
          <a:p>
            <a:pPr>
              <a:defRPr/>
            </a:pPr>
            <a:fld id="{A1E2434F-A787-4323-9916-2DF2C659E3F0}" type="datetimeFigureOut">
              <a:rPr lang="ru-RU"/>
              <a:pPr>
                <a:defRPr/>
              </a:pPr>
              <a:t>26.03.2013</a:t>
            </a:fld>
            <a:endParaRPr lang="ru-RU"/>
          </a:p>
        </p:txBody>
      </p:sp>
      <p:sp>
        <p:nvSpPr>
          <p:cNvPr id="4" name="Нижний колонтитул 2"/>
          <p:cNvSpPr>
            <a:spLocks noGrp="1"/>
          </p:cNvSpPr>
          <p:nvPr>
            <p:ph type="ftr" sz="quarter" idx="11"/>
          </p:nvPr>
        </p:nvSpPr>
        <p:spPr/>
        <p:txBody>
          <a:bodyPr/>
          <a:lstStyle>
            <a:lvl1pPr>
              <a:defRPr/>
            </a:lvl1pPr>
            <a:extLst/>
          </a:lstStyle>
          <a:p>
            <a:pPr>
              <a:defRPr/>
            </a:pPr>
            <a:endParaRPr lang="ru-RU"/>
          </a:p>
        </p:txBody>
      </p:sp>
      <p:sp>
        <p:nvSpPr>
          <p:cNvPr id="5" name="Номер слайда 3"/>
          <p:cNvSpPr>
            <a:spLocks noGrp="1"/>
          </p:cNvSpPr>
          <p:nvPr>
            <p:ph type="sldNum" sz="quarter" idx="12"/>
          </p:nvPr>
        </p:nvSpPr>
        <p:spPr/>
        <p:txBody>
          <a:bodyPr/>
          <a:lstStyle>
            <a:lvl1pPr>
              <a:defRPr/>
            </a:lvl1pPr>
            <a:extLst/>
          </a:lstStyle>
          <a:p>
            <a:pPr>
              <a:defRPr/>
            </a:pPr>
            <a:fld id="{AF2A7A24-6933-44FD-AD7F-385AEFFB40C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smtClean="0"/>
              <a:t>Образец заголовка</a:t>
            </a:r>
            <a:endParaRPr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8A3797F2-4E6F-45F6-A75E-F213C3FC8FB7}" type="datetimeFigureOut">
              <a:rPr lang="ru-RU"/>
              <a:pPr>
                <a:defRPr/>
              </a:pPr>
              <a:t>26.03.2013</a:t>
            </a:fld>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435E1AE7-26D6-485B-BA8C-D9485BC6F7F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с одним скругленным углом 10"/>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smtClean="0"/>
              <a:t>Образец заголовка</a:t>
            </a:r>
            <a:endParaRPr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7" name="Дата 4"/>
          <p:cNvSpPr>
            <a:spLocks noGrp="1"/>
          </p:cNvSpPr>
          <p:nvPr>
            <p:ph type="dt" sz="half" idx="10"/>
          </p:nvPr>
        </p:nvSpPr>
        <p:spPr/>
        <p:txBody>
          <a:bodyPr/>
          <a:lstStyle>
            <a:lvl1pPr>
              <a:defRPr/>
            </a:lvl1pPr>
            <a:extLst/>
          </a:lstStyle>
          <a:p>
            <a:pPr>
              <a:defRPr/>
            </a:pPr>
            <a:fld id="{81D2F834-B3C9-4F6C-A470-C02B217CBC6F}" type="datetimeFigureOut">
              <a:rPr lang="ru-RU"/>
              <a:pPr>
                <a:defRPr/>
              </a:pPr>
              <a:t>26.03.2013</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2EA6D2A7-65F3-4ED7-897E-2819D29E3C6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9" name="Скругленный прямоугольник 8"/>
          <p:cNvGrpSpPr>
            <a:grpSpLocks/>
          </p:cNvGrpSpPr>
          <p:nvPr/>
        </p:nvGrpSpPr>
        <p:grpSpPr bwMode="auto">
          <a:xfrm>
            <a:off x="414338" y="427038"/>
            <a:ext cx="8315325" cy="5497512"/>
            <a:chOff x="261" y="269"/>
            <a:chExt cx="5238" cy="3463"/>
          </a:xfrm>
        </p:grpSpPr>
        <p:pic>
          <p:nvPicPr>
            <p:cNvPr id="1027" name="Скругленный прямоугольник 8"/>
            <p:cNvPicPr>
              <a:picLocks noChangeArrowheads="1"/>
            </p:cNvPicPr>
            <p:nvPr/>
          </p:nvPicPr>
          <p:blipFill>
            <a:blip r:embed="rId13"/>
            <a:srcRect/>
            <a:stretch>
              <a:fillRect/>
            </a:stretch>
          </p:blipFill>
          <p:spPr bwMode="auto">
            <a:xfrm>
              <a:off x="261" y="269"/>
              <a:ext cx="5238" cy="3463"/>
            </a:xfrm>
            <a:prstGeom prst="rect">
              <a:avLst/>
            </a:prstGeom>
            <a:noFill/>
          </p:spPr>
        </p:pic>
        <p:sp>
          <p:nvSpPr>
            <p:cNvPr id="1028" name="Text Box 4"/>
            <p:cNvSpPr txBox="1">
              <a:spLocks noChangeArrowheads="1"/>
            </p:cNvSpPr>
            <p:nvPr/>
          </p:nvSpPr>
          <p:spPr bwMode="auto">
            <a:xfrm>
              <a:off x="285" y="295"/>
              <a:ext cx="5190" cy="3413"/>
            </a:xfrm>
            <a:prstGeom prst="rect">
              <a:avLst/>
            </a:prstGeom>
            <a:noFill/>
            <a:ln w="9525">
              <a:noFill/>
              <a:miter lim="800000"/>
              <a:headEnd/>
              <a:tailEnd/>
            </a:ln>
          </p:spPr>
          <p:txBody>
            <a:bodyPr anchor="ctr"/>
            <a:lstStyle/>
            <a:p>
              <a:pPr algn="ctr"/>
              <a:endParaRPr lang="en-US">
                <a:solidFill>
                  <a:srgbClr val="FFFFFF"/>
                </a:solidFill>
                <a:latin typeface="Verdana" pitchFamily="34" charset="0"/>
              </a:endParaRPr>
            </a:p>
          </p:txBody>
        </p:sp>
      </p:grpSp>
      <p:sp>
        <p:nvSpPr>
          <p:cNvPr id="13" name="Заголовок 12"/>
          <p:cNvSpPr>
            <a:spLocks noGrp="1"/>
          </p:cNvSpPr>
          <p:nvPr>
            <p:ph type="title"/>
          </p:nvPr>
        </p:nvSpPr>
        <p:spPr>
          <a:xfrm>
            <a:off x="503238" y="4986338"/>
            <a:ext cx="8183562" cy="1050925"/>
          </a:xfrm>
          <a:prstGeom prst="rect">
            <a:avLst/>
          </a:prstGeom>
        </p:spPr>
        <p:txBody>
          <a:bodyPr vert="horz" anchor="b">
            <a:normAutofit/>
          </a:bodyPr>
          <a:lstStyle>
            <a:extLst/>
          </a:lstStyle>
          <a:p>
            <a:r>
              <a:rPr lang="ru-RU" smtClean="0"/>
              <a:t>Образец заголовка</a:t>
            </a:r>
            <a:endParaRPr lang="en-US"/>
          </a:p>
        </p:txBody>
      </p:sp>
      <p:sp>
        <p:nvSpPr>
          <p:cNvPr id="1031" name="Текст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defRPr>
            </a:lvl1pPr>
            <a:extLst/>
          </a:lstStyle>
          <a:p>
            <a:pPr>
              <a:defRPr/>
            </a:pPr>
            <a:fld id="{A6B96E5F-4604-434C-A5E4-3EE2A6F32C7E}" type="datetimeFigureOut">
              <a:rPr lang="ru-RU"/>
              <a:pPr>
                <a:defRPr/>
              </a:pPr>
              <a:t>26.03.2013</a:t>
            </a:fld>
            <a:endParaRPr lang="ru-RU"/>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defRPr>
            </a:lvl1pPr>
            <a:extLst/>
          </a:lstStyle>
          <a:p>
            <a:pPr>
              <a:defRPr/>
            </a:pPr>
            <a:endParaRPr lang="ru-RU"/>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defRPr>
            </a:lvl1pPr>
            <a:extLst/>
          </a:lstStyle>
          <a:p>
            <a:pPr>
              <a:defRPr/>
            </a:pPr>
            <a:fld id="{6BB4B0BA-2740-4E14-9E04-FE8C64A26BF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74" r:id="rId7"/>
    <p:sldLayoutId id="2147483667" r:id="rId8"/>
    <p:sldLayoutId id="2147483675" r:id="rId9"/>
    <p:sldLayoutId id="2147483666" r:id="rId10"/>
    <p:sldLayoutId id="2147483665" r:id="rId11"/>
  </p:sldLayoutIdLst>
  <p:txStyles>
    <p:titleStyle>
      <a:lvl1pPr algn="l" rtl="0" fontAlgn="base">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FF8D3E"/>
          </a:solidFill>
          <a:latin typeface="Verdana" pitchFamily="34" charset="0"/>
        </a:defRPr>
      </a:lvl2pPr>
      <a:lvl3pPr algn="l" rtl="0" fontAlgn="base">
        <a:spcBef>
          <a:spcPct val="0"/>
        </a:spcBef>
        <a:spcAft>
          <a:spcPct val="0"/>
        </a:spcAft>
        <a:defRPr sz="3600" b="1">
          <a:solidFill>
            <a:srgbClr val="FF8D3E"/>
          </a:solidFill>
          <a:latin typeface="Verdana" pitchFamily="34" charset="0"/>
        </a:defRPr>
      </a:lvl3pPr>
      <a:lvl4pPr algn="l" rtl="0" fontAlgn="base">
        <a:spcBef>
          <a:spcPct val="0"/>
        </a:spcBef>
        <a:spcAft>
          <a:spcPct val="0"/>
        </a:spcAft>
        <a:defRPr sz="3600" b="1">
          <a:solidFill>
            <a:srgbClr val="FF8D3E"/>
          </a:solidFill>
          <a:latin typeface="Verdana" pitchFamily="34" charset="0"/>
        </a:defRPr>
      </a:lvl4pPr>
      <a:lvl5pPr algn="l" rtl="0" fontAlgn="base">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rostovgortrans.ru/img/dskzhd.jpg"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chemeClr val="bg1">
                <a:lumMod val="65000"/>
              </a:schemeClr>
            </a:gs>
            <a:gs pos="66000">
              <a:schemeClr val="bg1">
                <a:lumMod val="75000"/>
              </a:schemeClr>
            </a:gs>
            <a:gs pos="87000">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15362" name="Picture 2" descr="C:\Users\Саша\Desktop\800px-RZD.svg.png"/>
          <p:cNvPicPr>
            <a:picLocks noChangeAspect="1" noChangeArrowheads="1"/>
          </p:cNvPicPr>
          <p:nvPr/>
        </p:nvPicPr>
        <p:blipFill>
          <a:blip r:embed="rId3"/>
          <a:srcRect/>
          <a:stretch>
            <a:fillRect/>
          </a:stretch>
        </p:blipFill>
        <p:spPr bwMode="auto">
          <a:xfrm>
            <a:off x="684213" y="447675"/>
            <a:ext cx="7620000" cy="1209675"/>
          </a:xfrm>
          <a:prstGeom prst="rect">
            <a:avLst/>
          </a:prstGeom>
          <a:noFill/>
          <a:ln w="9525">
            <a:noFill/>
            <a:miter lim="800000"/>
            <a:headEnd/>
            <a:tailEnd/>
          </a:ln>
        </p:spPr>
      </p:pic>
      <p:sp>
        <p:nvSpPr>
          <p:cNvPr id="5" name="Прямоугольник 4"/>
          <p:cNvSpPr/>
          <p:nvPr/>
        </p:nvSpPr>
        <p:spPr>
          <a:xfrm>
            <a:off x="506794" y="3682982"/>
            <a:ext cx="3024831" cy="2062103"/>
          </a:xfrm>
          <a:prstGeom prst="rect">
            <a:avLst/>
          </a:prstGeom>
          <a:gradFill>
            <a:gsLst>
              <a:gs pos="42000">
                <a:schemeClr val="bg1">
                  <a:lumMod val="85000"/>
                </a:schemeClr>
              </a:gs>
              <a:gs pos="98000">
                <a:schemeClr val="accent3">
                  <a:lumMod val="20000"/>
                  <a:lumOff val="80000"/>
                </a:schemeClr>
              </a:gs>
            </a:gsLst>
            <a:lin ang="5400000" scaled="0"/>
          </a:grad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Bef>
                <a:spcPts val="0"/>
              </a:spcBef>
              <a:spcAft>
                <a:spcPts val="0"/>
              </a:spcAft>
              <a:defRPr/>
            </a:pPr>
            <a:r>
              <a:rPr lang="ru-RU" sz="1600" i="1" dirty="0">
                <a:ln/>
                <a:solidFill>
                  <a:srgbClr val="002060"/>
                </a:solidFill>
                <a:latin typeface="Times New Roman" pitchFamily="18" charset="0"/>
                <a:cs typeface="Times New Roman" pitchFamily="18" charset="0"/>
              </a:rPr>
              <a:t>Дым столбом - кипит, дымится </a:t>
            </a:r>
          </a:p>
          <a:p>
            <a:pPr fontAlgn="auto">
              <a:spcBef>
                <a:spcPts val="0"/>
              </a:spcBef>
              <a:spcAft>
                <a:spcPts val="0"/>
              </a:spcAft>
              <a:defRPr/>
            </a:pPr>
            <a:r>
              <a:rPr lang="ru-RU" sz="1600" i="1" dirty="0">
                <a:ln/>
                <a:solidFill>
                  <a:srgbClr val="002060"/>
                </a:solidFill>
                <a:latin typeface="Times New Roman" pitchFamily="18" charset="0"/>
                <a:cs typeface="Times New Roman" pitchFamily="18" charset="0"/>
              </a:rPr>
              <a:t>Пароход...  </a:t>
            </a:r>
          </a:p>
          <a:p>
            <a:pPr fontAlgn="auto">
              <a:spcBef>
                <a:spcPts val="0"/>
              </a:spcBef>
              <a:spcAft>
                <a:spcPts val="0"/>
              </a:spcAft>
              <a:defRPr/>
            </a:pPr>
            <a:r>
              <a:rPr lang="ru-RU" sz="1600" i="1" dirty="0">
                <a:ln/>
                <a:solidFill>
                  <a:srgbClr val="002060"/>
                </a:solidFill>
                <a:latin typeface="Times New Roman" pitchFamily="18" charset="0"/>
                <a:cs typeface="Times New Roman" pitchFamily="18" charset="0"/>
              </a:rPr>
              <a:t>Пестрота, разгул, волненье,         </a:t>
            </a:r>
          </a:p>
          <a:p>
            <a:pPr fontAlgn="auto">
              <a:spcBef>
                <a:spcPts val="0"/>
              </a:spcBef>
              <a:spcAft>
                <a:spcPts val="0"/>
              </a:spcAft>
              <a:defRPr/>
            </a:pPr>
            <a:r>
              <a:rPr lang="ru-RU" sz="1600" i="1" dirty="0">
                <a:ln/>
                <a:solidFill>
                  <a:srgbClr val="002060"/>
                </a:solidFill>
                <a:latin typeface="Times New Roman" pitchFamily="18" charset="0"/>
                <a:cs typeface="Times New Roman" pitchFamily="18" charset="0"/>
              </a:rPr>
              <a:t>Ожиданье, нетерпенье....  </a:t>
            </a:r>
          </a:p>
          <a:p>
            <a:pPr fontAlgn="auto">
              <a:spcBef>
                <a:spcPts val="0"/>
              </a:spcBef>
              <a:spcAft>
                <a:spcPts val="0"/>
              </a:spcAft>
              <a:defRPr/>
            </a:pPr>
            <a:r>
              <a:rPr lang="ru-RU" sz="1600" i="1" dirty="0">
                <a:ln/>
                <a:solidFill>
                  <a:srgbClr val="002060"/>
                </a:solidFill>
                <a:latin typeface="Times New Roman" pitchFamily="18" charset="0"/>
                <a:cs typeface="Times New Roman" pitchFamily="18" charset="0"/>
              </a:rPr>
              <a:t>Православный веселится</a:t>
            </a:r>
          </a:p>
          <a:p>
            <a:pPr fontAlgn="auto">
              <a:spcBef>
                <a:spcPts val="0"/>
              </a:spcBef>
              <a:spcAft>
                <a:spcPts val="0"/>
              </a:spcAft>
              <a:defRPr/>
            </a:pPr>
            <a:r>
              <a:rPr lang="ru-RU" sz="1600" i="1" dirty="0">
                <a:ln/>
                <a:solidFill>
                  <a:srgbClr val="002060"/>
                </a:solidFill>
                <a:latin typeface="Times New Roman" pitchFamily="18" charset="0"/>
                <a:cs typeface="Times New Roman" pitchFamily="18" charset="0"/>
              </a:rPr>
              <a:t>Наш народ. </a:t>
            </a:r>
          </a:p>
          <a:p>
            <a:pPr fontAlgn="auto">
              <a:spcBef>
                <a:spcPts val="0"/>
              </a:spcBef>
              <a:spcAft>
                <a:spcPts val="0"/>
              </a:spcAft>
              <a:defRPr/>
            </a:pPr>
            <a:r>
              <a:rPr lang="ru-RU" sz="1600" i="1" dirty="0">
                <a:ln/>
                <a:solidFill>
                  <a:srgbClr val="002060"/>
                </a:solidFill>
                <a:latin typeface="Times New Roman" pitchFamily="18" charset="0"/>
                <a:cs typeface="Times New Roman" pitchFamily="18" charset="0"/>
              </a:rPr>
              <a:t>И быстрее, шибче воли</a:t>
            </a:r>
          </a:p>
          <a:p>
            <a:pPr fontAlgn="auto">
              <a:spcBef>
                <a:spcPts val="0"/>
              </a:spcBef>
              <a:spcAft>
                <a:spcPts val="0"/>
              </a:spcAft>
              <a:defRPr/>
            </a:pPr>
            <a:r>
              <a:rPr lang="ru-RU" sz="1600" i="1" dirty="0">
                <a:ln/>
                <a:solidFill>
                  <a:srgbClr val="002060"/>
                </a:solidFill>
                <a:latin typeface="Times New Roman" pitchFamily="18" charset="0"/>
                <a:cs typeface="Times New Roman" pitchFamily="18" charset="0"/>
              </a:rPr>
              <a:t>Поезд мчится в чистом поле.</a:t>
            </a:r>
            <a:endParaRPr lang="ru-RU" sz="1600" i="1" dirty="0">
              <a:ln/>
              <a:solidFill>
                <a:srgbClr val="002060"/>
              </a:solidFill>
              <a:latin typeface="Times New Roman" pitchFamily="18" charset="0"/>
              <a:cs typeface="Times New Roman" pitchFamily="18" charset="0"/>
            </a:endParaRPr>
          </a:p>
        </p:txBody>
      </p:sp>
      <p:pic>
        <p:nvPicPr>
          <p:cNvPr id="15364" name="Picture 3" descr="I:\Фото\1284_s.jpg"/>
          <p:cNvPicPr>
            <a:picLocks noChangeAspect="1" noChangeArrowheads="1"/>
          </p:cNvPicPr>
          <p:nvPr/>
        </p:nvPicPr>
        <p:blipFill>
          <a:blip r:embed="rId4"/>
          <a:srcRect/>
          <a:stretch>
            <a:fillRect/>
          </a:stretch>
        </p:blipFill>
        <p:spPr bwMode="auto">
          <a:xfrm>
            <a:off x="3851275" y="2395538"/>
            <a:ext cx="4770438" cy="3297237"/>
          </a:xfrm>
          <a:prstGeom prst="rect">
            <a:avLst/>
          </a:prstGeom>
          <a:noFill/>
          <a:ln w="9525">
            <a:noFill/>
            <a:miter lim="800000"/>
            <a:headEnd/>
            <a:tailEnd/>
          </a:ln>
        </p:spPr>
      </p:pic>
      <p:sp>
        <p:nvSpPr>
          <p:cNvPr id="15365" name="Прямоугольник 5"/>
          <p:cNvSpPr>
            <a:spLocks noChangeArrowheads="1"/>
          </p:cNvSpPr>
          <p:nvPr/>
        </p:nvSpPr>
        <p:spPr bwMode="auto">
          <a:xfrm>
            <a:off x="506413" y="1652588"/>
            <a:ext cx="4302125" cy="1016000"/>
          </a:xfrm>
          <a:prstGeom prst="rect">
            <a:avLst/>
          </a:prstGeom>
          <a:noFill/>
          <a:ln w="9525">
            <a:noFill/>
            <a:miter lim="800000"/>
            <a:headEnd/>
            <a:tailEnd/>
          </a:ln>
        </p:spPr>
        <p:txBody>
          <a:bodyPr>
            <a:spAutoFit/>
          </a:bodyPr>
          <a:lstStyle/>
          <a:p>
            <a:pPr algn="just"/>
            <a:r>
              <a:rPr lang="ru-RU" sz="6000" b="1">
                <a:solidFill>
                  <a:srgbClr val="C00000"/>
                </a:solidFill>
                <a:latin typeface="Verdana" pitchFamily="34" charset="0"/>
              </a:rPr>
              <a:t>175 лет</a:t>
            </a:r>
            <a:endParaRPr lang="ru-RU" sz="6000" b="1">
              <a:solidFill>
                <a:srgbClr val="C00000"/>
              </a:solidFill>
              <a:latin typeface="Times New Roman" pitchFamily="18" charset="0"/>
              <a:cs typeface="Times New Roman" pitchFamily="18" charset="0"/>
            </a:endParaRPr>
          </a:p>
        </p:txBody>
      </p:sp>
      <p:sp>
        <p:nvSpPr>
          <p:cNvPr id="15366" name="Прямоугольник 1"/>
          <p:cNvSpPr>
            <a:spLocks noChangeArrowheads="1"/>
          </p:cNvSpPr>
          <p:nvPr/>
        </p:nvSpPr>
        <p:spPr bwMode="auto">
          <a:xfrm>
            <a:off x="4356100" y="5692775"/>
            <a:ext cx="4787900" cy="739775"/>
          </a:xfrm>
          <a:prstGeom prst="rect">
            <a:avLst/>
          </a:prstGeom>
          <a:noFill/>
          <a:ln w="9525">
            <a:noFill/>
            <a:miter lim="800000"/>
            <a:headEnd/>
            <a:tailEnd/>
          </a:ln>
        </p:spPr>
        <p:txBody>
          <a:bodyPr>
            <a:spAutoFit/>
          </a:bodyPr>
          <a:lstStyle/>
          <a:p>
            <a:r>
              <a:rPr lang="ru-RU" sz="1400" i="1">
                <a:solidFill>
                  <a:srgbClr val="002060"/>
                </a:solidFill>
                <a:latin typeface="Times New Roman" pitchFamily="18" charset="0"/>
                <a:cs typeface="Times New Roman" pitchFamily="18" charset="0"/>
              </a:rPr>
              <a:t>Авторский коллектив: обучающиеся  10 класса </a:t>
            </a:r>
          </a:p>
          <a:p>
            <a:r>
              <a:rPr lang="ru-RU" sz="1400" i="1">
                <a:solidFill>
                  <a:srgbClr val="002060"/>
                </a:solidFill>
                <a:latin typeface="Times New Roman" pitchFamily="18" charset="0"/>
                <a:cs typeface="Times New Roman" pitchFamily="18" charset="0"/>
              </a:rPr>
              <a:t>Руководитель: Прийма Т.Б. учитель математики  МБОУ СОШ № 4 с  УИОП г. Батайск Ростовская область</a:t>
            </a:r>
          </a:p>
        </p:txBody>
      </p:sp>
      <p:sp>
        <p:nvSpPr>
          <p:cNvPr id="15367" name="Прямоугольник 2"/>
          <p:cNvSpPr>
            <a:spLocks noChangeArrowheads="1"/>
          </p:cNvSpPr>
          <p:nvPr/>
        </p:nvSpPr>
        <p:spPr bwMode="auto">
          <a:xfrm>
            <a:off x="3738563" y="6432550"/>
            <a:ext cx="1069975" cy="306388"/>
          </a:xfrm>
          <a:prstGeom prst="rect">
            <a:avLst/>
          </a:prstGeom>
          <a:noFill/>
          <a:ln w="9525">
            <a:noFill/>
            <a:miter lim="800000"/>
            <a:headEnd/>
            <a:tailEnd/>
          </a:ln>
        </p:spPr>
        <p:txBody>
          <a:bodyPr wrap="none">
            <a:spAutoFit/>
          </a:bodyPr>
          <a:lstStyle/>
          <a:p>
            <a:pPr algn="ctr"/>
            <a:r>
              <a:rPr lang="ru-RU" sz="1400" i="1">
                <a:solidFill>
                  <a:srgbClr val="002060"/>
                </a:solidFill>
                <a:latin typeface="Verdana" pitchFamily="34" charset="0"/>
              </a:rPr>
              <a:t>2012 год </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357158" y="500042"/>
            <a:ext cx="8183880" cy="420624"/>
          </a:xfrm>
        </p:spPr>
        <p:txBody>
          <a:bodyPr>
            <a:normAutofit fontScale="92500" lnSpcReduction="20000"/>
          </a:bodyPr>
          <a:lstStyle/>
          <a:p>
            <a:pPr algn="ctr" fontAlgn="auto">
              <a:buFont typeface="Wingdings 2"/>
              <a:buNone/>
              <a:defRPr/>
            </a:pPr>
            <a:r>
              <a:rPr lang="ru-RU" sz="3000" b="1" dirty="0" smtClean="0">
                <a:ln w="10541" cmpd="sng">
                  <a:solidFill>
                    <a:schemeClr val="accent1">
                      <a:shade val="88000"/>
                      <a:satMod val="110000"/>
                    </a:schemeClr>
                  </a:solidFill>
                  <a:prstDash val="solid"/>
                </a:ln>
                <a:solidFill>
                  <a:schemeClr val="accent1">
                    <a:lumMod val="75000"/>
                  </a:schemeClr>
                </a:solidFill>
                <a:latin typeface="Sylfaen" pitchFamily="18" charset="0"/>
                <a:cs typeface="Times New Roman" pitchFamily="18" charset="0"/>
              </a:rPr>
              <a:t>Станция Батайск</a:t>
            </a:r>
          </a:p>
          <a:p>
            <a:pPr fontAlgn="auto">
              <a:buFont typeface="Wingdings 2"/>
              <a:buNone/>
              <a:defRPr/>
            </a:pPr>
            <a:endParaRPr lang="ru-RU" dirty="0"/>
          </a:p>
        </p:txBody>
      </p:sp>
      <p:grpSp>
        <p:nvGrpSpPr>
          <p:cNvPr id="7169" name="Rectangle 1"/>
          <p:cNvGrpSpPr>
            <a:grpSpLocks/>
          </p:cNvGrpSpPr>
          <p:nvPr/>
        </p:nvGrpSpPr>
        <p:grpSpPr bwMode="auto">
          <a:xfrm>
            <a:off x="317500" y="4425950"/>
            <a:ext cx="8582025" cy="2255838"/>
            <a:chOff x="200" y="2788"/>
            <a:chExt cx="5406" cy="1421"/>
          </a:xfrm>
        </p:grpSpPr>
        <p:pic>
          <p:nvPicPr>
            <p:cNvPr id="26627" name="Rectangle 1"/>
            <p:cNvPicPr>
              <a:picLocks noChangeArrowheads="1"/>
            </p:cNvPicPr>
            <p:nvPr/>
          </p:nvPicPr>
          <p:blipFill>
            <a:blip r:embed="rId3"/>
            <a:srcRect/>
            <a:stretch>
              <a:fillRect/>
            </a:stretch>
          </p:blipFill>
          <p:spPr bwMode="auto">
            <a:xfrm>
              <a:off x="200" y="2788"/>
              <a:ext cx="5406" cy="1421"/>
            </a:xfrm>
            <a:prstGeom prst="rect">
              <a:avLst/>
            </a:prstGeom>
            <a:noFill/>
          </p:spPr>
        </p:pic>
        <p:sp>
          <p:nvSpPr>
            <p:cNvPr id="26628" name="Text Box 4"/>
            <p:cNvSpPr txBox="1">
              <a:spLocks noChangeArrowheads="1"/>
            </p:cNvSpPr>
            <p:nvPr/>
          </p:nvSpPr>
          <p:spPr bwMode="auto">
            <a:xfrm>
              <a:off x="204" y="2790"/>
              <a:ext cx="5398" cy="1415"/>
            </a:xfrm>
            <a:prstGeom prst="rect">
              <a:avLst/>
            </a:prstGeom>
            <a:noFill/>
            <a:ln w="9525">
              <a:noFill/>
              <a:miter lim="800000"/>
              <a:headEnd/>
              <a:tailEnd/>
            </a:ln>
          </p:spPr>
          <p:txBody>
            <a:bodyPr anchor="ctr">
              <a:spAutoFit/>
            </a:bodyPr>
            <a:lstStyle/>
            <a:p>
              <a:pPr algn="just"/>
              <a:r>
                <a:rPr lang="ru-RU" sz="1400">
                  <a:latin typeface="Times New Roman" pitchFamily="18" charset="0"/>
                  <a:cs typeface="Times New Roman" pitchFamily="18" charset="0"/>
                </a:rPr>
                <a:t>Официальное открытие движения поездов через железнодорожную станцию Батайск на линии Ростов-Владикавказ состоялось 14 июля 1875 года по новому стилю. 25 лет спустя, в 1900 году, она уже была станцией 2 класса. Затем были построены новые железнодорожные линии: Батайск-Азов — в 1911 году, Батайск-Торговая (Сальск) — в 1915.</a:t>
              </a:r>
            </a:p>
            <a:p>
              <a:pPr algn="just" eaLnBrk="0" hangingPunct="0"/>
              <a:r>
                <a:rPr lang="ru-RU" sz="1400">
                  <a:latin typeface="Times New Roman" pitchFamily="18" charset="0"/>
                  <a:cs typeface="Times New Roman" pitchFamily="18" charset="0"/>
                </a:rPr>
                <a:t>После Октябрьской революции и гражданской войны, к началу 1923 года, станция была восстановлена, а в 1930 — завершена ее реконструкция.</a:t>
              </a:r>
            </a:p>
            <a:p>
              <a:pPr algn="just" eaLnBrk="0" hangingPunct="0"/>
              <a:r>
                <a:rPr lang="ru-RU" sz="1400">
                  <a:latin typeface="Times New Roman" pitchFamily="18" charset="0"/>
                  <a:cs typeface="Times New Roman" pitchFamily="18" charset="0"/>
                </a:rPr>
                <a:t>За героический труд в годы Великой Отечественной войны коллективу было передано на вечное хранение переходящее Красное Знамя Государственного Комитета Обороны СССР, начальнику станции Константину Мазурову присвоено звание Героя Социалистического Труда, более 300 человек награждены медалью «За доблестный труд в Великой Отечественной войне 1941—1945 гг.».</a:t>
              </a:r>
            </a:p>
          </p:txBody>
        </p:sp>
      </p:grpSp>
      <p:pic>
        <p:nvPicPr>
          <p:cNvPr id="26630" name="Содержимое 9" descr="20110829-IMG_0101.jpg"/>
          <p:cNvPicPr>
            <a:picLocks noChangeAspect="1"/>
          </p:cNvPicPr>
          <p:nvPr/>
        </p:nvPicPr>
        <p:blipFill>
          <a:blip r:embed="rId4"/>
          <a:srcRect/>
          <a:stretch>
            <a:fillRect/>
          </a:stretch>
        </p:blipFill>
        <p:spPr bwMode="auto">
          <a:xfrm>
            <a:off x="1979613" y="1009650"/>
            <a:ext cx="4954587" cy="32115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26000">
              <a:schemeClr val="bg1"/>
            </a:gs>
            <a:gs pos="7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2051" name="Picture 3" descr="C:\Users\Саша\Desktop\i9.jpeg"/>
          <p:cNvPicPr>
            <a:picLocks noChangeAspect="1" noChangeArrowheads="1"/>
          </p:cNvPicPr>
          <p:nvPr/>
        </p:nvPicPr>
        <p:blipFill>
          <a:blip r:embed="rId2"/>
          <a:srcRect/>
          <a:stretch>
            <a:fillRect/>
          </a:stretch>
        </p:blipFill>
        <p:spPr bwMode="auto">
          <a:xfrm>
            <a:off x="684213" y="469900"/>
            <a:ext cx="2735262" cy="1987550"/>
          </a:xfrm>
          <a:prstGeom prst="rect">
            <a:avLst/>
          </a:prstGeom>
          <a:ln>
            <a:noFill/>
          </a:ln>
          <a:effectLst>
            <a:outerShdw blurRad="292100" dist="139700" dir="2700000" algn="tl" rotWithShape="0">
              <a:srgbClr val="333333">
                <a:alpha val="65000"/>
              </a:srgbClr>
            </a:outerShdw>
          </a:effectLst>
        </p:spPr>
      </p:pic>
      <p:pic>
        <p:nvPicPr>
          <p:cNvPr id="4098" name="Picture 2" descr="F:\Фото\скан\Untitled-16.jpg"/>
          <p:cNvPicPr>
            <a:picLocks noChangeAspect="1" noChangeArrowheads="1"/>
          </p:cNvPicPr>
          <p:nvPr/>
        </p:nvPicPr>
        <p:blipFill>
          <a:blip r:embed="rId3"/>
          <a:srcRect/>
          <a:stretch>
            <a:fillRect/>
          </a:stretch>
        </p:blipFill>
        <p:spPr bwMode="auto">
          <a:xfrm>
            <a:off x="4791075" y="1047750"/>
            <a:ext cx="3852863" cy="5103813"/>
          </a:xfrm>
          <a:prstGeom prst="rect">
            <a:avLst/>
          </a:prstGeom>
          <a:noFill/>
        </p:spPr>
      </p:pic>
      <p:pic>
        <p:nvPicPr>
          <p:cNvPr id="4099" name="Picture 3" descr="F:\Фото\800x600.jpg"/>
          <p:cNvPicPr>
            <a:picLocks noChangeAspect="1" noChangeArrowheads="1"/>
          </p:cNvPicPr>
          <p:nvPr/>
        </p:nvPicPr>
        <p:blipFill>
          <a:blip r:embed="rId4"/>
          <a:srcRect/>
          <a:stretch>
            <a:fillRect/>
          </a:stretch>
        </p:blipFill>
        <p:spPr bwMode="auto">
          <a:xfrm>
            <a:off x="1619250" y="3308350"/>
            <a:ext cx="3032125" cy="2093913"/>
          </a:xfrm>
          <a:prstGeom prst="rect">
            <a:avLst/>
          </a:prstGeom>
          <a:noFill/>
          <a:ln w="9525">
            <a:noFill/>
            <a:miter lim="800000"/>
            <a:headEnd/>
            <a:tailEnd/>
          </a:ln>
          <a:effectLst>
            <a:outerShdw algn="tl" rotWithShape="0">
              <a:srgbClr val="000000">
                <a:alpha val="70000"/>
              </a:srgbClr>
            </a:outerShdw>
          </a:effectLst>
        </p:spPr>
      </p:pic>
      <p:pic>
        <p:nvPicPr>
          <p:cNvPr id="5" name="TextBox 4"/>
          <p:cNvPicPr>
            <a:picLocks noChangeArrowheads="1"/>
          </p:cNvPicPr>
          <p:nvPr/>
        </p:nvPicPr>
        <p:blipFill>
          <a:blip r:embed="rId5"/>
          <a:srcRect/>
          <a:stretch>
            <a:fillRect/>
          </a:stretch>
        </p:blipFill>
        <p:spPr bwMode="auto">
          <a:xfrm>
            <a:off x="5443538" y="323850"/>
            <a:ext cx="2200275" cy="755650"/>
          </a:xfrm>
          <a:prstGeom prst="rect">
            <a:avLst/>
          </a:prstGeom>
          <a:noFill/>
        </p:spPr>
      </p:pic>
      <p:sp>
        <p:nvSpPr>
          <p:cNvPr id="27654" name="Прямоугольник 1"/>
          <p:cNvSpPr>
            <a:spLocks noChangeArrowheads="1"/>
          </p:cNvSpPr>
          <p:nvPr/>
        </p:nvSpPr>
        <p:spPr bwMode="auto">
          <a:xfrm>
            <a:off x="611188" y="2430463"/>
            <a:ext cx="3889375" cy="923925"/>
          </a:xfrm>
          <a:prstGeom prst="rect">
            <a:avLst/>
          </a:prstGeom>
          <a:noFill/>
          <a:ln w="9525">
            <a:noFill/>
            <a:miter lim="800000"/>
            <a:headEnd/>
            <a:tailEnd/>
          </a:ln>
        </p:spPr>
        <p:txBody>
          <a:bodyPr>
            <a:spAutoFit/>
          </a:bodyPr>
          <a:lstStyle/>
          <a:p>
            <a:r>
              <a:rPr lang="ru-RU">
                <a:solidFill>
                  <a:srgbClr val="C00000"/>
                </a:solidFill>
                <a:latin typeface="Times New Roman" pitchFamily="18" charset="0"/>
                <a:cs typeface="Times New Roman" pitchFamily="18" charset="0"/>
              </a:rPr>
              <a:t>Батайск</a:t>
            </a:r>
            <a:r>
              <a:rPr lang="ru-RU">
                <a:latin typeface="Times New Roman" pitchFamily="18" charset="0"/>
                <a:cs typeface="Times New Roman" pitchFamily="18" charset="0"/>
              </a:rPr>
              <a:t> – один из крупнейших транспортных узлов юга России,</a:t>
            </a:r>
          </a:p>
          <a:p>
            <a:r>
              <a:rPr lang="ru-RU">
                <a:solidFill>
                  <a:srgbClr val="C00000"/>
                </a:solidFill>
                <a:latin typeface="Times New Roman" pitchFamily="18" charset="0"/>
                <a:cs typeface="Times New Roman" pitchFamily="18" charset="0"/>
              </a:rPr>
              <a:t>«железнодорожные ворота Кавказа»</a:t>
            </a:r>
          </a:p>
        </p:txBody>
      </p:sp>
      <p:sp>
        <p:nvSpPr>
          <p:cNvPr id="4" name="Прямоугольник 3"/>
          <p:cNvSpPr/>
          <p:nvPr/>
        </p:nvSpPr>
        <p:spPr>
          <a:xfrm>
            <a:off x="340553" y="5367317"/>
            <a:ext cx="6376327" cy="1200329"/>
          </a:xfrm>
          <a:prstGeom prst="rect">
            <a:avLst/>
          </a:prstGeom>
        </p:spPr>
        <p:txBody>
          <a:bodyPr>
            <a:spAutoFit/>
          </a:bodyPr>
          <a:lstStyle/>
          <a:p>
            <a:pPr fontAlgn="auto">
              <a:spcBef>
                <a:spcPts val="0"/>
              </a:spcBef>
              <a:spcAft>
                <a:spcPts val="0"/>
              </a:spcAft>
              <a:defRPr/>
            </a:pPr>
            <a:r>
              <a:rPr lang="ru-RU" dirty="0">
                <a:ln w="1905"/>
                <a:effectLst>
                  <a:innerShdw blurRad="69850" dist="43180" dir="5400000">
                    <a:srgbClr val="000000">
                      <a:alpha val="65000"/>
                    </a:srgbClr>
                  </a:innerShdw>
                </a:effectLst>
                <a:latin typeface="Times New Roman" pitchFamily="18" charset="0"/>
                <a:cs typeface="Times New Roman" pitchFamily="18" charset="0"/>
              </a:rPr>
              <a:t>За последнее десятилетие станция Батайск неоднократно становилась </a:t>
            </a:r>
            <a:r>
              <a:rPr lang="ru-RU"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лидером</a:t>
            </a:r>
            <a:r>
              <a:rPr lang="ru-RU" dirty="0">
                <a:ln w="1905"/>
                <a:effectLst>
                  <a:innerShdw blurRad="69850" dist="43180" dir="5400000">
                    <a:srgbClr val="000000">
                      <a:alpha val="65000"/>
                    </a:srgbClr>
                  </a:innerShdw>
                </a:effectLst>
                <a:latin typeface="Times New Roman" pitchFamily="18" charset="0"/>
                <a:cs typeface="Times New Roman" pitchFamily="18" charset="0"/>
              </a:rPr>
              <a:t> отраслевых соревнований</a:t>
            </a:r>
            <a:r>
              <a:rPr lang="ru-RU" dirty="0">
                <a:ln w="1905"/>
                <a:effectLst>
                  <a:innerShdw blurRad="69850" dist="43180" dir="5400000">
                    <a:srgbClr val="000000">
                      <a:alpha val="65000"/>
                    </a:srgbClr>
                  </a:innerShdw>
                </a:effectLst>
                <a:latin typeface="Times New Roman" pitchFamily="18" charset="0"/>
                <a:cs typeface="Times New Roman" pitchFamily="18" charset="0"/>
              </a:rPr>
              <a:t>.</a:t>
            </a:r>
          </a:p>
          <a:p>
            <a:pPr fontAlgn="auto">
              <a:spcBef>
                <a:spcPts val="0"/>
              </a:spcBef>
              <a:spcAft>
                <a:spcPts val="0"/>
              </a:spcAft>
              <a:defRPr/>
            </a:pPr>
            <a:r>
              <a:rPr lang="ru-RU" dirty="0">
                <a:ln w="1905"/>
                <a:effectLst>
                  <a:innerShdw blurRad="69850" dist="43180" dir="5400000">
                    <a:srgbClr val="000000">
                      <a:alpha val="65000"/>
                    </a:srgbClr>
                  </a:innerShdw>
                </a:effectLst>
                <a:latin typeface="Times New Roman" pitchFamily="18" charset="0"/>
                <a:cs typeface="Times New Roman" pitchFamily="18" charset="0"/>
              </a:rPr>
              <a:t> </a:t>
            </a:r>
            <a:r>
              <a:rPr lang="ru-RU" dirty="0">
                <a:ln w="1905"/>
                <a:effectLst>
                  <a:innerShdw blurRad="69850" dist="43180" dir="5400000">
                    <a:srgbClr val="000000">
                      <a:alpha val="65000"/>
                    </a:srgbClr>
                  </a:innerShdw>
                </a:effectLst>
                <a:latin typeface="Times New Roman" pitchFamily="18" charset="0"/>
                <a:cs typeface="Times New Roman" pitchFamily="18" charset="0"/>
              </a:rPr>
              <a:t>Гендиректор ТТК – Кавказ В. Орлов награжден юбилейным знаком </a:t>
            </a:r>
            <a:r>
              <a:rPr lang="ru-RU"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«175 лет железным дорогам России»</a:t>
            </a:r>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47500">
              <a:schemeClr val="bg1"/>
            </a:gs>
            <a:gs pos="0">
              <a:srgbClr val="D4DEFF"/>
            </a:gs>
            <a:gs pos="99000">
              <a:srgbClr val="D4DE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00042"/>
            <a:ext cx="8183880" cy="676656"/>
          </a:xfrm>
        </p:spPr>
        <p:txBody>
          <a:bodyPr/>
          <a:lstStyle/>
          <a:p>
            <a:pPr algn="ctr" fontAlgn="auto">
              <a:spcAft>
                <a:spcPts val="0"/>
              </a:spcAft>
              <a:defRPr/>
            </a:pPr>
            <a:r>
              <a:rPr lang="ru-RU" b="1" dirty="0" smtClean="0">
                <a:ln w="10541" cmpd="sng">
                  <a:solidFill>
                    <a:schemeClr val="accent1">
                      <a:shade val="88000"/>
                      <a:satMod val="110000"/>
                    </a:schemeClr>
                  </a:solidFill>
                  <a:prstDash val="solid"/>
                </a:ln>
                <a:solidFill>
                  <a:srgbClr val="FF0000"/>
                </a:solidFill>
              </a:rPr>
              <a:t>День Великой Победы</a:t>
            </a:r>
            <a:endParaRPr lang="ru-RU" b="1" dirty="0">
              <a:ln w="10541" cmpd="sng">
                <a:solidFill>
                  <a:schemeClr val="accent1">
                    <a:shade val="88000"/>
                    <a:satMod val="110000"/>
                  </a:schemeClr>
                </a:solidFill>
                <a:prstDash val="solid"/>
              </a:ln>
              <a:solidFill>
                <a:srgbClr val="FF0000"/>
              </a:solidFill>
            </a:endParaRPr>
          </a:p>
        </p:txBody>
      </p:sp>
      <p:pic>
        <p:nvPicPr>
          <p:cNvPr id="2050" name="Picture 2" descr="600"/>
          <p:cNvPicPr>
            <a:picLocks noChangeAspect="1" noChangeArrowheads="1"/>
          </p:cNvPicPr>
          <p:nvPr/>
        </p:nvPicPr>
        <p:blipFill>
          <a:blip r:embed="rId2"/>
          <a:srcRect/>
          <a:stretch>
            <a:fillRect/>
          </a:stretch>
        </p:blipFill>
        <p:spPr bwMode="auto">
          <a:xfrm>
            <a:off x="1989138" y="1268413"/>
            <a:ext cx="5232400" cy="3302000"/>
          </a:xfrm>
          <a:prstGeom prst="rect">
            <a:avLst/>
          </a:prstGeom>
          <a:noFill/>
          <a:ln w="9525">
            <a:noFill/>
            <a:miter lim="800000"/>
            <a:headEnd/>
            <a:tailEnd/>
          </a:ln>
          <a:effectLst>
            <a:outerShdw algn="tl" rotWithShape="0">
              <a:srgbClr val="000000">
                <a:alpha val="70000"/>
              </a:srgbClr>
            </a:outerShdw>
          </a:effectLst>
        </p:spPr>
      </p:pic>
      <p:sp>
        <p:nvSpPr>
          <p:cNvPr id="7" name="TextBox 6"/>
          <p:cNvSpPr txBox="1"/>
          <p:nvPr/>
        </p:nvSpPr>
        <p:spPr>
          <a:xfrm>
            <a:off x="982663" y="4797425"/>
            <a:ext cx="7245350" cy="1754188"/>
          </a:xfrm>
          <a:prstGeom prst="rect">
            <a:avLst/>
          </a:prstGeom>
          <a:gradFill>
            <a:gsLst>
              <a:gs pos="47500">
                <a:schemeClr val="bg1"/>
              </a:gs>
              <a:gs pos="0">
                <a:srgbClr val="D4DEFF"/>
              </a:gs>
              <a:gs pos="99000">
                <a:srgbClr val="D4DEFF"/>
              </a:gs>
            </a:gsLst>
            <a:lin ang="5400000" scaled="0"/>
          </a:gradFill>
        </p:spPr>
        <p:txBody>
          <a:bodyPr>
            <a:spAutoFit/>
          </a:bodyPr>
          <a:lstStyle/>
          <a:p>
            <a:pPr algn="just" fontAlgn="auto">
              <a:spcBef>
                <a:spcPts val="0"/>
              </a:spcBef>
              <a:spcAft>
                <a:spcPts val="0"/>
              </a:spcAft>
              <a:defRPr/>
            </a:pPr>
            <a:r>
              <a:rPr lang="ru-RU" dirty="0">
                <a:latin typeface="Times New Roman" pitchFamily="18" charset="0"/>
                <a:cs typeface="Times New Roman" pitchFamily="18" charset="0"/>
              </a:rPr>
              <a:t>В День Великой Победы из Ростова-на-Дону отправляется в путь ретро поезд, на котором ветераны Великой войны проезжают по местам боев. Проводы необычного поезда превращается в яркое зрелище. Паровоз с красной звездой, военная форма героической поры пробуждают память людей. Они расправляют плечи и с удовольствием поют песни военных лет, танцуют вальс.</a:t>
            </a:r>
            <a:endParaRPr lang="ru-RU" sz="1600" dirty="0">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47500">
              <a:schemeClr val="bg1"/>
            </a:gs>
            <a:gs pos="0">
              <a:srgbClr val="D4DEFF"/>
            </a:gs>
            <a:gs pos="99000">
              <a:srgbClr val="D4DEFF"/>
            </a:gs>
          </a:gsLst>
          <a:lin ang="5400000" scaled="0"/>
        </a:gradFill>
        <a:effectLst/>
      </p:bgPr>
    </p:bg>
    <p:spTree>
      <p:nvGrpSpPr>
        <p:cNvPr id="1" name=""/>
        <p:cNvGrpSpPr/>
        <p:nvPr/>
      </p:nvGrpSpPr>
      <p:grpSpPr>
        <a:xfrm>
          <a:off x="0" y="0"/>
          <a:ext cx="0" cy="0"/>
          <a:chOff x="0" y="0"/>
          <a:chExt cx="0" cy="0"/>
        </a:xfrm>
      </p:grpSpPr>
      <p:pic>
        <p:nvPicPr>
          <p:cNvPr id="1026" name="Picture 2" descr="F:\Фото\Ретропоезд\gall_img.php.jpeg"/>
          <p:cNvPicPr>
            <a:picLocks noChangeAspect="1" noChangeArrowheads="1"/>
          </p:cNvPicPr>
          <p:nvPr/>
        </p:nvPicPr>
        <p:blipFill>
          <a:blip r:embed="rId2"/>
          <a:srcRect/>
          <a:stretch>
            <a:fillRect/>
          </a:stretch>
        </p:blipFill>
        <p:spPr bwMode="auto">
          <a:xfrm>
            <a:off x="841375" y="487363"/>
            <a:ext cx="3602038" cy="5761037"/>
          </a:xfrm>
          <a:prstGeom prst="rect">
            <a:avLst/>
          </a:prstGeom>
          <a:noFill/>
        </p:spPr>
      </p:pic>
      <p:pic>
        <p:nvPicPr>
          <p:cNvPr id="1027" name="Picture 3" descr="F:\Фото\Ретропоезд\gall_img.php1.jpeg"/>
          <p:cNvPicPr>
            <a:picLocks noChangeAspect="1" noChangeArrowheads="1"/>
          </p:cNvPicPr>
          <p:nvPr/>
        </p:nvPicPr>
        <p:blipFill>
          <a:blip r:embed="rId3"/>
          <a:srcRect/>
          <a:stretch>
            <a:fillRect/>
          </a:stretch>
        </p:blipFill>
        <p:spPr bwMode="auto">
          <a:xfrm>
            <a:off x="4779963" y="566738"/>
            <a:ext cx="3906837" cy="2609850"/>
          </a:xfrm>
          <a:prstGeom prst="rect">
            <a:avLst/>
          </a:prstGeom>
          <a:noFill/>
        </p:spPr>
      </p:pic>
      <p:pic>
        <p:nvPicPr>
          <p:cNvPr id="1028" name="Picture 4" descr="F:\Фото\Ретропоезд\gall_img.php2.jpeg"/>
          <p:cNvPicPr>
            <a:picLocks noChangeAspect="1" noChangeArrowheads="1"/>
          </p:cNvPicPr>
          <p:nvPr/>
        </p:nvPicPr>
        <p:blipFill>
          <a:blip r:embed="rId4"/>
          <a:srcRect/>
          <a:stretch>
            <a:fillRect/>
          </a:stretch>
        </p:blipFill>
        <p:spPr bwMode="auto">
          <a:xfrm>
            <a:off x="2286000" y="3500438"/>
            <a:ext cx="4572000" cy="2905125"/>
          </a:xfrm>
          <a:prstGeom prst="rect">
            <a:avLst/>
          </a:prstGeom>
          <a:noFill/>
          <a:ln w="9525">
            <a:noFill/>
            <a:miter lim="800000"/>
            <a:headEnd/>
            <a:tailEnd/>
          </a:ln>
          <a:effectLst>
            <a:outerShdw sy="23000" kx="1199993" algn="br" rotWithShape="0">
              <a:srgbClr val="000000">
                <a:alpha val="20000"/>
              </a:srgbClr>
            </a:outerShdw>
          </a:effectLst>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0000">
              <a:srgbClr val="C4D6EB"/>
            </a:gs>
            <a:gs pos="98000">
              <a:schemeClr val="accent6">
                <a:lumMod val="60000"/>
                <a:lumOff val="40000"/>
              </a:schemeClr>
            </a:gs>
            <a:gs pos="71000">
              <a:schemeClr val="bg2">
                <a:lumMod val="90000"/>
              </a:schemeClr>
            </a:gs>
            <a:gs pos="51000">
              <a:srgbClr val="FFEBFA"/>
            </a:gs>
          </a:gsLst>
          <a:lin ang="5400000" scaled="0"/>
        </a:gradFill>
        <a:effectLst/>
      </p:bgPr>
    </p:bg>
    <p:spTree>
      <p:nvGrpSpPr>
        <p:cNvPr id="1" name=""/>
        <p:cNvGrpSpPr/>
        <p:nvPr/>
      </p:nvGrpSpPr>
      <p:grpSpPr>
        <a:xfrm>
          <a:off x="0" y="0"/>
          <a:ext cx="0" cy="0"/>
          <a:chOff x="0" y="0"/>
          <a:chExt cx="0" cy="0"/>
        </a:xfrm>
      </p:grpSpPr>
      <p:sp>
        <p:nvSpPr>
          <p:cNvPr id="8" name="Прямоугольник 7"/>
          <p:cNvSpPr/>
          <p:nvPr/>
        </p:nvSpPr>
        <p:spPr>
          <a:xfrm>
            <a:off x="500063" y="571500"/>
            <a:ext cx="4572000" cy="2632075"/>
          </a:xfrm>
          <a:prstGeom prst="rect">
            <a:avLst/>
          </a:prstGeom>
          <a:gradFill>
            <a:gsLst>
              <a:gs pos="98000">
                <a:srgbClr val="C4D6EB"/>
              </a:gs>
              <a:gs pos="2000">
                <a:schemeClr val="bg2">
                  <a:lumMod val="90000"/>
                </a:schemeClr>
              </a:gs>
            </a:gsLst>
            <a:lin ang="5400000" scaled="0"/>
          </a:gradFill>
        </p:spPr>
        <p:txBody>
          <a:bodyPr>
            <a:spAutoFit/>
          </a:bodyPr>
          <a:lstStyle/>
          <a:p>
            <a:pPr algn="just" fontAlgn="auto">
              <a:spcBef>
                <a:spcPts val="0"/>
              </a:spcBef>
              <a:spcAft>
                <a:spcPts val="0"/>
              </a:spcAft>
              <a:defRPr/>
            </a:pPr>
            <a:r>
              <a:rPr lang="ru-RU" sz="1500" dirty="0">
                <a:latin typeface="Times New Roman" pitchFamily="18" charset="0"/>
                <a:cs typeface="Times New Roman" pitchFamily="18" charset="0"/>
              </a:rPr>
              <a:t>Первые железные дороги в России появились на горных заводах Алтая и Урала в начале 19 века. В 1810 году на </a:t>
            </a:r>
            <a:r>
              <a:rPr lang="ru-RU" sz="1500" dirty="0" err="1">
                <a:latin typeface="Times New Roman" pitchFamily="18" charset="0"/>
                <a:cs typeface="Times New Roman" pitchFamily="18" charset="0"/>
              </a:rPr>
              <a:t>Колыванском</a:t>
            </a:r>
            <a:r>
              <a:rPr lang="ru-RU" sz="1500" dirty="0">
                <a:latin typeface="Times New Roman" pitchFamily="18" charset="0"/>
                <a:cs typeface="Times New Roman" pitchFamily="18" charset="0"/>
              </a:rPr>
              <a:t> заводе на Алтае Петр Фролов проложил железную дорогу длинной в два километра с конной тягой. В 1834 году на Нижнетагильском заводе крепостные механики Ефим и Мирон Черепановы построили железную дорогу с паровой тягой. Первой железной дорогой общего пользования в России была </a:t>
            </a:r>
            <a:r>
              <a:rPr lang="ru-RU" sz="1500" dirty="0" err="1">
                <a:latin typeface="Times New Roman" pitchFamily="18" charset="0"/>
                <a:cs typeface="Times New Roman" pitchFamily="18" charset="0"/>
              </a:rPr>
              <a:t>Царскосельская</a:t>
            </a:r>
            <a:r>
              <a:rPr lang="ru-RU" sz="1500" dirty="0">
                <a:latin typeface="Times New Roman" pitchFamily="18" charset="0"/>
                <a:cs typeface="Times New Roman" pitchFamily="18" charset="0"/>
              </a:rPr>
              <a:t> железная дорога протяженностью 26 км, соединявшая с 1387 года Петербург с Царским Селом и Павловском. </a:t>
            </a:r>
            <a:endParaRPr lang="ru-RU" sz="1500" dirty="0">
              <a:latin typeface="Times New Roman" pitchFamily="18" charset="0"/>
              <a:cs typeface="Times New Roman" pitchFamily="18" charset="0"/>
            </a:endParaRPr>
          </a:p>
        </p:txBody>
      </p:sp>
      <p:pic>
        <p:nvPicPr>
          <p:cNvPr id="1028" name="Picture 4" descr="C:\Users\Саша\Desktop\i3.jpeg"/>
          <p:cNvPicPr>
            <a:picLocks noChangeAspect="1" noChangeArrowheads="1"/>
          </p:cNvPicPr>
          <p:nvPr/>
        </p:nvPicPr>
        <p:blipFill>
          <a:blip r:embed="rId3"/>
          <a:srcRect/>
          <a:stretch>
            <a:fillRect/>
          </a:stretch>
        </p:blipFill>
        <p:spPr bwMode="auto">
          <a:xfrm>
            <a:off x="5462588" y="609600"/>
            <a:ext cx="3449637" cy="2700338"/>
          </a:xfrm>
          <a:prstGeom prst="rect">
            <a:avLst/>
          </a:prstGeom>
          <a:noFill/>
        </p:spPr>
      </p:pic>
      <p:pic>
        <p:nvPicPr>
          <p:cNvPr id="1029" name="Picture 5" descr="C:\Users\Саша\Desktop\misovaya.jpg"/>
          <p:cNvPicPr>
            <a:picLocks noChangeAspect="1" noChangeArrowheads="1"/>
          </p:cNvPicPr>
          <p:nvPr/>
        </p:nvPicPr>
        <p:blipFill>
          <a:blip r:embed="rId4"/>
          <a:srcRect/>
          <a:stretch>
            <a:fillRect/>
          </a:stretch>
        </p:blipFill>
        <p:spPr bwMode="auto">
          <a:xfrm>
            <a:off x="517525" y="3268663"/>
            <a:ext cx="4214813" cy="2601912"/>
          </a:xfrm>
          <a:prstGeom prst="rect">
            <a:avLst/>
          </a:prstGeom>
          <a:noFill/>
          <a:ln w="9525">
            <a:noFill/>
            <a:miter lim="800000"/>
            <a:headEnd/>
            <a:tailEnd/>
          </a:ln>
          <a:effectLst>
            <a:outerShdw algn="tl" rotWithShape="0">
              <a:srgbClr val="000000">
                <a:alpha val="70000"/>
              </a:srgbClr>
            </a:outerShdw>
          </a:effectLst>
        </p:spPr>
      </p:pic>
      <p:pic>
        <p:nvPicPr>
          <p:cNvPr id="1030" name="Picture 6" descr="C:\Users\Саша\Desktop\i2.jpeg"/>
          <p:cNvPicPr>
            <a:picLocks noChangeAspect="1" noChangeArrowheads="1"/>
          </p:cNvPicPr>
          <p:nvPr/>
        </p:nvPicPr>
        <p:blipFill>
          <a:blip r:embed="rId5"/>
          <a:srcRect/>
          <a:stretch>
            <a:fillRect/>
          </a:stretch>
        </p:blipFill>
        <p:spPr bwMode="auto">
          <a:xfrm>
            <a:off x="4995863" y="3495675"/>
            <a:ext cx="3609975" cy="2357438"/>
          </a:xfrm>
          <a:prstGeom prst="rect">
            <a:avLst/>
          </a:prstGeom>
          <a:ln>
            <a:noFill/>
          </a:ln>
          <a:effectLst>
            <a:outerShdw blurRad="190500" algn="tl" rotWithShape="0">
              <a:srgbClr val="000000">
                <a:alpha val="70000"/>
              </a:srgbClr>
            </a:outerShdw>
          </a:effec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4263914" y="4365104"/>
            <a:ext cx="4678810" cy="1815882"/>
          </a:xfrm>
          <a:prstGeom prst="rect">
            <a:avLst/>
          </a:prstGeom>
        </p:spPr>
        <p:txBody>
          <a:bodyPr>
            <a:spAutoFit/>
          </a:bodyPr>
          <a:lstStyle/>
          <a:p>
            <a:pPr fontAlgn="auto">
              <a:spcBef>
                <a:spcPts val="0"/>
              </a:spcBef>
              <a:spcAft>
                <a:spcPts val="0"/>
              </a:spcAft>
              <a:defRPr/>
            </a:pPr>
            <a:r>
              <a:rPr lang="ru-RU" sz="1600" dirty="0">
                <a:ln>
                  <a:solidFill>
                    <a:schemeClr val="bg1">
                      <a:lumMod val="50000"/>
                    </a:schemeClr>
                  </a:solidFill>
                </a:ln>
                <a:solidFill>
                  <a:schemeClr val="accent3">
                    <a:lumMod val="75000"/>
                  </a:schemeClr>
                </a:solidFill>
                <a:latin typeface="Times New Roman" pitchFamily="18" charset="0"/>
                <a:cs typeface="Times New Roman" pitchFamily="18" charset="0"/>
              </a:rPr>
              <a:t>Тип:	Открытое акционерное общество</a:t>
            </a:r>
          </a:p>
          <a:p>
            <a:pPr fontAlgn="auto">
              <a:spcBef>
                <a:spcPts val="0"/>
              </a:spcBef>
              <a:spcAft>
                <a:spcPts val="0"/>
              </a:spcAft>
              <a:defRPr/>
            </a:pPr>
            <a:r>
              <a:rPr lang="ru-RU" sz="1600" dirty="0">
                <a:ln>
                  <a:solidFill>
                    <a:schemeClr val="bg1">
                      <a:lumMod val="50000"/>
                    </a:schemeClr>
                  </a:solidFill>
                </a:ln>
                <a:solidFill>
                  <a:schemeClr val="accent3">
                    <a:lumMod val="75000"/>
                  </a:schemeClr>
                </a:solidFill>
                <a:latin typeface="Times New Roman" pitchFamily="18" charset="0"/>
                <a:cs typeface="Times New Roman" pitchFamily="18" charset="0"/>
              </a:rPr>
              <a:t>Год основания:	2003</a:t>
            </a:r>
          </a:p>
          <a:p>
            <a:pPr fontAlgn="auto">
              <a:spcBef>
                <a:spcPts val="0"/>
              </a:spcBef>
              <a:spcAft>
                <a:spcPts val="0"/>
              </a:spcAft>
              <a:defRPr/>
            </a:pPr>
            <a:r>
              <a:rPr lang="ru-RU" sz="1600" dirty="0">
                <a:ln>
                  <a:solidFill>
                    <a:schemeClr val="bg1">
                      <a:lumMod val="50000"/>
                    </a:schemeClr>
                  </a:solidFill>
                </a:ln>
                <a:solidFill>
                  <a:schemeClr val="accent3">
                    <a:lumMod val="75000"/>
                  </a:schemeClr>
                </a:solidFill>
                <a:latin typeface="Times New Roman" pitchFamily="18" charset="0"/>
                <a:cs typeface="Times New Roman" pitchFamily="18" charset="0"/>
              </a:rPr>
              <a:t>Расположение:	Россия: Москва</a:t>
            </a:r>
          </a:p>
          <a:p>
            <a:pPr fontAlgn="auto">
              <a:spcBef>
                <a:spcPts val="0"/>
              </a:spcBef>
              <a:spcAft>
                <a:spcPts val="0"/>
              </a:spcAft>
              <a:defRPr/>
            </a:pPr>
            <a:r>
              <a:rPr lang="ru-RU" sz="1600" dirty="0">
                <a:ln>
                  <a:solidFill>
                    <a:schemeClr val="bg1">
                      <a:lumMod val="50000"/>
                    </a:schemeClr>
                  </a:solidFill>
                </a:ln>
                <a:solidFill>
                  <a:schemeClr val="accent3">
                    <a:lumMod val="75000"/>
                  </a:schemeClr>
                </a:solidFill>
                <a:latin typeface="Times New Roman" pitchFamily="18" charset="0"/>
                <a:cs typeface="Times New Roman" pitchFamily="18" charset="0"/>
              </a:rPr>
              <a:t>Ключевые фигуры: Владимир Якунин (президент)</a:t>
            </a:r>
          </a:p>
          <a:p>
            <a:pPr fontAlgn="auto">
              <a:spcBef>
                <a:spcPts val="0"/>
              </a:spcBef>
              <a:spcAft>
                <a:spcPts val="0"/>
              </a:spcAft>
              <a:defRPr/>
            </a:pPr>
            <a:r>
              <a:rPr lang="ru-RU" sz="1600" dirty="0">
                <a:ln>
                  <a:solidFill>
                    <a:schemeClr val="bg1">
                      <a:lumMod val="50000"/>
                    </a:schemeClr>
                  </a:solidFill>
                </a:ln>
                <a:solidFill>
                  <a:schemeClr val="accent3">
                    <a:lumMod val="75000"/>
                  </a:schemeClr>
                </a:solidFill>
                <a:latin typeface="Times New Roman" pitchFamily="18" charset="0"/>
                <a:cs typeface="Times New Roman" pitchFamily="18" charset="0"/>
              </a:rPr>
              <a:t>Отрасль:	Железнодорожные грузовые</a:t>
            </a:r>
          </a:p>
          <a:p>
            <a:pPr fontAlgn="auto">
              <a:spcBef>
                <a:spcPts val="0"/>
              </a:spcBef>
              <a:spcAft>
                <a:spcPts val="0"/>
              </a:spcAft>
              <a:defRPr/>
            </a:pPr>
            <a:r>
              <a:rPr lang="ru-RU" sz="1600" dirty="0">
                <a:ln>
                  <a:solidFill>
                    <a:schemeClr val="bg1">
                      <a:lumMod val="50000"/>
                    </a:schemeClr>
                  </a:solidFill>
                </a:ln>
                <a:solidFill>
                  <a:schemeClr val="accent3">
                    <a:lumMod val="75000"/>
                  </a:schemeClr>
                </a:solidFill>
                <a:latin typeface="Times New Roman" pitchFamily="18" charset="0"/>
                <a:cs typeface="Times New Roman" pitchFamily="18" charset="0"/>
              </a:rPr>
              <a:t>и пассажирские перевозки</a:t>
            </a:r>
          </a:p>
          <a:p>
            <a:pPr fontAlgn="auto">
              <a:spcBef>
                <a:spcPts val="0"/>
              </a:spcBef>
              <a:spcAft>
                <a:spcPts val="0"/>
              </a:spcAft>
              <a:defRPr/>
            </a:pPr>
            <a:r>
              <a:rPr lang="ru-RU" sz="1600" dirty="0">
                <a:ln>
                  <a:solidFill>
                    <a:schemeClr val="bg1">
                      <a:lumMod val="50000"/>
                    </a:schemeClr>
                  </a:solidFill>
                </a:ln>
                <a:solidFill>
                  <a:schemeClr val="accent3">
                    <a:lumMod val="75000"/>
                  </a:schemeClr>
                </a:solidFill>
                <a:latin typeface="Times New Roman" pitchFamily="18" charset="0"/>
                <a:cs typeface="Times New Roman" pitchFamily="18" charset="0"/>
              </a:rPr>
              <a:t>Число сотрудников	1300 тыс. человек</a:t>
            </a:r>
            <a:endParaRPr lang="ru-RU" sz="1600" dirty="0">
              <a:ln>
                <a:solidFill>
                  <a:schemeClr val="bg1">
                    <a:lumMod val="50000"/>
                  </a:schemeClr>
                </a:solidFill>
              </a:ln>
              <a:solidFill>
                <a:schemeClr val="accent3">
                  <a:lumMod val="75000"/>
                </a:schemeClr>
              </a:solidFill>
              <a:latin typeface="Times New Roman" pitchFamily="18" charset="0"/>
              <a:cs typeface="Times New Roman" pitchFamily="18" charset="0"/>
            </a:endParaRPr>
          </a:p>
        </p:txBody>
      </p:sp>
      <p:pic>
        <p:nvPicPr>
          <p:cNvPr id="19459" name="Picture 3" descr="C:\Users\Саша\Desktop\800px-RZD.svg.png"/>
          <p:cNvPicPr>
            <a:picLocks noChangeAspect="1" noChangeArrowheads="1"/>
          </p:cNvPicPr>
          <p:nvPr/>
        </p:nvPicPr>
        <p:blipFill>
          <a:blip r:embed="rId3"/>
          <a:srcRect/>
          <a:stretch>
            <a:fillRect/>
          </a:stretch>
        </p:blipFill>
        <p:spPr bwMode="auto">
          <a:xfrm>
            <a:off x="4857750" y="785813"/>
            <a:ext cx="3600450" cy="857250"/>
          </a:xfrm>
          <a:prstGeom prst="rect">
            <a:avLst/>
          </a:prstGeom>
          <a:noFill/>
          <a:ln w="9525">
            <a:noFill/>
            <a:miter lim="800000"/>
            <a:headEnd/>
            <a:tailEnd/>
          </a:ln>
        </p:spPr>
      </p:pic>
      <p:pic>
        <p:nvPicPr>
          <p:cNvPr id="19460" name="Picture 2" descr="C:\Users\Саша\Desktop\130px-RZD-old.svg.png"/>
          <p:cNvPicPr>
            <a:picLocks noChangeAspect="1" noChangeArrowheads="1"/>
          </p:cNvPicPr>
          <p:nvPr/>
        </p:nvPicPr>
        <p:blipFill>
          <a:blip r:embed="rId4"/>
          <a:srcRect/>
          <a:stretch>
            <a:fillRect/>
          </a:stretch>
        </p:blipFill>
        <p:spPr bwMode="auto">
          <a:xfrm>
            <a:off x="428625" y="857250"/>
            <a:ext cx="2762250" cy="1890713"/>
          </a:xfrm>
          <a:prstGeom prst="rect">
            <a:avLst/>
          </a:prstGeom>
          <a:noFill/>
          <a:ln w="9525">
            <a:noFill/>
            <a:miter lim="800000"/>
            <a:headEnd/>
            <a:tailEnd/>
          </a:ln>
        </p:spPr>
      </p:pic>
      <p:pic>
        <p:nvPicPr>
          <p:cNvPr id="9" name="Текст 8"/>
          <p:cNvPicPr>
            <a:picLocks noGrp="1" noChangeArrowheads="1"/>
          </p:cNvPicPr>
          <p:nvPr>
            <p:ph type="body" idx="2"/>
          </p:nvPr>
        </p:nvPicPr>
        <p:blipFill>
          <a:blip r:embed="rId5"/>
          <a:srcRect/>
          <a:stretch>
            <a:fillRect/>
          </a:stretch>
        </p:blipFill>
        <p:spPr>
          <a:xfrm>
            <a:off x="1139825" y="2846388"/>
            <a:ext cx="2554288" cy="439737"/>
          </a:xfrm>
        </p:spPr>
      </p:pic>
      <p:sp>
        <p:nvSpPr>
          <p:cNvPr id="10" name="Прямоугольник 9"/>
          <p:cNvSpPr/>
          <p:nvPr/>
        </p:nvSpPr>
        <p:spPr>
          <a:xfrm>
            <a:off x="5500694" y="1643049"/>
            <a:ext cx="2357454" cy="369332"/>
          </a:xfrm>
          <a:prstGeom prst="rect">
            <a:avLst/>
          </a:prstGeom>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fontAlgn="auto">
              <a:spcBef>
                <a:spcPts val="0"/>
              </a:spcBef>
              <a:spcAft>
                <a:spcPts val="0"/>
              </a:spcAft>
              <a:defRPr/>
            </a:pPr>
            <a:r>
              <a:rPr lang="ru-RU" dirty="0">
                <a:ln/>
                <a:solidFill>
                  <a:schemeClr val="accent3">
                    <a:lumMod val="75000"/>
                  </a:schemeClr>
                </a:solidFill>
                <a:latin typeface="+mn-lt"/>
              </a:rPr>
              <a:t>Новый логотип</a:t>
            </a:r>
            <a:endParaRPr lang="ru-RU" dirty="0">
              <a:ln/>
              <a:solidFill>
                <a:schemeClr val="accent3">
                  <a:lumMod val="75000"/>
                </a:schemeClr>
              </a:solidFill>
              <a:latin typeface="+mn-lt"/>
            </a:endParaRPr>
          </a:p>
        </p:txBody>
      </p:sp>
      <p:pic>
        <p:nvPicPr>
          <p:cNvPr id="3077" name="Picture 5" descr="C:\Users\Саша\Desktop\Фото\rostovnadonu_gl_2.jpg"/>
          <p:cNvPicPr>
            <a:picLocks noChangeAspect="1" noChangeArrowheads="1"/>
          </p:cNvPicPr>
          <p:nvPr/>
        </p:nvPicPr>
        <p:blipFill>
          <a:blip r:embed="rId6"/>
          <a:srcRect/>
          <a:stretch>
            <a:fillRect/>
          </a:stretch>
        </p:blipFill>
        <p:spPr bwMode="auto">
          <a:xfrm>
            <a:off x="4797425" y="1785938"/>
            <a:ext cx="3876675" cy="2713037"/>
          </a:xfrm>
          <a:prstGeom prst="rect">
            <a:avLst/>
          </a:prstGeom>
          <a:noFill/>
        </p:spPr>
      </p:pic>
      <p:pic>
        <p:nvPicPr>
          <p:cNvPr id="3078" name="Picture 6" descr="C:\Users\Саша\Desktop\Фото\j\DSC_0073.jpg"/>
          <p:cNvPicPr>
            <a:picLocks noChangeAspect="1" noChangeArrowheads="1"/>
          </p:cNvPicPr>
          <p:nvPr/>
        </p:nvPicPr>
        <p:blipFill>
          <a:blip r:embed="rId7"/>
          <a:srcRect/>
          <a:stretch>
            <a:fillRect/>
          </a:stretch>
        </p:blipFill>
        <p:spPr bwMode="auto">
          <a:xfrm>
            <a:off x="195263" y="3078163"/>
            <a:ext cx="4254500" cy="2957512"/>
          </a:xfrm>
          <a:prstGeom prst="rect">
            <a:avLst/>
          </a:prstGeom>
          <a:noFill/>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146" name="Picture 2" descr="C:\Users\Саша\Desktop\Фото\j\DSC_0054.jpg"/>
          <p:cNvPicPr>
            <a:picLocks noChangeAspect="1" noChangeArrowheads="1"/>
          </p:cNvPicPr>
          <p:nvPr/>
        </p:nvPicPr>
        <p:blipFill>
          <a:blip r:embed="rId3"/>
          <a:srcRect/>
          <a:stretch>
            <a:fillRect/>
          </a:stretch>
        </p:blipFill>
        <p:spPr bwMode="auto">
          <a:xfrm>
            <a:off x="2230438" y="3181350"/>
            <a:ext cx="4706937" cy="3395663"/>
          </a:xfrm>
          <a:prstGeom prst="rect">
            <a:avLst/>
          </a:prstGeom>
          <a:noFill/>
        </p:spPr>
      </p:pic>
      <p:pic>
        <p:nvPicPr>
          <p:cNvPr id="6147" name="Picture 3" descr="C:\Users\Саша\Desktop\Фото\j\DSC_0062.jpg"/>
          <p:cNvPicPr>
            <a:picLocks noChangeAspect="1" noChangeArrowheads="1"/>
          </p:cNvPicPr>
          <p:nvPr/>
        </p:nvPicPr>
        <p:blipFill>
          <a:blip r:embed="rId4"/>
          <a:srcRect/>
          <a:stretch>
            <a:fillRect/>
          </a:stretch>
        </p:blipFill>
        <p:spPr bwMode="auto">
          <a:xfrm>
            <a:off x="5292725" y="687388"/>
            <a:ext cx="3286125" cy="2259012"/>
          </a:xfrm>
          <a:prstGeom prst="rect">
            <a:avLst/>
          </a:prstGeom>
          <a:noFill/>
          <a:ln w="9525">
            <a:noFill/>
            <a:miter lim="800000"/>
            <a:headEnd/>
            <a:tailEnd/>
          </a:ln>
          <a:effectLst>
            <a:outerShdw algn="tl" rotWithShape="0">
              <a:srgbClr val="000000">
                <a:alpha val="70000"/>
              </a:srgbClr>
            </a:outerShdw>
          </a:effectLst>
        </p:spPr>
      </p:pic>
      <p:pic>
        <p:nvPicPr>
          <p:cNvPr id="6148" name="Picture 4" descr="C:\Users\Саша\Desktop\Фото\j\DSC_0066.jpg"/>
          <p:cNvPicPr>
            <a:picLocks noChangeAspect="1" noChangeArrowheads="1"/>
          </p:cNvPicPr>
          <p:nvPr/>
        </p:nvPicPr>
        <p:blipFill>
          <a:blip r:embed="rId5"/>
          <a:srcRect/>
          <a:stretch>
            <a:fillRect/>
          </a:stretch>
        </p:blipFill>
        <p:spPr bwMode="auto">
          <a:xfrm>
            <a:off x="414338" y="347663"/>
            <a:ext cx="4024312" cy="2859087"/>
          </a:xfrm>
          <a:prstGeom prst="rect">
            <a:avLst/>
          </a:prstGeom>
          <a:noFill/>
        </p:spPr>
      </p:pic>
      <p:sp>
        <p:nvSpPr>
          <p:cNvPr id="6" name="TextBox 5"/>
          <p:cNvSpPr txBox="1"/>
          <p:nvPr/>
        </p:nvSpPr>
        <p:spPr>
          <a:xfrm>
            <a:off x="684213" y="3071813"/>
            <a:ext cx="7343775" cy="338137"/>
          </a:xfrm>
          <a:prstGeom prst="rect">
            <a:avLst/>
          </a:prstGeom>
          <a:noFill/>
        </p:spPr>
        <p:txBody>
          <a:bodyPr>
            <a:spAutoFit/>
          </a:bodyPr>
          <a:lstStyle/>
          <a:p>
            <a:pPr algn="ctr" fontAlgn="auto">
              <a:spcBef>
                <a:spcPts val="0"/>
              </a:spcBef>
              <a:spcAft>
                <a:spcPts val="0"/>
              </a:spcAft>
              <a:defRPr/>
            </a:pPr>
            <a:r>
              <a:rPr lang="ru-RU" sz="1600" dirty="0">
                <a:effectLst>
                  <a:outerShdw blurRad="38100" dist="38100" dir="2700000" algn="tl">
                    <a:srgbClr val="000000">
                      <a:alpha val="43137"/>
                    </a:srgbClr>
                  </a:outerShdw>
                </a:effectLst>
                <a:latin typeface="Times New Roman" pitchFamily="18" charset="0"/>
                <a:cs typeface="Times New Roman" pitchFamily="18" charset="0"/>
              </a:rPr>
              <a:t>ВЫСШЕЕ УЧЕБНОЕ ЗАВЕДЕНИЕ РОСТОВСКОЙ ЖЕЛЕЗНОЙ ДОРОГИ </a:t>
            </a:r>
            <a:endParaRPr lang="ru-RU" sz="1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2000" fill="hold"/>
                                        <p:tgtEl>
                                          <p:spTgt spid="6148"/>
                                        </p:tgtEl>
                                        <p:attrNameLst>
                                          <p:attrName>ppt_x</p:attrName>
                                        </p:attrNameLst>
                                      </p:cBhvr>
                                      <p:tavLst>
                                        <p:tav tm="0">
                                          <p:val>
                                            <p:strVal val="0-#ppt_w/2"/>
                                          </p:val>
                                        </p:tav>
                                        <p:tav tm="100000">
                                          <p:val>
                                            <p:strVal val="#ppt_x"/>
                                          </p:val>
                                        </p:tav>
                                      </p:tavLst>
                                    </p:anim>
                                    <p:anim calcmode="lin" valueType="num">
                                      <p:cBhvr additive="base">
                                        <p:cTn id="8" dur="2000" fill="hold"/>
                                        <p:tgtEl>
                                          <p:spTgt spid="614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additive="base">
                                        <p:cTn id="11" dur="2000" fill="hold"/>
                                        <p:tgtEl>
                                          <p:spTgt spid="6147"/>
                                        </p:tgtEl>
                                        <p:attrNameLst>
                                          <p:attrName>ppt_x</p:attrName>
                                        </p:attrNameLst>
                                      </p:cBhvr>
                                      <p:tavLst>
                                        <p:tav tm="0">
                                          <p:val>
                                            <p:strVal val="1+#ppt_w/2"/>
                                          </p:val>
                                        </p:tav>
                                        <p:tav tm="100000">
                                          <p:val>
                                            <p:strVal val="#ppt_x"/>
                                          </p:val>
                                        </p:tav>
                                      </p:tavLst>
                                    </p:anim>
                                    <p:anim calcmode="lin" valueType="num">
                                      <p:cBhvr additive="base">
                                        <p:cTn id="12" dur="2000" fill="hold"/>
                                        <p:tgtEl>
                                          <p:spTgt spid="6147"/>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 calcmode="lin" valueType="num">
                                      <p:cBhvr additive="base">
                                        <p:cTn id="15" dur="2000" fill="hold"/>
                                        <p:tgtEl>
                                          <p:spTgt spid="6146"/>
                                        </p:tgtEl>
                                        <p:attrNameLst>
                                          <p:attrName>ppt_x</p:attrName>
                                        </p:attrNameLst>
                                      </p:cBhvr>
                                      <p:tavLst>
                                        <p:tav tm="0">
                                          <p:val>
                                            <p:strVal val="#ppt_x"/>
                                          </p:val>
                                        </p:tav>
                                        <p:tav tm="100000">
                                          <p:val>
                                            <p:strVal val="#ppt_x"/>
                                          </p:val>
                                        </p:tav>
                                      </p:tavLst>
                                    </p:anim>
                                    <p:anim calcmode="lin" valueType="num">
                                      <p:cBhvr additive="base">
                                        <p:cTn id="16" dur="2000" fill="hold"/>
                                        <p:tgtEl>
                                          <p:spTgt spid="614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ppt_x"/>
                                          </p:val>
                                        </p:tav>
                                        <p:tav tm="100000">
                                          <p:val>
                                            <p:strVal val="#ppt_x"/>
                                          </p:val>
                                        </p:tav>
                                      </p:tavLst>
                                    </p:anim>
                                    <p:anim calcmode="lin" valueType="num">
                                      <p:cBhvr additive="base">
                                        <p:cTn id="20"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E7EEF7"/>
            </a:gs>
            <a:gs pos="59000">
              <a:schemeClr val="bg1">
                <a:lumMod val="85000"/>
              </a:schemeClr>
            </a:gs>
            <a:gs pos="3000">
              <a:srgbClr val="C4D6EB"/>
            </a:gs>
            <a:gs pos="94000">
              <a:schemeClr val="accent3">
                <a:lumMod val="20000"/>
                <a:lumOff val="80000"/>
              </a:schemeClr>
            </a:gs>
            <a:gs pos="76000">
              <a:schemeClr val="accent6">
                <a:lumMod val="40000"/>
                <a:lumOff val="60000"/>
              </a:schemeClr>
            </a:gs>
            <a:gs pos="27000">
              <a:schemeClr val="bg1"/>
            </a:gs>
          </a:gsLst>
          <a:path path="rect">
            <a:fillToRect l="100000" t="100000"/>
          </a:path>
          <a:tileRect r="-100000" b="-100000"/>
        </a:gradFill>
        <a:effectLst/>
      </p:bgPr>
    </p:bg>
    <p:spTree>
      <p:nvGrpSpPr>
        <p:cNvPr id="1" name=""/>
        <p:cNvGrpSpPr/>
        <p:nvPr/>
      </p:nvGrpSpPr>
      <p:grpSpPr>
        <a:xfrm>
          <a:off x="0" y="0"/>
          <a:ext cx="0" cy="0"/>
          <a:chOff x="0" y="0"/>
          <a:chExt cx="0" cy="0"/>
        </a:xfrm>
      </p:grpSpPr>
      <p:grpSp>
        <p:nvGrpSpPr>
          <p:cNvPr id="6" name="Прямоугольник 5"/>
          <p:cNvGrpSpPr>
            <a:grpSpLocks/>
          </p:cNvGrpSpPr>
          <p:nvPr/>
        </p:nvGrpSpPr>
        <p:grpSpPr bwMode="auto">
          <a:xfrm>
            <a:off x="585788" y="1408113"/>
            <a:ext cx="3754437" cy="4779962"/>
            <a:chOff x="369" y="887"/>
            <a:chExt cx="2365" cy="3011"/>
          </a:xfrm>
        </p:grpSpPr>
        <p:pic>
          <p:nvPicPr>
            <p:cNvPr id="21506" name="Прямоугольник 5"/>
            <p:cNvPicPr>
              <a:picLocks noChangeArrowheads="1"/>
            </p:cNvPicPr>
            <p:nvPr/>
          </p:nvPicPr>
          <p:blipFill>
            <a:blip r:embed="rId2"/>
            <a:srcRect/>
            <a:stretch>
              <a:fillRect/>
            </a:stretch>
          </p:blipFill>
          <p:spPr bwMode="auto">
            <a:xfrm>
              <a:off x="369" y="887"/>
              <a:ext cx="2365" cy="3011"/>
            </a:xfrm>
            <a:prstGeom prst="rect">
              <a:avLst/>
            </a:prstGeom>
            <a:noFill/>
          </p:spPr>
        </p:pic>
        <p:sp>
          <p:nvSpPr>
            <p:cNvPr id="21507" name="Text Box 3"/>
            <p:cNvSpPr txBox="1">
              <a:spLocks noChangeArrowheads="1"/>
            </p:cNvSpPr>
            <p:nvPr/>
          </p:nvSpPr>
          <p:spPr bwMode="auto">
            <a:xfrm>
              <a:off x="373" y="890"/>
              <a:ext cx="2359" cy="3005"/>
            </a:xfrm>
            <a:prstGeom prst="rect">
              <a:avLst/>
            </a:prstGeom>
            <a:noFill/>
            <a:ln w="9525">
              <a:noFill/>
              <a:miter lim="800000"/>
              <a:headEnd/>
              <a:tailEnd/>
            </a:ln>
          </p:spPr>
          <p:txBody>
            <a:bodyPr>
              <a:spAutoFit/>
            </a:bodyPr>
            <a:lstStyle/>
            <a:p>
              <a:r>
                <a:rPr lang="ru-RU" sz="1600">
                  <a:latin typeface="Times New Roman" pitchFamily="18" charset="0"/>
                  <a:cs typeface="Times New Roman" pitchFamily="18" charset="0"/>
                </a:rPr>
                <a:t>Строительство железных дорог на Северном Кавказе началось с прокладки линий Шахтная - Аксай (1861), Зверево - Шахтная (1871), Аксай - Ростов (1875). В 1872-75 построена линия Ростов - Владикавказ. К октябрю 1917 общая длина дороги достигла 5000 вёрст. Во время Гражданской войны и военной интервенции были разрушены железнодорожные пути, станции и др. железнодорожные объекты, которые после войны были не только восстановлены, но и значительно реконструированы. В 1925 перевозки на дороге достигли довоенного уровня. С 1929 развернулось строительство новых железнодорожных участков на Северном Кавказе, появились новые станции. </a:t>
              </a:r>
            </a:p>
            <a:p>
              <a:r>
                <a:rPr lang="ru-RU" sz="1600">
                  <a:latin typeface="Times New Roman" pitchFamily="18" charset="0"/>
                  <a:cs typeface="Times New Roman" pitchFamily="18" charset="0"/>
                </a:rPr>
                <a:t> </a:t>
              </a:r>
            </a:p>
          </p:txBody>
        </p:sp>
      </p:grpSp>
      <p:sp>
        <p:nvSpPr>
          <p:cNvPr id="7" name="Заголовок 1"/>
          <p:cNvSpPr>
            <a:spLocks noGrp="1"/>
          </p:cNvSpPr>
          <p:nvPr>
            <p:ph type="title"/>
          </p:nvPr>
        </p:nvSpPr>
        <p:spPr>
          <a:xfrm>
            <a:off x="-180528" y="260648"/>
            <a:ext cx="9446916" cy="857256"/>
          </a:xfrm>
        </p:spPr>
        <p:txBody>
          <a:bodyPr>
            <a:noAutofit/>
          </a:bodyPr>
          <a:lstStyle/>
          <a:p>
            <a:pPr algn="ctr" fontAlgn="auto">
              <a:spcAft>
                <a:spcPts val="0"/>
              </a:spcAft>
              <a:defRPr/>
            </a:pPr>
            <a:r>
              <a:rPr lang="ru-RU" sz="3600" dirty="0" err="1" smtClean="0">
                <a:ln w="1905"/>
                <a:solidFill>
                  <a:schemeClr val="accent1">
                    <a:lumMod val="75000"/>
                  </a:schemeClr>
                </a:solidFill>
                <a:effectLst>
                  <a:innerShdw blurRad="69850" dist="43180" dir="5400000">
                    <a:srgbClr val="000000">
                      <a:alpha val="65000"/>
                    </a:srgbClr>
                  </a:innerShdw>
                </a:effectLst>
                <a:latin typeface="Times New Roman" pitchFamily="18" charset="0"/>
                <a:cs typeface="Times New Roman" pitchFamily="18" charset="0"/>
              </a:rPr>
              <a:t>Северо-Кавказская</a:t>
            </a:r>
            <a:r>
              <a:rPr lang="ru-RU" sz="3600" dirty="0" smtClean="0">
                <a:ln w="1905"/>
                <a:solidFill>
                  <a:schemeClr val="accent1">
                    <a:lumMod val="75000"/>
                  </a:schemeClr>
                </a:solidFill>
                <a:effectLst>
                  <a:innerShdw blurRad="69850" dist="43180" dir="5400000">
                    <a:srgbClr val="000000">
                      <a:alpha val="65000"/>
                    </a:srgbClr>
                  </a:innerShdw>
                </a:effectLst>
                <a:latin typeface="Times New Roman" pitchFamily="18" charset="0"/>
                <a:cs typeface="Times New Roman" pitchFamily="18" charset="0"/>
              </a:rPr>
              <a:t> железная дорога</a:t>
            </a:r>
            <a:endParaRPr lang="ru-RU" sz="3600" dirty="0">
              <a:ln w="1905"/>
              <a:solidFill>
                <a:schemeClr val="accent1">
                  <a:lumMod val="75000"/>
                </a:schemeClr>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5122" name="Picture 2" descr="C:\Users\Саша\Desktop\Фото\j\DSC_0072.jpg"/>
          <p:cNvPicPr>
            <a:picLocks noChangeAspect="1" noChangeArrowheads="1"/>
          </p:cNvPicPr>
          <p:nvPr/>
        </p:nvPicPr>
        <p:blipFill>
          <a:blip r:embed="rId3"/>
          <a:srcRect/>
          <a:stretch>
            <a:fillRect/>
          </a:stretch>
        </p:blipFill>
        <p:spPr bwMode="auto">
          <a:xfrm>
            <a:off x="4224338" y="1603375"/>
            <a:ext cx="4584700" cy="4217988"/>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2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3000">
              <a:schemeClr val="accent6">
                <a:lumMod val="60000"/>
                <a:lumOff val="40000"/>
              </a:schemeClr>
            </a:gs>
            <a:gs pos="25000">
              <a:srgbClr val="C4D6EB"/>
            </a:gs>
            <a:gs pos="98000">
              <a:schemeClr val="accent3">
                <a:lumMod val="20000"/>
                <a:lumOff val="80000"/>
              </a:schemeClr>
            </a:gs>
            <a:gs pos="72000">
              <a:schemeClr val="tx2">
                <a:lumMod val="25000"/>
                <a:lumOff val="75000"/>
              </a:schemeClr>
            </a:gs>
            <a:gs pos="46000">
              <a:schemeClr val="accent6">
                <a:lumMod val="40000"/>
                <a:lumOff val="60000"/>
              </a:schemeClr>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6" name="Прямоугольник 5"/>
          <p:cNvSpPr/>
          <p:nvPr/>
        </p:nvSpPr>
        <p:spPr>
          <a:xfrm>
            <a:off x="684213" y="5157788"/>
            <a:ext cx="7848600" cy="1200150"/>
          </a:xfrm>
          <a:prstGeom prst="rect">
            <a:avLst/>
          </a:prstGeom>
          <a:gradFill flip="none" rotWithShape="1">
            <a:gsLst>
              <a:gs pos="16000">
                <a:srgbClr val="C4D6EB"/>
              </a:gs>
              <a:gs pos="100000">
                <a:schemeClr val="accent3">
                  <a:lumMod val="20000"/>
                  <a:lumOff val="80000"/>
                </a:schemeClr>
              </a:gs>
              <a:gs pos="68000">
                <a:schemeClr val="bg1"/>
              </a:gs>
            </a:gsLst>
            <a:path path="rect">
              <a:fillToRect l="50000" t="50000" r="50000" b="50000"/>
            </a:path>
            <a:tileRect/>
          </a:gradFill>
        </p:spPr>
        <p:txBody>
          <a:bodyPr>
            <a:spAutoFit/>
          </a:bodyPr>
          <a:lstStyle/>
          <a:p>
            <a:pPr fontAlgn="auto">
              <a:spcBef>
                <a:spcPts val="0"/>
              </a:spcBef>
              <a:spcAft>
                <a:spcPts val="0"/>
              </a:spcAft>
              <a:defRPr/>
            </a:pPr>
            <a:r>
              <a:rPr lang="ru-RU" dirty="0">
                <a:solidFill>
                  <a:schemeClr val="accent3">
                    <a:lumMod val="75000"/>
                  </a:schemeClr>
                </a:solidFill>
                <a:latin typeface="Times New Roman" pitchFamily="18" charset="0"/>
                <a:cs typeface="Times New Roman" pitchFamily="18" charset="0"/>
              </a:rPr>
              <a:t>Основные узловые станции: Батайск, Ростов-на-Дону, Таганрог, Лихая, Тихорецкая, Кавказская, Армавир, Минеральные Воды, Махачкала, Гудермес, Грозный, Тимашевская, Краснодар, Туапсе, </a:t>
            </a:r>
            <a:r>
              <a:rPr lang="ru-RU" dirty="0" err="1">
                <a:solidFill>
                  <a:schemeClr val="accent3">
                    <a:lumMod val="75000"/>
                  </a:schemeClr>
                </a:solidFill>
                <a:latin typeface="Times New Roman" pitchFamily="18" charset="0"/>
                <a:cs typeface="Times New Roman" pitchFamily="18" charset="0"/>
              </a:rPr>
              <a:t>Белореченская</a:t>
            </a:r>
            <a:r>
              <a:rPr lang="ru-RU" dirty="0">
                <a:solidFill>
                  <a:schemeClr val="accent3">
                    <a:lumMod val="75000"/>
                  </a:schemeClr>
                </a:solidFill>
                <a:latin typeface="Times New Roman" pitchFamily="18" charset="0"/>
                <a:cs typeface="Times New Roman" pitchFamily="18" charset="0"/>
              </a:rPr>
              <a:t>, Сальск, Новороссийск.</a:t>
            </a:r>
            <a:endParaRPr lang="ru-RU" dirty="0">
              <a:solidFill>
                <a:schemeClr val="accent3">
                  <a:lumMod val="75000"/>
                </a:schemeClr>
              </a:solidFill>
              <a:latin typeface="Times New Roman" pitchFamily="18" charset="0"/>
              <a:cs typeface="Times New Roman" pitchFamily="18" charset="0"/>
            </a:endParaRPr>
          </a:p>
        </p:txBody>
      </p:sp>
      <p:pic>
        <p:nvPicPr>
          <p:cNvPr id="4098" name="Picture 2" descr="C:\Users\Саша\Desktop\Фото\severo-kavkazskaya.jpg"/>
          <p:cNvPicPr>
            <a:picLocks noChangeAspect="1" noChangeArrowheads="1"/>
          </p:cNvPicPr>
          <p:nvPr/>
        </p:nvPicPr>
        <p:blipFill>
          <a:blip r:embed="rId2"/>
          <a:srcRect/>
          <a:stretch>
            <a:fillRect/>
          </a:stretch>
        </p:blipFill>
        <p:spPr bwMode="auto">
          <a:xfrm>
            <a:off x="1785938" y="500063"/>
            <a:ext cx="6038850" cy="4511675"/>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rgbClr val="D4DEFF"/>
            </a:gs>
            <a:gs pos="100000">
              <a:srgbClr val="D4DEFF"/>
            </a:gs>
            <a:gs pos="85000">
              <a:schemeClr val="accent4">
                <a:lumMod val="40000"/>
                <a:lumOff val="60000"/>
              </a:schemeClr>
            </a:gs>
            <a:gs pos="47000">
              <a:srgbClr val="96AB94"/>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8183880" cy="1051560"/>
          </a:xfrm>
        </p:spPr>
        <p:txBody>
          <a:bodyPr/>
          <a:lstStyle/>
          <a:p>
            <a:pPr fontAlgn="auto">
              <a:spcAft>
                <a:spcPts val="0"/>
              </a:spcAft>
              <a:defRPr/>
            </a:pPr>
            <a:r>
              <a:rPr lang="ru-RU" dirty="0" smtClean="0">
                <a:ln w="10541" cmpd="sng">
                  <a:solidFill>
                    <a:srgbClr val="FF0000"/>
                  </a:solidFill>
                  <a:prstDash val="solid"/>
                </a:ln>
                <a:solidFill>
                  <a:srgbClr val="FF0000"/>
                </a:solidFill>
                <a:effectLst/>
              </a:rPr>
              <a:t>Детская</a:t>
            </a:r>
            <a:r>
              <a:rPr lang="ru-RU" dirty="0" smtClean="0">
                <a:ln w="10541" cmpd="sng">
                  <a:solidFill>
                    <a:schemeClr val="accent1">
                      <a:shade val="88000"/>
                      <a:satMod val="110000"/>
                    </a:schemeClr>
                  </a:solidFill>
                  <a:prstDash val="solid"/>
                </a:ln>
                <a:solidFill>
                  <a:srgbClr val="FF0000"/>
                </a:solidFill>
                <a:effectLst/>
              </a:rPr>
              <a:t> железная дорога </a:t>
            </a:r>
            <a:endParaRPr lang="ru-RU" dirty="0">
              <a:ln w="10541" cmpd="sng">
                <a:solidFill>
                  <a:schemeClr val="accent1">
                    <a:shade val="88000"/>
                    <a:satMod val="110000"/>
                  </a:schemeClr>
                </a:solidFill>
                <a:prstDash val="solid"/>
              </a:ln>
              <a:solidFill>
                <a:srgbClr val="FF0000"/>
              </a:solidFill>
              <a:effectLst/>
            </a:endParaRPr>
          </a:p>
        </p:txBody>
      </p:sp>
      <p:pic>
        <p:nvPicPr>
          <p:cNvPr id="1026" name="Picture 2" descr="C:\Documents and Settings\ученик\Рабочий стол\Фото\j\DSC_0031.jpg"/>
          <p:cNvPicPr>
            <a:picLocks noChangeAspect="1" noChangeArrowheads="1"/>
          </p:cNvPicPr>
          <p:nvPr/>
        </p:nvPicPr>
        <p:blipFill>
          <a:blip r:embed="rId2"/>
          <a:srcRect/>
          <a:stretch>
            <a:fillRect/>
          </a:stretch>
        </p:blipFill>
        <p:spPr bwMode="auto">
          <a:xfrm>
            <a:off x="3943350" y="1438275"/>
            <a:ext cx="4640263" cy="5389563"/>
          </a:xfrm>
          <a:prstGeom prst="rect">
            <a:avLst/>
          </a:prstGeom>
          <a:noFill/>
        </p:spPr>
      </p:pic>
      <p:pic>
        <p:nvPicPr>
          <p:cNvPr id="1027" name="Picture 3" descr="_dskzhd">
            <a:hlinkClick r:id="rId3"/>
          </p:cNvPr>
          <p:cNvPicPr>
            <a:picLocks noChangeAspect="1" noChangeArrowheads="1"/>
          </p:cNvPicPr>
          <p:nvPr/>
        </p:nvPicPr>
        <p:blipFill>
          <a:blip r:embed="rId4"/>
          <a:srcRect/>
          <a:stretch>
            <a:fillRect/>
          </a:stretch>
        </p:blipFill>
        <p:spPr bwMode="auto">
          <a:xfrm>
            <a:off x="590550" y="3382963"/>
            <a:ext cx="3200400" cy="4718050"/>
          </a:xfrm>
          <a:prstGeom prst="rect">
            <a:avLst/>
          </a:prstGeom>
          <a:noFill/>
        </p:spPr>
      </p:pic>
      <p:sp>
        <p:nvSpPr>
          <p:cNvPr id="23557" name="Прямоугольник 5"/>
          <p:cNvSpPr>
            <a:spLocks noChangeArrowheads="1"/>
          </p:cNvSpPr>
          <p:nvPr/>
        </p:nvSpPr>
        <p:spPr bwMode="auto">
          <a:xfrm>
            <a:off x="500063" y="1500188"/>
            <a:ext cx="3429000" cy="1846262"/>
          </a:xfrm>
          <a:prstGeom prst="rect">
            <a:avLst/>
          </a:prstGeom>
          <a:noFill/>
          <a:ln w="9525">
            <a:noFill/>
            <a:miter lim="800000"/>
            <a:headEnd/>
            <a:tailEnd/>
          </a:ln>
        </p:spPr>
        <p:txBody>
          <a:bodyPr>
            <a:spAutoFit/>
          </a:bodyPr>
          <a:lstStyle/>
          <a:p>
            <a:r>
              <a:rPr lang="ru-RU" sz="1600" b="1">
                <a:solidFill>
                  <a:srgbClr val="C00000"/>
                </a:solidFill>
                <a:latin typeface="Times New Roman" pitchFamily="18" charset="0"/>
                <a:cs typeface="Times New Roman" pitchFamily="18" charset="0"/>
              </a:rPr>
              <a:t>Открыта</a:t>
            </a:r>
            <a:r>
              <a:rPr lang="ru-RU" sz="1600">
                <a:solidFill>
                  <a:schemeClr val="accent1"/>
                </a:solidFill>
                <a:latin typeface="Times New Roman" pitchFamily="18" charset="0"/>
                <a:cs typeface="Times New Roman" pitchFamily="18" charset="0"/>
              </a:rPr>
              <a:t> </a:t>
            </a:r>
            <a:r>
              <a:rPr lang="ru-RU" sz="1600">
                <a:latin typeface="Times New Roman" pitchFamily="18" charset="0"/>
                <a:cs typeface="Times New Roman" pitchFamily="18" charset="0"/>
              </a:rPr>
              <a:t>9 ноября 1940 года </a:t>
            </a:r>
            <a:r>
              <a:rPr lang="ru-RU" sz="1600">
                <a:solidFill>
                  <a:schemeClr val="accent1"/>
                </a:solidFill>
                <a:latin typeface="Times New Roman" pitchFamily="18" charset="0"/>
                <a:cs typeface="Times New Roman" pitchFamily="18" charset="0"/>
              </a:rPr>
              <a:t/>
            </a:r>
            <a:br>
              <a:rPr lang="ru-RU" sz="1600">
                <a:solidFill>
                  <a:schemeClr val="accent1"/>
                </a:solidFill>
                <a:latin typeface="Times New Roman" pitchFamily="18" charset="0"/>
                <a:cs typeface="Times New Roman" pitchFamily="18" charset="0"/>
              </a:rPr>
            </a:br>
            <a:r>
              <a:rPr lang="ru-RU" sz="1600" b="1">
                <a:solidFill>
                  <a:srgbClr val="C00000"/>
                </a:solidFill>
                <a:latin typeface="Times New Roman" pitchFamily="18" charset="0"/>
                <a:cs typeface="Times New Roman" pitchFamily="18" charset="0"/>
              </a:rPr>
              <a:t>Длина:</a:t>
            </a:r>
            <a:r>
              <a:rPr lang="ru-RU" sz="1600">
                <a:solidFill>
                  <a:schemeClr val="accent1"/>
                </a:solidFill>
                <a:latin typeface="Times New Roman" pitchFamily="18" charset="0"/>
                <a:cs typeface="Times New Roman" pitchFamily="18" charset="0"/>
              </a:rPr>
              <a:t> </a:t>
            </a:r>
            <a:r>
              <a:rPr lang="ru-RU" sz="1600">
                <a:latin typeface="Times New Roman" pitchFamily="18" charset="0"/>
                <a:cs typeface="Times New Roman" pitchFamily="18" charset="0"/>
              </a:rPr>
              <a:t>3.97 км (кольцевая) </a:t>
            </a:r>
            <a:r>
              <a:rPr lang="ru-RU" sz="1600">
                <a:solidFill>
                  <a:schemeClr val="accent1"/>
                </a:solidFill>
                <a:latin typeface="Times New Roman" pitchFamily="18" charset="0"/>
                <a:cs typeface="Times New Roman" pitchFamily="18" charset="0"/>
              </a:rPr>
              <a:t/>
            </a:r>
            <a:br>
              <a:rPr lang="ru-RU" sz="1600">
                <a:solidFill>
                  <a:schemeClr val="accent1"/>
                </a:solidFill>
                <a:latin typeface="Times New Roman" pitchFamily="18" charset="0"/>
                <a:cs typeface="Times New Roman" pitchFamily="18" charset="0"/>
              </a:rPr>
            </a:br>
            <a:r>
              <a:rPr lang="ru-RU" sz="1600" b="1">
                <a:solidFill>
                  <a:srgbClr val="C00000"/>
                </a:solidFill>
                <a:latin typeface="Times New Roman" pitchFamily="18" charset="0"/>
                <a:cs typeface="Times New Roman" pitchFamily="18" charset="0"/>
              </a:rPr>
              <a:t>1 станция:</a:t>
            </a:r>
            <a:r>
              <a:rPr lang="ru-RU" sz="1600">
                <a:solidFill>
                  <a:schemeClr val="accent1"/>
                </a:solidFill>
                <a:latin typeface="Times New Roman" pitchFamily="18" charset="0"/>
                <a:cs typeface="Times New Roman" pitchFamily="18" charset="0"/>
              </a:rPr>
              <a:t> </a:t>
            </a:r>
            <a:r>
              <a:rPr lang="ru-RU" sz="1600">
                <a:latin typeface="Times New Roman" pitchFamily="18" charset="0"/>
                <a:cs typeface="Times New Roman" pitchFamily="18" charset="0"/>
              </a:rPr>
              <a:t>Победа, </a:t>
            </a:r>
            <a:r>
              <a:rPr lang="ru-RU" sz="1600" b="1">
                <a:solidFill>
                  <a:srgbClr val="C00000"/>
                </a:solidFill>
                <a:latin typeface="Times New Roman" pitchFamily="18" charset="0"/>
                <a:cs typeface="Times New Roman" pitchFamily="18" charset="0"/>
              </a:rPr>
              <a:t>2 платформы:</a:t>
            </a:r>
            <a:r>
              <a:rPr lang="ru-RU" sz="1600">
                <a:solidFill>
                  <a:srgbClr val="C00000"/>
                </a:solidFill>
                <a:latin typeface="Times New Roman" pitchFamily="18" charset="0"/>
                <a:cs typeface="Times New Roman" pitchFamily="18" charset="0"/>
              </a:rPr>
              <a:t> </a:t>
            </a:r>
            <a:r>
              <a:rPr lang="ru-RU" sz="1600">
                <a:latin typeface="Times New Roman" pitchFamily="18" charset="0"/>
                <a:cs typeface="Times New Roman" pitchFamily="18" charset="0"/>
              </a:rPr>
              <a:t>Солнечная, им.Вити Черевичкина </a:t>
            </a:r>
            <a:r>
              <a:rPr lang="ru-RU" sz="1600">
                <a:solidFill>
                  <a:schemeClr val="accent1"/>
                </a:solidFill>
                <a:latin typeface="Times New Roman" pitchFamily="18" charset="0"/>
                <a:cs typeface="Times New Roman" pitchFamily="18" charset="0"/>
              </a:rPr>
              <a:t/>
            </a:r>
            <a:br>
              <a:rPr lang="ru-RU" sz="1600">
                <a:solidFill>
                  <a:schemeClr val="accent1"/>
                </a:solidFill>
                <a:latin typeface="Times New Roman" pitchFamily="18" charset="0"/>
                <a:cs typeface="Times New Roman" pitchFamily="18" charset="0"/>
              </a:rPr>
            </a:br>
            <a:r>
              <a:rPr lang="ru-RU" sz="1600" b="1">
                <a:solidFill>
                  <a:srgbClr val="C00000"/>
                </a:solidFill>
                <a:latin typeface="Times New Roman" pitchFamily="18" charset="0"/>
                <a:cs typeface="Times New Roman" pitchFamily="18" charset="0"/>
              </a:rPr>
              <a:t>Расположена</a:t>
            </a:r>
            <a:r>
              <a:rPr lang="ru-RU" sz="1600">
                <a:solidFill>
                  <a:srgbClr val="C00000"/>
                </a:solidFill>
                <a:latin typeface="Times New Roman" pitchFamily="18" charset="0"/>
                <a:cs typeface="Times New Roman" pitchFamily="18" charset="0"/>
              </a:rPr>
              <a:t> </a:t>
            </a:r>
            <a:r>
              <a:rPr lang="ru-RU" sz="1600">
                <a:latin typeface="Times New Roman" pitchFamily="18" charset="0"/>
                <a:cs typeface="Times New Roman" pitchFamily="18" charset="0"/>
              </a:rPr>
              <a:t>в парке им.Н.Островского </a:t>
            </a:r>
            <a:r>
              <a:rPr lang="ru-RU" sz="1200">
                <a:solidFill>
                  <a:schemeClr val="accent1"/>
                </a:solidFill>
                <a:latin typeface="Times New Roman" pitchFamily="18" charset="0"/>
                <a:cs typeface="Times New Roman" pitchFamily="18" charset="0"/>
              </a:rPr>
              <a:t/>
            </a:r>
            <a:br>
              <a:rPr lang="ru-RU" sz="1200">
                <a:solidFill>
                  <a:schemeClr val="accent1"/>
                </a:solidFill>
                <a:latin typeface="Times New Roman" pitchFamily="18" charset="0"/>
                <a:cs typeface="Times New Roman" pitchFamily="18" charset="0"/>
              </a:rPr>
            </a:br>
            <a:endParaRPr lang="ru-RU">
              <a:latin typeface="Verdana" pitchFamily="34" charset="0"/>
            </a:endParaRPr>
          </a:p>
        </p:txBody>
      </p:sp>
      <p:sp>
        <p:nvSpPr>
          <p:cNvPr id="23558" name="Прямоугольник 6"/>
          <p:cNvSpPr>
            <a:spLocks noChangeArrowheads="1"/>
          </p:cNvSpPr>
          <p:nvPr/>
        </p:nvSpPr>
        <p:spPr bwMode="auto">
          <a:xfrm>
            <a:off x="4000500" y="4365625"/>
            <a:ext cx="4572000" cy="1846263"/>
          </a:xfrm>
          <a:prstGeom prst="rect">
            <a:avLst/>
          </a:prstGeom>
          <a:noFill/>
          <a:ln w="9525">
            <a:noFill/>
            <a:miter lim="800000"/>
            <a:headEnd/>
            <a:tailEnd/>
          </a:ln>
        </p:spPr>
        <p:txBody>
          <a:bodyPr>
            <a:spAutoFit/>
          </a:bodyPr>
          <a:lstStyle/>
          <a:p>
            <a:r>
              <a:rPr lang="ru-RU" sz="1600" b="1">
                <a:solidFill>
                  <a:srgbClr val="C00000"/>
                </a:solidFill>
                <a:latin typeface="Times New Roman" pitchFamily="18" charset="0"/>
                <a:cs typeface="Times New Roman" pitchFamily="18" charset="0"/>
              </a:rPr>
              <a:t>Искусственные сооружения:</a:t>
            </a:r>
            <a:r>
              <a:rPr lang="ru-RU" sz="1600">
                <a:solidFill>
                  <a:srgbClr val="C00000"/>
                </a:solidFill>
                <a:latin typeface="Times New Roman" pitchFamily="18" charset="0"/>
                <a:cs typeface="Times New Roman" pitchFamily="18" charset="0"/>
              </a:rPr>
              <a:t> </a:t>
            </a:r>
            <a:r>
              <a:rPr lang="ru-RU" sz="1600">
                <a:latin typeface="Times New Roman" pitchFamily="18" charset="0"/>
                <a:cs typeface="Times New Roman" pitchFamily="18" charset="0"/>
              </a:rPr>
              <a:t>мост </a:t>
            </a:r>
            <a:r>
              <a:rPr lang="ru-RU" sz="1600">
                <a:solidFill>
                  <a:schemeClr val="accent1"/>
                </a:solidFill>
                <a:latin typeface="Times New Roman" pitchFamily="18" charset="0"/>
                <a:cs typeface="Times New Roman" pitchFamily="18" charset="0"/>
              </a:rPr>
              <a:t/>
            </a:r>
            <a:br>
              <a:rPr lang="ru-RU" sz="1600">
                <a:solidFill>
                  <a:schemeClr val="accent1"/>
                </a:solidFill>
                <a:latin typeface="Times New Roman" pitchFamily="18" charset="0"/>
                <a:cs typeface="Times New Roman" pitchFamily="18" charset="0"/>
              </a:rPr>
            </a:br>
            <a:r>
              <a:rPr lang="ru-RU" sz="1600" b="1">
                <a:solidFill>
                  <a:srgbClr val="C00000"/>
                </a:solidFill>
                <a:latin typeface="Times New Roman" pitchFamily="18" charset="0"/>
                <a:cs typeface="Times New Roman" pitchFamily="18" charset="0"/>
              </a:rPr>
              <a:t>Подвижной состав:</a:t>
            </a:r>
            <a:r>
              <a:rPr lang="ru-RU" sz="1600">
                <a:solidFill>
                  <a:srgbClr val="C00000"/>
                </a:solidFill>
                <a:latin typeface="Times New Roman" pitchFamily="18" charset="0"/>
                <a:cs typeface="Times New Roman" pitchFamily="18" charset="0"/>
              </a:rPr>
              <a:t> </a:t>
            </a:r>
            <a:r>
              <a:rPr lang="ru-RU" sz="1600">
                <a:latin typeface="Times New Roman" pitchFamily="18" charset="0"/>
                <a:cs typeface="Times New Roman" pitchFamily="18" charset="0"/>
              </a:rPr>
              <a:t>тепловозы ТУ2-152, ТУ2-173, паровоз Гр-185, 4 вагона ПВ40, 4 вагона ПВ51; </a:t>
            </a:r>
            <a:r>
              <a:rPr lang="ru-RU" sz="1600">
                <a:solidFill>
                  <a:schemeClr val="accent1"/>
                </a:solidFill>
                <a:latin typeface="Times New Roman" pitchFamily="18" charset="0"/>
                <a:cs typeface="Times New Roman" pitchFamily="18" charset="0"/>
              </a:rPr>
              <a:t/>
            </a:r>
            <a:br>
              <a:rPr lang="ru-RU" sz="1600">
                <a:solidFill>
                  <a:schemeClr val="accent1"/>
                </a:solidFill>
                <a:latin typeface="Times New Roman" pitchFamily="18" charset="0"/>
                <a:cs typeface="Times New Roman" pitchFamily="18" charset="0"/>
              </a:rPr>
            </a:br>
            <a:r>
              <a:rPr lang="ru-RU" sz="1600" b="1">
                <a:solidFill>
                  <a:srgbClr val="C00000"/>
                </a:solidFill>
                <a:latin typeface="Times New Roman" pitchFamily="18" charset="0"/>
                <a:cs typeface="Times New Roman" pitchFamily="18" charset="0"/>
              </a:rPr>
              <a:t>Ранее были: </a:t>
            </a:r>
            <a:r>
              <a:rPr lang="ru-RU" sz="1600">
                <a:latin typeface="Times New Roman" pitchFamily="18" charset="0"/>
                <a:cs typeface="Times New Roman" pitchFamily="18" charset="0"/>
              </a:rPr>
              <a:t>паровоз Кч-4-101, вагоны Pafawag, мотовоз Муг/2 </a:t>
            </a:r>
            <a:r>
              <a:rPr lang="ru-RU">
                <a:latin typeface="Verdana" pitchFamily="34" charset="0"/>
              </a:rPr>
              <a:t/>
            </a:r>
            <a:br>
              <a:rPr lang="ru-RU">
                <a:latin typeface="Verdana" pitchFamily="34" charset="0"/>
              </a:rPr>
            </a:br>
            <a:endParaRPr lang="ru-RU">
              <a:latin typeface="Verdana" pitchFamily="34" charset="0"/>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6666">
              <a:srgbClr val="EEE8D1"/>
            </a:gs>
            <a:gs pos="53000">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2050" name="Picture 2" descr="C:\Documents and Settings\ученик\Рабочий стол\Фото\j\DSC_0038.jpg"/>
          <p:cNvPicPr>
            <a:picLocks noChangeAspect="1" noChangeArrowheads="1"/>
          </p:cNvPicPr>
          <p:nvPr/>
        </p:nvPicPr>
        <p:blipFill>
          <a:blip r:embed="rId2"/>
          <a:srcRect/>
          <a:stretch>
            <a:fillRect/>
          </a:stretch>
        </p:blipFill>
        <p:spPr bwMode="auto">
          <a:xfrm>
            <a:off x="4438650" y="3011488"/>
            <a:ext cx="4656138" cy="3346450"/>
          </a:xfrm>
          <a:prstGeom prst="rect">
            <a:avLst/>
          </a:prstGeom>
          <a:noFill/>
        </p:spPr>
      </p:pic>
      <p:sp>
        <p:nvSpPr>
          <p:cNvPr id="1025" name="Rectangle 1"/>
          <p:cNvSpPr>
            <a:spLocks noChangeArrowheads="1"/>
          </p:cNvSpPr>
          <p:nvPr/>
        </p:nvSpPr>
        <p:spPr bwMode="auto">
          <a:xfrm>
            <a:off x="571472" y="4221088"/>
            <a:ext cx="4072536" cy="1323439"/>
          </a:xfrm>
          <a:prstGeom prst="rect">
            <a:avLst/>
          </a:prstGeom>
          <a:noFill/>
          <a:ln w="9525">
            <a:noFill/>
            <a:miter lim="800000"/>
            <a:headEnd/>
            <a:tailEnd/>
          </a:ln>
          <a:effectLst/>
        </p:spPr>
        <p:txBody>
          <a:bodyPr anchor="ctr">
            <a:spAutoFit/>
          </a:bodyPr>
          <a:lstStyle/>
          <a:p>
            <a:pPr>
              <a:defRPr/>
            </a:pPr>
            <a:r>
              <a:rPr lang="ru-RU" sz="2000" b="1" dirty="0">
                <a:ln w="1905"/>
                <a:solidFill>
                  <a:schemeClr val="accent1">
                    <a:lumMod val="75000"/>
                  </a:schemeClr>
                </a:soli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rPr>
              <a:t>Отличная работа Малой Северо-Кавказской была отмечена в 1972 году премией Ленинского комсомола. </a:t>
            </a:r>
            <a:endParaRPr lang="ru-RU" sz="2000" b="1" dirty="0">
              <a:ln w="1905"/>
              <a:solidFill>
                <a:schemeClr val="accent1">
                  <a:lumMod val="75000"/>
                </a:schemeClr>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026" name="Picture 2" descr="C:\Users\Саша\Desktop\Фото\j\DSC_0044.jpg"/>
          <p:cNvPicPr>
            <a:picLocks noChangeAspect="1" noChangeArrowheads="1"/>
          </p:cNvPicPr>
          <p:nvPr/>
        </p:nvPicPr>
        <p:blipFill>
          <a:blip r:embed="rId3"/>
          <a:srcRect/>
          <a:stretch>
            <a:fillRect/>
          </a:stretch>
        </p:blipFill>
        <p:spPr bwMode="auto">
          <a:xfrm>
            <a:off x="328613" y="450850"/>
            <a:ext cx="4560887" cy="3194050"/>
          </a:xfrm>
          <a:prstGeom prst="rect">
            <a:avLst/>
          </a:prstGeom>
          <a:noFill/>
        </p:spPr>
      </p:pic>
      <p:pic>
        <p:nvPicPr>
          <p:cNvPr id="24581" name="Picture 2" descr="D:\0_5a2f7_12eaea3c_XL.jpg"/>
          <p:cNvPicPr>
            <a:picLocks noChangeAspect="1" noChangeArrowheads="1"/>
          </p:cNvPicPr>
          <p:nvPr/>
        </p:nvPicPr>
        <p:blipFill>
          <a:blip r:embed="rId4"/>
          <a:srcRect/>
          <a:stretch>
            <a:fillRect/>
          </a:stretch>
        </p:blipFill>
        <p:spPr bwMode="auto">
          <a:xfrm>
            <a:off x="5041900" y="765175"/>
            <a:ext cx="3433763" cy="22860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6666">
              <a:srgbClr val="EEE8D1"/>
            </a:gs>
            <a:gs pos="28000">
              <a:schemeClr val="accent1">
                <a:lumMod val="40000"/>
                <a:lumOff val="60000"/>
              </a:schemeClr>
            </a:gs>
            <a:gs pos="100000">
              <a:srgbClr val="D1C39F"/>
            </a:gs>
          </a:gsLst>
          <a:lin ang="5400000" scaled="0"/>
        </a:gradFill>
        <a:effectLst/>
      </p:bgPr>
    </p:bg>
    <p:spTree>
      <p:nvGrpSpPr>
        <p:cNvPr id="1" name=""/>
        <p:cNvGrpSpPr/>
        <p:nvPr/>
      </p:nvGrpSpPr>
      <p:grpSpPr>
        <a:xfrm>
          <a:off x="0" y="0"/>
          <a:ext cx="0" cy="0"/>
          <a:chOff x="0" y="0"/>
          <a:chExt cx="0" cy="0"/>
        </a:xfrm>
      </p:grpSpPr>
      <p:sp>
        <p:nvSpPr>
          <p:cNvPr id="6" name="Текст 5"/>
          <p:cNvSpPr>
            <a:spLocks noGrp="1"/>
          </p:cNvSpPr>
          <p:nvPr>
            <p:ph type="body" idx="1"/>
          </p:nvPr>
        </p:nvSpPr>
        <p:spPr>
          <a:xfrm>
            <a:off x="571500" y="785813"/>
            <a:ext cx="3643313" cy="2928937"/>
          </a:xfrm>
        </p:spPr>
        <p:txBody>
          <a:bodyPr>
            <a:normAutofit/>
          </a:bodyPr>
          <a:lstStyle/>
          <a:p>
            <a:pPr marR="0">
              <a:spcBef>
                <a:spcPct val="0"/>
              </a:spcBef>
              <a:spcAft>
                <a:spcPct val="0"/>
              </a:spcAft>
            </a:pPr>
            <a:r>
              <a:rPr lang="ru-RU" sz="2800" smtClean="0">
                <a:solidFill>
                  <a:srgbClr val="B95C00"/>
                </a:solidFill>
                <a:latin typeface="Times New Roman" pitchFamily="18" charset="0"/>
                <a:cs typeface="Times New Roman" pitchFamily="18" charset="0"/>
              </a:rPr>
              <a:t>Первые поезда:</a:t>
            </a:r>
          </a:p>
          <a:p>
            <a:pPr marR="0">
              <a:spcBef>
                <a:spcPct val="0"/>
              </a:spcBef>
              <a:spcAft>
                <a:spcPct val="0"/>
              </a:spcAft>
              <a:buFont typeface="Wingdings" pitchFamily="2" charset="2"/>
              <a:buChar char="v"/>
            </a:pPr>
            <a:r>
              <a:rPr lang="ru-RU" sz="2800" smtClean="0">
                <a:solidFill>
                  <a:srgbClr val="B95C00"/>
                </a:solidFill>
                <a:latin typeface="Times New Roman" pitchFamily="18" charset="0"/>
                <a:cs typeface="Times New Roman" pitchFamily="18" charset="0"/>
              </a:rPr>
              <a:t> «Орленок» (Октябренок)</a:t>
            </a:r>
          </a:p>
          <a:p>
            <a:pPr marR="0">
              <a:spcBef>
                <a:spcPct val="0"/>
              </a:spcBef>
              <a:spcAft>
                <a:spcPct val="0"/>
              </a:spcAft>
              <a:buFont typeface="Wingdings" pitchFamily="2" charset="2"/>
              <a:buChar char="v"/>
            </a:pPr>
            <a:r>
              <a:rPr lang="ru-RU" sz="2800" smtClean="0">
                <a:solidFill>
                  <a:srgbClr val="B95C00"/>
                </a:solidFill>
                <a:latin typeface="Times New Roman" pitchFamily="18" charset="0"/>
                <a:cs typeface="Times New Roman" pitchFamily="18" charset="0"/>
              </a:rPr>
              <a:t> «Тихий Дон»</a:t>
            </a:r>
          </a:p>
          <a:p>
            <a:pPr marR="0">
              <a:spcBef>
                <a:spcPct val="0"/>
              </a:spcBef>
              <a:spcAft>
                <a:spcPct val="0"/>
              </a:spcAft>
              <a:buFont typeface="Wingdings" pitchFamily="2" charset="2"/>
              <a:buChar char="v"/>
            </a:pPr>
            <a:r>
              <a:rPr lang="ru-RU" sz="2800" smtClean="0">
                <a:solidFill>
                  <a:srgbClr val="B95C00"/>
                </a:solidFill>
                <a:latin typeface="Times New Roman" pitchFamily="18" charset="0"/>
                <a:cs typeface="Times New Roman" pitchFamily="18" charset="0"/>
              </a:rPr>
              <a:t>«Пионер»</a:t>
            </a:r>
          </a:p>
        </p:txBody>
      </p:sp>
      <p:pic>
        <p:nvPicPr>
          <p:cNvPr id="16386" name="Picture 2" descr="C:\Users\Саша\Desktop\Фото\j\DSC_0037.jpg"/>
          <p:cNvPicPr>
            <a:picLocks noChangeAspect="1" noChangeArrowheads="1"/>
          </p:cNvPicPr>
          <p:nvPr/>
        </p:nvPicPr>
        <p:blipFill>
          <a:blip r:embed="rId2"/>
          <a:srcRect/>
          <a:stretch>
            <a:fillRect/>
          </a:stretch>
        </p:blipFill>
        <p:spPr bwMode="auto">
          <a:xfrm>
            <a:off x="517525" y="3432175"/>
            <a:ext cx="4365625" cy="2981325"/>
          </a:xfrm>
          <a:prstGeom prst="rect">
            <a:avLst/>
          </a:prstGeom>
          <a:noFill/>
        </p:spPr>
      </p:pic>
      <p:pic>
        <p:nvPicPr>
          <p:cNvPr id="16387" name="Picture 3" descr="C:\Users\Саша\Desktop\Фото\j\DSC_0050.jpg"/>
          <p:cNvPicPr>
            <a:picLocks noChangeAspect="1" noChangeArrowheads="1"/>
          </p:cNvPicPr>
          <p:nvPr/>
        </p:nvPicPr>
        <p:blipFill>
          <a:blip r:embed="rId3"/>
          <a:srcRect/>
          <a:stretch>
            <a:fillRect/>
          </a:stretch>
        </p:blipFill>
        <p:spPr bwMode="auto">
          <a:xfrm>
            <a:off x="4005263" y="512763"/>
            <a:ext cx="4383087" cy="5888037"/>
          </a:xfrm>
          <a:prstGeom prst="rect">
            <a:avLst/>
          </a:prstGeom>
          <a:noFill/>
        </p:spPr>
      </p:pic>
      <p:pic>
        <p:nvPicPr>
          <p:cNvPr id="3074" name="Picture 2" descr="C:\Users\Саша\Desktop\i.jpeg4.jpeg"/>
          <p:cNvPicPr>
            <a:picLocks noChangeAspect="1" noChangeArrowheads="1"/>
          </p:cNvPicPr>
          <p:nvPr/>
        </p:nvPicPr>
        <p:blipFill>
          <a:blip r:embed="rId4"/>
          <a:srcRect/>
          <a:stretch>
            <a:fillRect/>
          </a:stretch>
        </p:blipFill>
        <p:spPr bwMode="auto">
          <a:xfrm>
            <a:off x="5357813" y="3786188"/>
            <a:ext cx="3319462" cy="25003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1001</TotalTime>
  <Words>431</Words>
  <Application>Microsoft Office PowerPoint</Application>
  <PresentationFormat>Экран (4:3)</PresentationFormat>
  <Paragraphs>21</Paragraphs>
  <Slides>13</Slides>
  <Notes>2</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5</vt:i4>
      </vt:variant>
      <vt:variant>
        <vt:lpstr>Заголовки слайдов</vt:lpstr>
      </vt:variant>
      <vt:variant>
        <vt:i4>13</vt:i4>
      </vt:variant>
    </vt:vector>
  </HeadingPairs>
  <TitlesOfParts>
    <vt:vector size="24" baseType="lpstr">
      <vt:lpstr>Verdana</vt:lpstr>
      <vt:lpstr>Arial</vt:lpstr>
      <vt:lpstr>Wingdings 2</vt:lpstr>
      <vt:lpstr>Calibri</vt:lpstr>
      <vt:lpstr>Times New Roman</vt:lpstr>
      <vt:lpstr>Wingdings</vt:lpstr>
      <vt:lpstr>Аспект</vt:lpstr>
      <vt:lpstr>Аспект</vt:lpstr>
      <vt:lpstr>Аспект</vt:lpstr>
      <vt:lpstr>Аспект</vt:lpstr>
      <vt:lpstr>Аспект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89</cp:revision>
  <dcterms:modified xsi:type="dcterms:W3CDTF">2013-03-26T18:47:21Z</dcterms:modified>
</cp:coreProperties>
</file>