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82;&#1086;&#1085;&#1082;&#1091;&#1088;&#1089;\&#1043;&#1083;&#1080;&#1085;&#1082;&#1072;%20&#1040;&#1088;&#1072;&#1075;&#1086;&#1085;&#1089;&#1082;&#1072;&#1103;%20&#1093;&#1086;&#1090;&#1072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Царит гармония оркестра</a:t>
            </a:r>
            <a:endParaRPr lang="ru-RU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04664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Симфонический оркестр</a:t>
            </a:r>
            <a:endParaRPr lang="ru-RU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899592" y="1628800"/>
            <a:ext cx="7322350" cy="4876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0080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Струнные смычковые инструменты</a:t>
            </a:r>
            <a:endParaRPr lang="ru-RU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33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62" y="1716588"/>
            <a:ext cx="1248735" cy="1280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170328">
            <a:off x="1071538" y="3577006"/>
            <a:ext cx="2852390" cy="285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429188" y="31361258"/>
            <a:ext cx="6667500" cy="857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70830">
            <a:off x="6155866" y="1495533"/>
            <a:ext cx="2205620" cy="1467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4"/>
          <a:srcRect l="13960" r="12655"/>
          <a:stretch/>
        </p:blipFill>
        <p:spPr bwMode="auto">
          <a:xfrm rot="20377999">
            <a:off x="5078321" y="2355383"/>
            <a:ext cx="2232217" cy="391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78589" y="3190187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Скрипка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314643" y="6347728"/>
            <a:ext cx="1604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Виолончель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24328" y="3190187"/>
            <a:ext cx="733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Альт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310090" y="6347728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Контрабас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32339">
            <a:off x="3332334" y="3149811"/>
            <a:ext cx="2735734" cy="2735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 rotWithShape="1">
          <a:blip r:embed="rId3" cstate="print"/>
          <a:srcRect l="11292" r="3922" b="1509"/>
          <a:stretch/>
        </p:blipFill>
        <p:spPr bwMode="auto">
          <a:xfrm rot="614015">
            <a:off x="6038818" y="2383939"/>
            <a:ext cx="2558658" cy="4582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398" y="548680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Духовые деревянные инструменты</a:t>
            </a:r>
            <a:endParaRPr lang="ru-RU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6" name="Picture 8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/>
          <a:stretch/>
        </p:blipFill>
        <p:spPr bwMode="auto">
          <a:xfrm rot="21350098">
            <a:off x="1825937" y="2418090"/>
            <a:ext cx="2487110" cy="2354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9362" y="4080846"/>
            <a:ext cx="1031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Флейта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386718" y="4886715"/>
            <a:ext cx="872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Гобой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34432" y="5957750"/>
            <a:ext cx="1119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Кларнет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99770" y="6423481"/>
            <a:ext cx="852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Фагот</a:t>
            </a:r>
            <a:endParaRPr lang="ru-RU" b="1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429918">
            <a:off x="724576" y="1819662"/>
            <a:ext cx="1945016" cy="204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Духовые медные </a:t>
            </a:r>
            <a:b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инструменты </a:t>
            </a:r>
            <a:endParaRPr lang="ru-RU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410817">
            <a:off x="1125414" y="2132856"/>
            <a:ext cx="2189339" cy="1153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100915">
            <a:off x="5929322" y="1357298"/>
            <a:ext cx="2286006" cy="228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423980">
            <a:off x="1164470" y="3892207"/>
            <a:ext cx="2111227" cy="280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764165">
            <a:off x="6193375" y="3941728"/>
            <a:ext cx="1962835" cy="312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03648" y="3434623"/>
            <a:ext cx="854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Труба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19184" y="6212629"/>
            <a:ext cx="1187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Тромбон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673758" y="3348563"/>
            <a:ext cx="1286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Валторна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652120" y="6212629"/>
            <a:ext cx="71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Туба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59632" y="1106125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Ударные инструменты</a:t>
            </a:r>
            <a:endParaRPr lang="ru-RU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152" y="1412776"/>
            <a:ext cx="1089810" cy="108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5656" y="4725144"/>
            <a:ext cx="14287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5785" y="3132440"/>
            <a:ext cx="2378544" cy="312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807337" y="3419996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Литавры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05145" y="6077437"/>
            <a:ext cx="2008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Малый</a:t>
            </a:r>
            <a:r>
              <a:rPr lang="ru-RU" dirty="0" smtClean="0"/>
              <a:t> </a:t>
            </a:r>
            <a:r>
              <a:rPr lang="ru-RU" b="1" dirty="0" smtClean="0"/>
              <a:t>барабан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56169" y="2687266"/>
            <a:ext cx="1121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Тарелки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30655" y="6332207"/>
            <a:ext cx="2266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Большой</a:t>
            </a:r>
            <a:r>
              <a:rPr lang="ru-RU" dirty="0" smtClean="0"/>
              <a:t> </a:t>
            </a:r>
            <a:r>
              <a:rPr lang="ru-RU" b="1" dirty="0" smtClean="0"/>
              <a:t>барабан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Арфа</a:t>
            </a:r>
            <a:endParaRPr lang="ru-RU" b="1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200400" y="1600200"/>
            <a:ext cx="2743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3952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1052736"/>
            <a:ext cx="8352928" cy="5187715"/>
          </a:xfrm>
        </p:spPr>
        <p:txBody>
          <a:bodyPr/>
          <a:lstStyle/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                                Михаил Иванович </a:t>
            </a:r>
          </a:p>
          <a:p>
            <a:pPr marL="0" indent="0" algn="ctr">
              <a:buNone/>
            </a:pPr>
            <a:r>
              <a:rPr lang="ru-RU" dirty="0" smtClean="0"/>
              <a:t>                                   </a:t>
            </a:r>
            <a:r>
              <a:rPr lang="ru-RU" sz="4000" b="1" dirty="0" smtClean="0"/>
              <a:t>Глинка</a:t>
            </a:r>
            <a:r>
              <a:rPr lang="ru-RU" dirty="0" smtClean="0"/>
              <a:t>        </a:t>
            </a:r>
          </a:p>
          <a:p>
            <a:pPr marL="0" indent="0" algn="ctr">
              <a:buNone/>
            </a:pPr>
            <a:r>
              <a:rPr lang="ru-RU" dirty="0" smtClean="0"/>
              <a:t>                       </a:t>
            </a:r>
          </a:p>
          <a:p>
            <a:pPr marL="0" indent="0" algn="ctr">
              <a:buNone/>
            </a:pPr>
            <a:r>
              <a:rPr lang="ru-RU" dirty="0" smtClean="0"/>
              <a:t>                                    </a:t>
            </a:r>
            <a:r>
              <a:rPr lang="ru-RU" i="1" dirty="0" smtClean="0"/>
              <a:t>«Арагонская хота»</a:t>
            </a:r>
            <a:endParaRPr lang="ru-RU" i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Глинка Арагонская хот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857232"/>
            <a:ext cx="8643998" cy="5715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908023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30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243</TotalTime>
  <Words>45</Words>
  <Application>Microsoft Office PowerPoint</Application>
  <PresentationFormat>Экран (4:3)</PresentationFormat>
  <Paragraphs>30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Ясность</vt:lpstr>
      <vt:lpstr>Царит гармония оркестра</vt:lpstr>
      <vt:lpstr>Симфонический оркестр</vt:lpstr>
      <vt:lpstr>Струнные смычковые инструменты</vt:lpstr>
      <vt:lpstr>Духовые деревянные инструменты</vt:lpstr>
      <vt:lpstr>Духовые медные  инструменты </vt:lpstr>
      <vt:lpstr>Ударные инструменты</vt:lpstr>
      <vt:lpstr>Арфа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Царит гармония оркестра</dc:title>
  <dc:creator>Раушания</dc:creator>
  <cp:lastModifiedBy>Раушания</cp:lastModifiedBy>
  <cp:revision>29</cp:revision>
  <dcterms:created xsi:type="dcterms:W3CDTF">2012-02-13T14:50:06Z</dcterms:created>
  <dcterms:modified xsi:type="dcterms:W3CDTF">2013-01-27T19:39:45Z</dcterms:modified>
</cp:coreProperties>
</file>