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7" autoAdjust="0"/>
    <p:restoredTop sz="94649" autoAdjust="0"/>
  </p:normalViewPr>
  <p:slideViewPr>
    <p:cSldViewPr>
      <p:cViewPr varScale="1">
        <p:scale>
          <a:sx n="82" d="100"/>
          <a:sy n="82" d="100"/>
        </p:scale>
        <p:origin x="-84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A3880B-7754-4158-8FB6-21FA9CBB729A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8B9008B-F50B-4414-B624-145EB06B3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2CA37-9C09-417D-A71E-F1A08DD7F743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B6A36-FC1B-4F77-B832-0229586CA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0F2A6-2FF5-4CFC-9252-BBF540FA8310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9AFB6-4F79-4CEF-ABE6-1B16EE546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BC51-B22D-4AA8-B8FB-1A8E05ABD3E0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F553B-50DA-4824-8FB3-724168A67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4CA80-136A-4DD9-BFE7-4542B7E3E345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22239-853D-4A91-A1B5-64C7C2579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919D0-946C-4F34-99F0-3563A29A6ACD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8A0FA-E4AC-4400-A59B-BFA18ADED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91AC2-85CA-4CB0-A538-B2FA94C937C5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47A36-B247-4F4B-88BF-11012EB17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3176E-A14E-4B8A-A298-599BF3384F7C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806E4-3DDE-4186-937C-1C6611327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F09ED-3B49-471E-B0DF-275032A459BC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50CE4-4D98-43EB-9F7A-62689BB8E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3AF33-C44E-4329-8337-5AF6408E5661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DAC03-12F2-4FE5-AE16-437A2B417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B960B-6681-4207-BAF1-4B3B0F99951D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00686-761D-4BEE-BE57-F99BB2375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FCA81-4F0E-42C2-BA8E-BADA31D4377A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FE87A-DFF9-4B96-A2D8-CC7EAE29C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22A8A3-9E78-4690-AA15-83B402585C8D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508915-7D46-4CF2-9F82-1BE12CF71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6" r:id="rId5"/>
    <p:sldLayoutId id="2147483681" r:id="rId6"/>
    <p:sldLayoutId id="2147483680" r:id="rId7"/>
    <p:sldLayoutId id="2147483687" r:id="rId8"/>
    <p:sldLayoutId id="2147483688" r:id="rId9"/>
    <p:sldLayoutId id="2147483679" r:id="rId10"/>
    <p:sldLayoutId id="21474836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512763"/>
            <a:ext cx="8150225" cy="2249487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0" y="2925763"/>
            <a:ext cx="7132638" cy="1895475"/>
          </a:xfrm>
          <a:prstGeom prst="rect">
            <a:avLst/>
          </a:prstGeom>
          <a:noFill/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4071938" y="5643563"/>
            <a:ext cx="4429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Автор: Самсонова Т.В., </a:t>
            </a:r>
          </a:p>
          <a:p>
            <a:r>
              <a:rPr lang="ru-RU"/>
              <a:t>учитель истории и обществознания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838" y="371475"/>
            <a:ext cx="9247188" cy="903288"/>
          </a:xfrm>
          <a:prstGeom prst="rect">
            <a:avLst/>
          </a:prstGeom>
          <a:noFill/>
        </p:spPr>
      </p:pic>
      <p:pic>
        <p:nvPicPr>
          <p:cNvPr id="9219" name="Picture 3" descr="C:\Users\Андрюшка\Desktop\d4b1aa93eee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63" y="1557338"/>
            <a:ext cx="7999412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359" y="5013176"/>
            <a:ext cx="489654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«Ленинградские дети» – когда звучали эти слова, у человека сжималось сердце.</a:t>
            </a:r>
            <a:endParaRPr lang="ru-RU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pic>
        <p:nvPicPr>
          <p:cNvPr id="10242" name="Picture 2" descr="C:\Users\Андрюшка\Desktop\Дети войны\0c084c7eceead96a4c7b9300faa399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60350"/>
            <a:ext cx="5437187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71450"/>
            <a:ext cx="8777288" cy="2322513"/>
          </a:xfrm>
          <a:prstGeom prst="rect">
            <a:avLst/>
          </a:prstGeom>
          <a:noFill/>
        </p:spPr>
      </p:pic>
      <p:pic>
        <p:nvPicPr>
          <p:cNvPr id="1026" name="Picture 2" descr="C:\Users\Андрюшка\Desktop\2013_01_19\IMG_0001_c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917825"/>
            <a:ext cx="2741613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47581"/>
            <a:ext cx="8136904" cy="16619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Первая бомбежка.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«Вот вам и война, дети, запомните это», - сказал тогда дядя Ваня.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pic>
        <p:nvPicPr>
          <p:cNvPr id="2053" name="Picture 5" descr="C:\Users\Андрюшка\Desktop\2013_01_19\IMG_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2286000"/>
            <a:ext cx="3214687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Андрюшка\Desktop\2013_01_19\IMG_031_c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2286000"/>
            <a:ext cx="321468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643578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Радио постоянно работало и в памяти остались вот эти строчки: «Дорогие ленинградцы, подтяните кушачки …» 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5122" name="Picture 2" descr="C:\Users\Андрюшка\Desktop\2013_01_19\IMG_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68313"/>
            <a:ext cx="3438525" cy="458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ндрюшка\Desktop\2013_01_19\IMG_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8625"/>
            <a:ext cx="3571875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332656"/>
            <a:ext cx="70009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В годы войны в Ленинграде умерли мои родители и погибло много родственников.</a:t>
            </a:r>
            <a:endParaRPr lang="ru-RU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pic>
        <p:nvPicPr>
          <p:cNvPr id="3074" name="Picture 2" descr="C:\Users\Андрюшка\Desktop\2013_01_19\IMG_0008_c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785938"/>
            <a:ext cx="353536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C:\Documents and Settings\Школа4\Мои документы\Дети войны\1942 год. Осажденный Ленинград. Очередь в детскую поликлинику №1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928813"/>
            <a:ext cx="3214688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" y="5224463"/>
            <a:ext cx="4718050" cy="1268412"/>
          </a:xfrm>
          <a:prstGeom prst="rect">
            <a:avLst/>
          </a:prstGeom>
          <a:noFill/>
        </p:spPr>
      </p:pic>
      <p:pic>
        <p:nvPicPr>
          <p:cNvPr id="4098" name="Picture 2" descr="C:\Users\Андрюшка\Desktop\2013_01_19\IMG_0003_c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1713" y="601663"/>
            <a:ext cx="5756275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925" y="0"/>
            <a:ext cx="3548063" cy="38909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/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2242" y="216917"/>
            <a:ext cx="8314784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chemeClr val="accent3"/>
                </a:solidFill>
                <a:latin typeface="+mn-lt"/>
              </a:rPr>
              <a:t>Память – наша история.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chemeClr val="accent3"/>
                </a:solidFill>
                <a:latin typeface="+mn-lt"/>
              </a:rPr>
              <a:t>Каким будет взгляд на нее ребенка, таким будет наш завтрашний день.</a:t>
            </a:r>
            <a:endParaRPr lang="ru-RU" sz="2800" b="1" dirty="0">
              <a:ln/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30723" name="Picture 2" descr="C:\Documents and Settings\Школа4\Мои документы\Дети войны\87034fd7acbdd30c07eb045687d_p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000250"/>
            <a:ext cx="6207125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4395788"/>
            <a:ext cx="9059863" cy="2065337"/>
          </a:xfrm>
          <a:prstGeom prst="rect">
            <a:avLst/>
          </a:prstGeom>
          <a:noFill/>
        </p:spPr>
      </p:pic>
      <p:pic>
        <p:nvPicPr>
          <p:cNvPr id="7170" name="Picture 2" descr="C:\Users\Андрюшка\Desktop\kids_playing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47638"/>
            <a:ext cx="79914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2863"/>
            <a:ext cx="9680575" cy="1931988"/>
          </a:xfrm>
          <a:prstGeom prst="rect">
            <a:avLst/>
          </a:prstGeom>
          <a:noFill/>
        </p:spPr>
      </p:pic>
      <p:pic>
        <p:nvPicPr>
          <p:cNvPr id="2051" name="Picture 3" descr="C:\Users\Андрюшка\Desktop\1304974580776foto206520let201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2214563"/>
            <a:ext cx="64770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56431"/>
            <a:ext cx="5976664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>
                <a:ln w="11430" cmpd="sng">
                  <a:solidFill>
                    <a:srgbClr val="6EA0B0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EA0B0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EA0B0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EA0B0">
                      <a:satMod val="220000"/>
                      <a:alpha val="35000"/>
                    </a:srgbClr>
                  </a:glow>
                </a:effectLst>
                <a:latin typeface="+mn-lt"/>
              </a:rPr>
              <a:t>А может, не было войны 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>
                <a:ln w="11430" cmpd="sng">
                  <a:solidFill>
                    <a:srgbClr val="6EA0B0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EA0B0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EA0B0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EA0B0">
                      <a:satMod val="220000"/>
                      <a:alpha val="35000"/>
                    </a:srgbClr>
                  </a:glow>
                </a:effectLst>
                <a:latin typeface="+mn-lt"/>
              </a:rPr>
              <a:t>Нет! Была. И она коснулась не только взрослых, но и детей. Дети встретили войну в разном возрасте.</a:t>
            </a:r>
            <a:endParaRPr lang="ru-RU" sz="2400" b="1" spc="300" dirty="0">
              <a:ln w="11430" cmpd="sng">
                <a:solidFill>
                  <a:srgbClr val="6EA0B0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6EA0B0">
                      <a:tint val="83000"/>
                      <a:shade val="100000"/>
                      <a:satMod val="200000"/>
                    </a:srgbClr>
                  </a:gs>
                  <a:gs pos="75000">
                    <a:srgbClr val="6EA0B0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6EA0B0">
                    <a:satMod val="220000"/>
                    <a:alpha val="35000"/>
                  </a:srgbClr>
                </a:glow>
              </a:effectLst>
              <a:latin typeface="+mn-lt"/>
            </a:endParaRPr>
          </a:p>
        </p:txBody>
      </p:sp>
      <p:pic>
        <p:nvPicPr>
          <p:cNvPr id="1026" name="Picture 2" descr="C:\Users\Андрюшка\Desktop\Дети войны\0c08394c28b25a915aa6442a5c235a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1928813"/>
            <a:ext cx="3152775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C:\Documents and Settings\Школа4\Мои документы\Дети войны\037-0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386013"/>
            <a:ext cx="2714625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106" y="214290"/>
            <a:ext cx="890161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В ночь на 22 июня 1941 года фашистские корабли подошли к берегам, где находились пионерские лагеря.</a:t>
            </a:r>
            <a:endParaRPr lang="ru-RU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  <p:pic>
        <p:nvPicPr>
          <p:cNvPr id="3074" name="Picture 2" descr="C:\Users\Андрюшка\Desktop\pionerskaja_skameechka_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857375"/>
            <a:ext cx="7488237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62" y="428604"/>
            <a:ext cx="892165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Мальчишки и девчонки прямо с выпускного бала ушли из детства в грязные теплушки, в эшелон пехоты, в санитарный взвод. </a:t>
            </a:r>
            <a:endParaRPr lang="ru-RU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pic>
        <p:nvPicPr>
          <p:cNvPr id="4099" name="Picture 3" descr="C:\Users\Андрюшка\Desktop\Дети войны\y_e18e3e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857375"/>
            <a:ext cx="6492875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5663" y="5022850"/>
            <a:ext cx="5705475" cy="1268413"/>
          </a:xfrm>
          <a:prstGeom prst="rect">
            <a:avLst/>
          </a:prstGeom>
          <a:noFill/>
        </p:spPr>
      </p:pic>
      <p:pic>
        <p:nvPicPr>
          <p:cNvPr id="5122" name="Picture 2" descr="C:\Users\Андрюшка\Desktop\Дети войны\pobeda_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638" y="260350"/>
            <a:ext cx="3365500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Андрюшка\Desktop\Дети войны\0_5e321_7e22a27d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215900"/>
            <a:ext cx="3106738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09" y="164629"/>
            <a:ext cx="867645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Не дождались с фронта своих сыновей и дочерей тысячи матерей. Не верили в их гибель. Надеялись на чудо.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pic>
        <p:nvPicPr>
          <p:cNvPr id="6146" name="Picture 2" descr="C:\Users\Андрюшка\Desktop\Дети войны\1304843333_berlin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665288"/>
            <a:ext cx="66675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445224"/>
            <a:ext cx="91076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А матери молодогвардейцев не надеялись на чудо, не ждали. Они были свидетелями гибели своих детей</a:t>
            </a:r>
            <a:endParaRPr lang="ru-RU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  <p:pic>
        <p:nvPicPr>
          <p:cNvPr id="21506" name="Picture 2" descr="C:\Documents and Settings\Школа4\Мои документы\Дети войны\Дети_войны_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357188"/>
            <a:ext cx="6715125" cy="5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5072074"/>
            <a:ext cx="760865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Дети военной поры, которые не могли попасть на фронт, стояли у станков, работали на полях, помогали в медсанбатах.</a:t>
            </a:r>
            <a:endParaRPr lang="ru-RU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</a:endParaRPr>
          </a:p>
        </p:txBody>
      </p:sp>
      <p:pic>
        <p:nvPicPr>
          <p:cNvPr id="8194" name="Picture 2" descr="C:\Users\Андрюшка\Desktop\Дети войны\0_175b3_d0375c87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74650"/>
            <a:ext cx="66611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142</TotalTime>
  <Words>7</Words>
  <Application>Microsoft Office PowerPoint</Application>
  <PresentationFormat>Экран (4:3)</PresentationFormat>
  <Paragraphs>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Franklin Gothic Book</vt:lpstr>
      <vt:lpstr>Wingdings 2</vt:lpstr>
      <vt:lpstr>Calibri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Андрюшка</dc:creator>
  <cp:lastModifiedBy>User</cp:lastModifiedBy>
  <cp:revision>19</cp:revision>
  <dcterms:created xsi:type="dcterms:W3CDTF">2013-01-17T18:44:05Z</dcterms:created>
  <dcterms:modified xsi:type="dcterms:W3CDTF">2013-03-01T18:24:14Z</dcterms:modified>
</cp:coreProperties>
</file>