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33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000240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Тема: Виды аксонометрических проекций.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215369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714356"/>
            <a:ext cx="757242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71480"/>
            <a:ext cx="778674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7166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Цеди урока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C000"/>
                </a:solidFill>
              </a:rPr>
              <a:t>Образовательная: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познакомить с видами аксонометрических проекций;</a:t>
            </a:r>
            <a:br>
              <a:rPr lang="ru-RU" dirty="0" smtClean="0"/>
            </a:br>
            <a:r>
              <a:rPr lang="ru-RU" dirty="0" smtClean="0"/>
              <a:t>- научить выполнять простые геометрические построения с использованием аксонометрических проекций;</a:t>
            </a:r>
            <a:br>
              <a:rPr lang="ru-RU" dirty="0" smtClean="0"/>
            </a:br>
            <a:r>
              <a:rPr lang="ru-RU" dirty="0" smtClean="0"/>
              <a:t>– формирование у студентов навыков графической деятельности.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Развивающая: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- развитие познавательного интереса у студентов при изучении нового материала;</a:t>
            </a:r>
            <a:br>
              <a:rPr lang="ru-RU" dirty="0" smtClean="0"/>
            </a:br>
            <a:r>
              <a:rPr lang="ru-RU" dirty="0" smtClean="0"/>
              <a:t>- прививать навыки практической деятельности;</a:t>
            </a:r>
            <a:br>
              <a:rPr lang="ru-RU" dirty="0" smtClean="0"/>
            </a:br>
            <a:r>
              <a:rPr lang="ru-RU" dirty="0" smtClean="0"/>
              <a:t>– развитие пространственных представлений, творческих способностей.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C000"/>
                </a:solidFill>
              </a:rPr>
              <a:t>Воспитательная: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воспитание сознательного и осмысленного применения полученных знаний при выполнении практических упражнений; </a:t>
            </a:r>
            <a:br>
              <a:rPr lang="ru-RU" dirty="0" smtClean="0"/>
            </a:br>
            <a:r>
              <a:rPr lang="ru-RU" dirty="0" smtClean="0"/>
              <a:t>– формирование сознательного отношения к изучаемому материалу; </a:t>
            </a:r>
            <a:br>
              <a:rPr lang="ru-RU" dirty="0" smtClean="0"/>
            </a:br>
            <a:r>
              <a:rPr lang="ru-RU" dirty="0" smtClean="0"/>
              <a:t>– формирование навыков самостоятельной работы.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/>
              <a:t>Вопросы:</a:t>
            </a: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1. Общие сведения.</a:t>
            </a:r>
            <a:br>
              <a:rPr lang="ru-RU" sz="4900" dirty="0" smtClean="0"/>
            </a:br>
            <a:r>
              <a:rPr lang="ru-RU" sz="4900" dirty="0" smtClean="0"/>
              <a:t>2. Прямоугольные аксонометрические проекции.</a:t>
            </a:r>
            <a:br>
              <a:rPr lang="ru-RU" sz="4900" dirty="0" smtClean="0"/>
            </a:br>
            <a:r>
              <a:rPr lang="ru-RU" sz="4900" dirty="0" smtClean="0"/>
              <a:t>3. Косоугольные аксонометрические проекции.</a:t>
            </a:r>
            <a:br>
              <a:rPr lang="ru-RU" sz="4900" dirty="0" smtClean="0"/>
            </a:br>
            <a:r>
              <a:rPr lang="ru-RU" sz="4900" dirty="0" smtClean="0"/>
              <a:t>4. Построение плоских геометрических фигур в аксонометрии.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8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2153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13</Words>
  <Application>Microsoft Office PowerPoint</Application>
  <PresentationFormat>Экран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Цеди урока : Образовательная: - познакомить с видами аксонометрических проекций; - научить выполнять простые геометрические построения с использованием аксонометрических проекций; – формирование у студентов навыков графической деятельности. </vt:lpstr>
      <vt:lpstr>Развивающая:  - развитие познавательного интереса у студентов при изучении нового материала; - прививать навыки практической деятельности; – развитие пространственных представлений, творческих способностей.</vt:lpstr>
      <vt:lpstr> Воспитательная: - воспитание сознательного и осмысленного применения полученных знаний при выполнении практических упражнений;  – формирование сознательного отношения к изучаемому материалу;  – формирование навыков самостоятельной работы. </vt:lpstr>
      <vt:lpstr>Вопросы: 1. Общие сведения. 2. Прямоугольные аксонометрические проекции. 3. Косоугольные аксонометрические проекции. 4. Построение плоских геометрических фигур в аксонометрии.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Виды аксонометрических проекций.    Цели урока:</dc:title>
  <cp:lastModifiedBy>revaz</cp:lastModifiedBy>
  <cp:revision>10</cp:revision>
  <dcterms:modified xsi:type="dcterms:W3CDTF">2013-04-10T20:39:53Z</dcterms:modified>
</cp:coreProperties>
</file>