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336E-8ADE-4B36-BC3E-CCC1760A5E99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5F1BE-5169-419B-8D6C-4065C77B3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819FB-F9C0-494E-8F8C-A4A2112D2AA5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63621-9185-4E64-BC2E-DED024482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8D48E-7B4E-426C-A150-C6C715B3C250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5264F-3560-4E71-9597-93531BC1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62B7B-7632-45B5-B899-6523063474AA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C058-07B5-4AE8-BB03-6DB7726B1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D6C15-38D1-4A6B-ABE1-70A489BA57C6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F709A-C797-4148-A053-BDFD22331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DD55C-0506-4DB6-8DBE-DFA45F000AB1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1E036-1516-4202-8D39-B44CD29E1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97FC9-84A7-4C85-82ED-A37FCD8C04F1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46902-09CD-4603-9F39-EE0F00661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A4BEE-E0D6-4502-8760-DEB5BA0DF50A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7995-F690-4A41-A894-DA3887C5F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277DE-351A-409B-93B7-36A73AD2D245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9537-44BD-4F0D-B0A8-B9580BFB0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708A-A207-460C-9BE3-E6EA91F0AEBE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2119E-4B5F-4058-AA57-8D3770B7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EC8EE-414C-4C9F-B70A-CCBE0F2A608C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66F29-5787-4994-BA10-71690C50C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7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95A0112-2D30-4162-BDE9-9CC3744E702B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598F8BB-49D2-458E-B3DE-68C81537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Односоставные предложения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3384376"/>
          </a:xfrm>
          <a:solidFill>
            <a:srgbClr val="FFFFFF">
              <a:alpha val="65098"/>
            </a:srgbClr>
          </a:solidFill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Презентация к уроку русского языка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8 класс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marL="3543300" lvl="8" indent="0">
              <a:buFont typeface="Arial" pitchFamily="34" charset="0"/>
              <a:buNone/>
              <a:defRPr/>
            </a:pPr>
            <a:r>
              <a:rPr lang="ru-RU" sz="1400" dirty="0" smtClean="0"/>
              <a:t>Автор: </a:t>
            </a:r>
            <a:r>
              <a:rPr lang="ru-RU" sz="1400" dirty="0" err="1" smtClean="0"/>
              <a:t>Касатых</a:t>
            </a:r>
            <a:r>
              <a:rPr lang="ru-RU" sz="1400" dirty="0" smtClean="0"/>
              <a:t> Галина Валентиновна, </a:t>
            </a:r>
          </a:p>
          <a:p>
            <a:pPr marL="3543300" lvl="8" indent="0">
              <a:buFont typeface="Arial" pitchFamily="34" charset="0"/>
              <a:buNone/>
              <a:defRPr/>
            </a:pPr>
            <a:r>
              <a:rPr lang="ru-RU" sz="1400" dirty="0" smtClean="0"/>
              <a:t>учитель русского языка и литературы </a:t>
            </a:r>
          </a:p>
          <a:p>
            <a:pPr marL="3543300" lvl="8" indent="0">
              <a:buFont typeface="Arial" pitchFamily="34" charset="0"/>
              <a:buNone/>
              <a:defRPr/>
            </a:pPr>
            <a:r>
              <a:rPr lang="ru-RU" sz="1400" dirty="0" smtClean="0"/>
              <a:t>МКОУ «Роговская СОШ» </a:t>
            </a:r>
          </a:p>
          <a:p>
            <a:pPr marL="3543300" lvl="8" indent="0">
              <a:buFont typeface="Arial" pitchFamily="34" charset="0"/>
              <a:buNone/>
              <a:defRPr/>
            </a:pPr>
            <a:r>
              <a:rPr lang="ru-RU" sz="1400" dirty="0" err="1" smtClean="0"/>
              <a:t>Горшеченского</a:t>
            </a:r>
            <a:r>
              <a:rPr lang="ru-RU" sz="1400" dirty="0" smtClean="0"/>
              <a:t> района Курской области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/>
          <p:cNvSpPr/>
          <p:nvPr/>
        </p:nvSpPr>
        <p:spPr>
          <a:xfrm>
            <a:off x="971550" y="981075"/>
            <a:ext cx="7632700" cy="43195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275" y="2349500"/>
            <a:ext cx="6048375" cy="1446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Место для фотографии</a:t>
            </a:r>
            <a:endParaRPr lang="ru-RU" sz="44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250" y="260350"/>
            <a:ext cx="67691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Безличные предложения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188" y="549275"/>
            <a:ext cx="7777162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На дворе вечереет.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Пахнет черёмухой.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У меня нет линейки.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Алёне спать не хотелось.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В этот час было тихо.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Вам не видать таких сражений.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2275" y="476250"/>
            <a:ext cx="5616575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Назывные предложения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2457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1125538"/>
            <a:ext cx="415607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313" y="765175"/>
            <a:ext cx="8424862" cy="4124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Основные стилистические особенности односоставных предложений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b="1" dirty="0">
                <a:latin typeface="+mn-lt"/>
              </a:rPr>
              <a:t>О</a:t>
            </a:r>
            <a:r>
              <a:rPr lang="ru-RU" sz="2400" b="1" dirty="0">
                <a:latin typeface="+mn-lt"/>
              </a:rPr>
              <a:t>пределённо-личные акцентируют внимание на действии.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+mn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2.  Безличные предложения отличаются экспрессивностью т эмоциональностью.</a:t>
            </a:r>
            <a:endParaRPr lang="ru-RU" sz="2400" b="1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550" y="549275"/>
            <a:ext cx="7561263" cy="4678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Блиц-опрос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Укажите тип односоставного предложения по форме сказуемого</a:t>
            </a:r>
            <a:r>
              <a:rPr lang="ru-RU" sz="2400" dirty="0">
                <a:latin typeface="+mn-lt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latin typeface="+mn-lt"/>
              </a:rPr>
              <a:t>Глагол 1-го лица ед. ч.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latin typeface="+mn-lt"/>
              </a:rPr>
              <a:t>Глагол 2-го лица ед. ч.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latin typeface="+mn-lt"/>
              </a:rPr>
              <a:t>Глагол 3-го лица мн. ч.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latin typeface="+mn-lt"/>
              </a:rPr>
              <a:t>Глагол 1-го лица мн. ч.</a:t>
            </a:r>
            <a:endParaRPr lang="ru-RU" sz="2800" b="1" dirty="0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341313"/>
            <a:ext cx="8064500" cy="4740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Ответы на блиц-опрос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Укажите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тип односоставного предложения по форме сказуемого</a:t>
            </a:r>
            <a:r>
              <a:rPr lang="ru-RU" sz="2400" dirty="0">
                <a:solidFill>
                  <a:prstClr val="black"/>
                </a:solidFill>
                <a:latin typeface="+mn-lt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solidFill>
                  <a:prstClr val="black"/>
                </a:solidFill>
                <a:latin typeface="+mn-lt"/>
              </a:rPr>
              <a:t>Определённо-личное предложение.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solidFill>
                  <a:prstClr val="black"/>
                </a:solidFill>
                <a:latin typeface="+mn-lt"/>
              </a:rPr>
              <a:t> Определённо-личное предложение.</a:t>
            </a:r>
            <a:endParaRPr lang="ru-RU" sz="2800" b="1" dirty="0">
              <a:solidFill>
                <a:prstClr val="black"/>
              </a:solidFill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ru-RU" sz="2800" b="1" dirty="0">
                <a:solidFill>
                  <a:prstClr val="black"/>
                </a:solidFill>
                <a:latin typeface="+mn-lt"/>
              </a:rPr>
              <a:t>Неопределённо-личное предложение.</a:t>
            </a:r>
            <a:endParaRPr lang="ru-RU" sz="2800" b="1" dirty="0">
              <a:solidFill>
                <a:prstClr val="black"/>
              </a:solidFill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ru-RU" sz="2800" b="1" dirty="0">
                <a:solidFill>
                  <a:prstClr val="black"/>
                </a:solidFill>
                <a:latin typeface="+mn-lt"/>
              </a:rPr>
              <a:t>Определённо-личное предложение.</a:t>
            </a:r>
            <a:endParaRPr lang="ru-RU" sz="2800" b="1" dirty="0">
              <a:solidFill>
                <a:prstClr val="blac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1"/>
          <p:cNvSpPr txBox="1">
            <a:spLocks noChangeArrowheads="1"/>
          </p:cNvSpPr>
          <p:nvPr/>
        </p:nvSpPr>
        <p:spPr bwMode="auto">
          <a:xfrm>
            <a:off x="635000" y="765175"/>
            <a:ext cx="7921625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Домашнее задание</a:t>
            </a:r>
          </a:p>
          <a:p>
            <a:pPr algn="ctr">
              <a:lnSpc>
                <a:spcPct val="115000"/>
              </a:lnSpc>
            </a:pPr>
            <a:endParaRPr lang="ru-RU" sz="32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ru-RU" sz="3200" b="1" i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Подобрать по 3 примера односоставных предложений из литературных текстов.</a:t>
            </a:r>
          </a:p>
          <a:p>
            <a:pPr algn="ctr">
              <a:lnSpc>
                <a:spcPct val="200000"/>
              </a:lnSpc>
            </a:pPr>
            <a:endParaRPr lang="ru-RU" sz="32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2988" y="981075"/>
            <a:ext cx="7200900" cy="3784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Спасибо за работу!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663575" y="2565400"/>
            <a:ext cx="79930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latin typeface="Calibri" pitchFamily="34" charset="0"/>
              </a:rPr>
              <a:t>ВНИМАНИЕ!      РОЗЫСК!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115888"/>
            <a:ext cx="3787775" cy="28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088" y="3160713"/>
            <a:ext cx="418782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468313" y="3636963"/>
            <a:ext cx="3519487" cy="2555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i="1" dirty="0">
              <a:solidFill>
                <a:srgbClr val="8064A2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>
                <a:solidFill>
                  <a:srgbClr val="8064A2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Место </a:t>
            </a:r>
            <a:r>
              <a:rPr lang="ru-RU" sz="4000" b="1" i="1" dirty="0">
                <a:solidFill>
                  <a:srgbClr val="8064A2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для </a:t>
            </a:r>
            <a:r>
              <a:rPr lang="ru-RU" sz="4000" b="1" i="1" dirty="0">
                <a:solidFill>
                  <a:srgbClr val="8064A2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фотографии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i="1" dirty="0">
              <a:solidFill>
                <a:srgbClr val="8064A2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8263" y="3098800"/>
            <a:ext cx="3787775" cy="349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Рисунок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4788" y="128588"/>
            <a:ext cx="4175125" cy="287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088" y="692150"/>
            <a:ext cx="7705725" cy="58245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Выйду на улицу, гляну на село.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Уходим завтра в море.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Слышишь песню вдали?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Чему смеётесь?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Выбери книгу.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Пойдёмте в сад.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36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950" y="404813"/>
            <a:ext cx="8856663" cy="5078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ru-RU" sz="3600" b="1" dirty="0">
                <a:solidFill>
                  <a:prstClr val="black"/>
                </a:solidFill>
                <a:latin typeface="+mn-lt"/>
              </a:rPr>
              <a:t>       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 лицо,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ед.ч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настоящее время. (Я)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1 лицо,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мн.ч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Настоящее время (МЫ)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2 лицо,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ед.ч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настоящее время (ТЫ)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2 лицо,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мн.ч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настоящее время (ВЫ)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Повелительное наклонение,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ед.ч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Повелительное наклонение, </a:t>
            </a:r>
            <a:r>
              <a:rPr lang="ru-RU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мн.ч</a:t>
            </a:r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ru-RU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404813"/>
            <a:ext cx="84978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Определённо-личные предложения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843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89013"/>
            <a:ext cx="9144000" cy="586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4213" y="404813"/>
            <a:ext cx="79914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Неопределённо-личные предложения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945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125538"/>
            <a:ext cx="78486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6013" y="692150"/>
            <a:ext cx="7343775" cy="4156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Вас просят к телефону.</a:t>
            </a:r>
          </a:p>
          <a:p>
            <a:pPr marL="342900" indent="-342900"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улицам слона водили.</a:t>
            </a: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075" y="476250"/>
            <a:ext cx="8785225" cy="5264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</a:t>
            </a: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 лицо, </a:t>
            </a:r>
            <a:r>
              <a:rPr lang="ru-RU" sz="4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мн.ч</a:t>
            </a: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настоящее время (МЫ)</a:t>
            </a:r>
            <a:endParaRPr lang="ru-RU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</a:t>
            </a:r>
            <a:r>
              <a:rPr lang="ru-RU" sz="4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</a:t>
            </a:r>
            <a:r>
              <a:rPr lang="ru-RU" sz="4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н.ч</a:t>
            </a: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., прошедшее время (МЫ)</a:t>
            </a:r>
            <a:endParaRPr lang="ru-RU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10190870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186</Words>
  <Application>Microsoft Office PowerPoint</Application>
  <PresentationFormat>Экран (4:3)</PresentationFormat>
  <Paragraphs>60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Arial</vt:lpstr>
      <vt:lpstr>Times New Roman</vt:lpstr>
      <vt:lpstr>TS101908700</vt:lpstr>
      <vt:lpstr>TS101908700</vt:lpstr>
      <vt:lpstr>Односоставные предложения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Односоставные предложения</dc:title>
  <dc:creator>user</dc:creator>
  <cp:lastModifiedBy>User</cp:lastModifiedBy>
  <cp:revision>18</cp:revision>
  <dcterms:created xsi:type="dcterms:W3CDTF">2013-01-25T13:14:22Z</dcterms:created>
  <dcterms:modified xsi:type="dcterms:W3CDTF">2013-03-03T16:51:40Z</dcterms:modified>
</cp:coreProperties>
</file>