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8" r:id="rId5"/>
    <p:sldId id="261" r:id="rId6"/>
    <p:sldId id="257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&#1073;&#1072;&#1083;&#1077;&#1090;-&#1084;&#1080;&#1083;&#1086;&#1089;&#1077;&#1088;&#1076;&#1080;&#1077;.fl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052736"/>
            <a:ext cx="608333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Учебное занятие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 обучающимися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11 класса.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0016" y="3940333"/>
            <a:ext cx="6314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Дудаева Татьяна Андреевна,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МБОУ СОШ № 41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5013176"/>
            <a:ext cx="1771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16 января 2013г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г. Шахты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5856" y="105273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жыццё</a:t>
            </a:r>
            <a:endParaRPr lang="ru-RU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1628800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ζωή</a:t>
            </a:r>
            <a:endParaRPr lang="ru-RU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2204864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vita</a:t>
            </a:r>
            <a:endParaRPr lang="ru-RU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2780928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生活</a:t>
            </a:r>
            <a:endParaRPr lang="ru-RU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3356992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Życie</a:t>
            </a:r>
            <a:endParaRPr lang="ru-RU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3861048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Hayat</a:t>
            </a:r>
            <a:endParaRPr lang="ru-RU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47864" y="436510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Život</a:t>
            </a:r>
            <a:endParaRPr lang="ru-RU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75856" y="4941168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人生</a:t>
            </a:r>
            <a:endParaRPr lang="ru-RU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877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000"/>
                            </p:stCondLst>
                            <p:childTnLst>
                              <p:par>
                                <p:cTn id="1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08956" y="1268760"/>
            <a:ext cx="5755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Красивая жизнь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283968" y="2276872"/>
            <a:ext cx="484632" cy="20311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568652">
            <a:off x="2990406" y="2304346"/>
            <a:ext cx="484632" cy="18207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1102446">
            <a:off x="5511622" y="2228934"/>
            <a:ext cx="484632" cy="2080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722081">
            <a:off x="1722193" y="2195276"/>
            <a:ext cx="484632" cy="20503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9707373">
            <a:off x="6910074" y="2025585"/>
            <a:ext cx="484632" cy="2193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4197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hlinkClick r:id="rId2" action="ppaction://hlinkfile"/>
              </a:rPr>
              <a:t>Балет - милосердие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41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зговор с учащимися 16 января\синк возн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6408712" cy="5136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627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разговор с учащимися 16 января\написание син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447675"/>
            <a:ext cx="7943850" cy="596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разговор с учащимися 16 января\красивая жизн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23875"/>
            <a:ext cx="6191250" cy="5810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420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92</TotalTime>
  <Words>38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Кутюр</vt:lpstr>
      <vt:lpstr>Слайд 1</vt:lpstr>
      <vt:lpstr>Слайд 2</vt:lpstr>
      <vt:lpstr>Слайд 3</vt:lpstr>
      <vt:lpstr>Балет - милосердие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revaz</cp:lastModifiedBy>
  <cp:revision>7</cp:revision>
  <dcterms:modified xsi:type="dcterms:W3CDTF">2013-04-10T19:07:46Z</dcterms:modified>
</cp:coreProperties>
</file>