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63" r:id="rId5"/>
    <p:sldId id="259" r:id="rId6"/>
    <p:sldId id="261" r:id="rId7"/>
    <p:sldId id="260" r:id="rId8"/>
    <p:sldId id="288" r:id="rId9"/>
    <p:sldId id="289" r:id="rId10"/>
    <p:sldId id="265" r:id="rId11"/>
    <p:sldId id="264" r:id="rId12"/>
    <p:sldId id="262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96" r:id="rId31"/>
    <p:sldId id="292" r:id="rId32"/>
    <p:sldId id="293" r:id="rId33"/>
    <p:sldId id="291" r:id="rId34"/>
    <p:sldId id="284" r:id="rId35"/>
    <p:sldId id="294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CCFF"/>
    <a:srgbClr val="66FFFF"/>
    <a:srgbClr val="009999"/>
    <a:srgbClr val="CCFFCC"/>
  </p:clrMru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837" autoAdjust="0"/>
    <p:restoredTop sz="90829" autoAdjust="0"/>
  </p:normalViewPr>
  <p:slideViewPr>
    <p:cSldViewPr>
      <p:cViewPr varScale="1">
        <p:scale>
          <a:sx n="48" d="100"/>
          <a:sy n="48" d="100"/>
        </p:scale>
        <p:origin x="-102" y="-936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288" y="871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91695D-407A-4256-8A41-5D8D1E2869DB}" type="doc">
      <dgm:prSet loTypeId="urn:microsoft.com/office/officeart/2005/8/layout/vList6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B9244855-49C2-4C5A-A9B6-069937E1DCFE}">
      <dgm:prSet phldrT="[Текст]"/>
      <dgm:spPr/>
      <dgm:t>
        <a:bodyPr/>
        <a:lstStyle/>
        <a:p>
          <a:r>
            <a:rPr lang="ru-RU" dirty="0" smtClean="0"/>
            <a:t>ЦЕЛИ</a:t>
          </a:r>
          <a:endParaRPr lang="ru-RU" dirty="0"/>
        </a:p>
      </dgm:t>
    </dgm:pt>
    <dgm:pt modelId="{BB6B6E58-D3C4-4DE0-9162-9B4EA341C203}" type="parTrans" cxnId="{AFE1F4D9-2005-4982-9509-AA685CD1863A}">
      <dgm:prSet/>
      <dgm:spPr/>
      <dgm:t>
        <a:bodyPr/>
        <a:lstStyle/>
        <a:p>
          <a:endParaRPr lang="ru-RU"/>
        </a:p>
      </dgm:t>
    </dgm:pt>
    <dgm:pt modelId="{907E1778-050F-4CC1-85C4-643D40F47AD5}" type="sibTrans" cxnId="{AFE1F4D9-2005-4982-9509-AA685CD1863A}">
      <dgm:prSet/>
      <dgm:spPr/>
      <dgm:t>
        <a:bodyPr/>
        <a:lstStyle/>
        <a:p>
          <a:endParaRPr lang="ru-RU"/>
        </a:p>
      </dgm:t>
    </dgm:pt>
    <dgm:pt modelId="{3343BCDF-0BBA-4B9D-B13B-6916E52BCD33}">
      <dgm:prSet phldrT="[Текст]" custT="1"/>
      <dgm:spPr/>
      <dgm:t>
        <a:bodyPr/>
        <a:lstStyle/>
        <a:p>
          <a:pPr algn="l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обеспечение целостного восприятия и осмысления поэтического текста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0E7B71E-3C71-433B-90B5-A30C7B775F0C}" type="parTrans" cxnId="{EEA80953-8A29-4A07-8D5E-7A62146630C8}">
      <dgm:prSet/>
      <dgm:spPr/>
      <dgm:t>
        <a:bodyPr/>
        <a:lstStyle/>
        <a:p>
          <a:endParaRPr lang="ru-RU"/>
        </a:p>
      </dgm:t>
    </dgm:pt>
    <dgm:pt modelId="{E0D86FE5-974F-4C85-A5FD-0FA3B5B3040E}" type="sibTrans" cxnId="{EEA80953-8A29-4A07-8D5E-7A62146630C8}">
      <dgm:prSet/>
      <dgm:spPr/>
      <dgm:t>
        <a:bodyPr/>
        <a:lstStyle/>
        <a:p>
          <a:endParaRPr lang="ru-RU"/>
        </a:p>
      </dgm:t>
    </dgm:pt>
    <dgm:pt modelId="{9C52FD87-6480-495A-9315-5A1363CF2C07}">
      <dgm:prSet phldrT="[Текст]" custT="1"/>
      <dgm:spPr/>
      <dgm:t>
        <a:bodyPr/>
        <a:lstStyle/>
        <a:p>
          <a:pPr algn="l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пополнение словарного запаса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FC02661-990B-4F3C-9BFE-D3952864AD75}" type="parTrans" cxnId="{CA54BAFD-D2CA-4AAE-B1FA-C93812F1DE6B}">
      <dgm:prSet/>
      <dgm:spPr/>
      <dgm:t>
        <a:bodyPr/>
        <a:lstStyle/>
        <a:p>
          <a:endParaRPr lang="ru-RU"/>
        </a:p>
      </dgm:t>
    </dgm:pt>
    <dgm:pt modelId="{1F509823-EE3C-4CBD-B7F5-200CEF756C39}" type="sibTrans" cxnId="{CA54BAFD-D2CA-4AAE-B1FA-C93812F1DE6B}">
      <dgm:prSet/>
      <dgm:spPr/>
      <dgm:t>
        <a:bodyPr/>
        <a:lstStyle/>
        <a:p>
          <a:endParaRPr lang="ru-RU"/>
        </a:p>
      </dgm:t>
    </dgm:pt>
    <dgm:pt modelId="{690D43D1-4E30-426B-AD7F-AE19447D50D1}">
      <dgm:prSet phldrT="[Текст]"/>
      <dgm:spPr/>
      <dgm:t>
        <a:bodyPr/>
        <a:lstStyle/>
        <a:p>
          <a:r>
            <a:rPr lang="ru-RU" dirty="0" smtClean="0"/>
            <a:t>ЗАДАЧИ</a:t>
          </a:r>
          <a:endParaRPr lang="ru-RU" dirty="0"/>
        </a:p>
      </dgm:t>
    </dgm:pt>
    <dgm:pt modelId="{71BBBFA1-E13E-4C22-BF75-146A40149A9E}" type="parTrans" cxnId="{36F2B5B4-D534-43AE-B066-7BD7661F245C}">
      <dgm:prSet/>
      <dgm:spPr/>
      <dgm:t>
        <a:bodyPr/>
        <a:lstStyle/>
        <a:p>
          <a:endParaRPr lang="ru-RU"/>
        </a:p>
      </dgm:t>
    </dgm:pt>
    <dgm:pt modelId="{C358E7FA-577A-4B23-B921-13856FA0B2A5}" type="sibTrans" cxnId="{36F2B5B4-D534-43AE-B066-7BD7661F245C}">
      <dgm:prSet/>
      <dgm:spPr/>
      <dgm:t>
        <a:bodyPr/>
        <a:lstStyle/>
        <a:p>
          <a:endParaRPr lang="ru-RU"/>
        </a:p>
      </dgm:t>
    </dgm:pt>
    <dgm:pt modelId="{A38D5C56-97C4-4ABB-B2AE-75A6CC607438}">
      <dgm:prSet phldrT="[Текст]" custT="1"/>
      <dgm:spPr/>
      <dgm:t>
        <a:bodyPr/>
        <a:lstStyle/>
        <a:p>
          <a:pPr algn="l">
            <a:lnSpc>
              <a:spcPct val="90000"/>
            </a:lnSpc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формировать понятия о тоне, темпе, ритме стихов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270E131-5995-40F7-A5F2-0580AC91D6E4}" type="parTrans" cxnId="{00CA5505-0596-4641-93EB-9962501F3812}">
      <dgm:prSet/>
      <dgm:spPr/>
      <dgm:t>
        <a:bodyPr/>
        <a:lstStyle/>
        <a:p>
          <a:endParaRPr lang="ru-RU"/>
        </a:p>
      </dgm:t>
    </dgm:pt>
    <dgm:pt modelId="{374E3297-E792-4ADE-8085-F7BB729B8C26}" type="sibTrans" cxnId="{00CA5505-0596-4641-93EB-9962501F3812}">
      <dgm:prSet/>
      <dgm:spPr/>
      <dgm:t>
        <a:bodyPr/>
        <a:lstStyle/>
        <a:p>
          <a:endParaRPr lang="ru-RU"/>
        </a:p>
      </dgm:t>
    </dgm:pt>
    <dgm:pt modelId="{26805E9D-3740-4D49-8B25-6323E3120ACC}">
      <dgm:prSet phldrT="[Текст]" custT="1"/>
      <dgm:spPr/>
      <dgm:t>
        <a:bodyPr/>
        <a:lstStyle/>
        <a:p>
          <a:pPr algn="l">
            <a:lnSpc>
              <a:spcPct val="90000"/>
            </a:lnSpc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учить выделять логические ударения, указывать паузы для выработки навыка выразительной речи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9708097-5C3F-43F7-8ED1-1A300D0FBBDF}" type="parTrans" cxnId="{33072835-BFCC-494A-BE32-C095F9F17F23}">
      <dgm:prSet/>
      <dgm:spPr/>
      <dgm:t>
        <a:bodyPr/>
        <a:lstStyle/>
        <a:p>
          <a:endParaRPr lang="ru-RU"/>
        </a:p>
      </dgm:t>
    </dgm:pt>
    <dgm:pt modelId="{DA05FEA8-3D0E-47E6-A5C1-B77E01AA54B7}" type="sibTrans" cxnId="{33072835-BFCC-494A-BE32-C095F9F17F23}">
      <dgm:prSet/>
      <dgm:spPr/>
      <dgm:t>
        <a:bodyPr/>
        <a:lstStyle/>
        <a:p>
          <a:endParaRPr lang="ru-RU"/>
        </a:p>
      </dgm:t>
    </dgm:pt>
    <dgm:pt modelId="{4FC9B4E5-9F9C-453F-8F6C-788257160774}">
      <dgm:prSet phldrT="[Текст]" custT="1"/>
      <dgm:spPr/>
      <dgm:t>
        <a:bodyPr/>
        <a:lstStyle/>
        <a:p>
          <a:pPr algn="l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воспитание любви к русской поэзии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9E414D6-5BEB-4B91-987D-8BC4C390DECA}" type="parTrans" cxnId="{592DFE41-5701-4E2A-8EED-01B0EB6590FE}">
      <dgm:prSet/>
      <dgm:spPr/>
      <dgm:t>
        <a:bodyPr/>
        <a:lstStyle/>
        <a:p>
          <a:endParaRPr lang="ru-RU"/>
        </a:p>
      </dgm:t>
    </dgm:pt>
    <dgm:pt modelId="{7A03A5B0-CBEB-4BC4-9725-B16B645C548E}" type="sibTrans" cxnId="{592DFE41-5701-4E2A-8EED-01B0EB6590FE}">
      <dgm:prSet/>
      <dgm:spPr/>
      <dgm:t>
        <a:bodyPr/>
        <a:lstStyle/>
        <a:p>
          <a:endParaRPr lang="ru-RU"/>
        </a:p>
      </dgm:t>
    </dgm:pt>
    <dgm:pt modelId="{883269B4-1F26-4016-8E65-075E1AE824B6}">
      <dgm:prSet phldrT="[Текст]" custT="1"/>
      <dgm:spPr/>
      <dgm:t>
        <a:bodyPr/>
        <a:lstStyle/>
        <a:p>
          <a:pPr algn="l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развитие навыков чтения: правильности, сознательности, выразительности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C0B7D5F-BD59-468C-B230-BD950CDA809C}" type="parTrans" cxnId="{630FDAC0-06AC-4AA2-AE15-B53A2B1F0AB8}">
      <dgm:prSet/>
      <dgm:spPr/>
      <dgm:t>
        <a:bodyPr/>
        <a:lstStyle/>
        <a:p>
          <a:endParaRPr lang="ru-RU"/>
        </a:p>
      </dgm:t>
    </dgm:pt>
    <dgm:pt modelId="{78544C35-D543-480C-B25D-E10E417E9ED1}" type="sibTrans" cxnId="{630FDAC0-06AC-4AA2-AE15-B53A2B1F0AB8}">
      <dgm:prSet/>
      <dgm:spPr/>
      <dgm:t>
        <a:bodyPr/>
        <a:lstStyle/>
        <a:p>
          <a:endParaRPr lang="ru-RU"/>
        </a:p>
      </dgm:t>
    </dgm:pt>
    <dgm:pt modelId="{6920A233-3CE0-4717-8E4B-9ED8CA3B80B4}">
      <dgm:prSet phldrT="[Текст]" custT="1"/>
      <dgm:spPr/>
      <dgm:t>
        <a:bodyPr/>
        <a:lstStyle/>
        <a:p>
          <a:pPr algn="l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знакомство с понятием «риторический вопрос»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EBD49E5-CAA2-4782-9458-BC89AC2C4081}" type="parTrans" cxnId="{84A80E48-57B2-4C31-9009-76EAA1E695A5}">
      <dgm:prSet/>
      <dgm:spPr/>
      <dgm:t>
        <a:bodyPr/>
        <a:lstStyle/>
        <a:p>
          <a:endParaRPr lang="ru-RU"/>
        </a:p>
      </dgm:t>
    </dgm:pt>
    <dgm:pt modelId="{CC07B47A-8EE2-4931-9C12-BA25C4F21301}" type="sibTrans" cxnId="{84A80E48-57B2-4C31-9009-76EAA1E695A5}">
      <dgm:prSet/>
      <dgm:spPr/>
      <dgm:t>
        <a:bodyPr/>
        <a:lstStyle/>
        <a:p>
          <a:endParaRPr lang="ru-RU"/>
        </a:p>
      </dgm:t>
    </dgm:pt>
    <dgm:pt modelId="{31D43C0A-0D0C-4E81-B61E-103B58BE96F9}">
      <dgm:prSet phldrT="[Текст]" custT="1"/>
      <dgm:spPr/>
      <dgm:t>
        <a:bodyPr/>
        <a:lstStyle/>
        <a:p>
          <a:pPr algn="l">
            <a:lnSpc>
              <a:spcPct val="90000"/>
            </a:lnSpc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ввести понятие о содержании стихов (мысли и чувства поэта)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3360A87-118F-4AC9-BD9A-850D7F9890CE}" type="parTrans" cxnId="{6A06BD34-F83B-4D48-B621-F24F5F6CEB84}">
      <dgm:prSet/>
      <dgm:spPr/>
      <dgm:t>
        <a:bodyPr/>
        <a:lstStyle/>
        <a:p>
          <a:endParaRPr lang="ru-RU"/>
        </a:p>
      </dgm:t>
    </dgm:pt>
    <dgm:pt modelId="{EF75716B-4192-49A3-ABC1-10F55D04B518}" type="sibTrans" cxnId="{6A06BD34-F83B-4D48-B621-F24F5F6CEB84}">
      <dgm:prSet/>
      <dgm:spPr/>
      <dgm:t>
        <a:bodyPr/>
        <a:lstStyle/>
        <a:p>
          <a:endParaRPr lang="ru-RU"/>
        </a:p>
      </dgm:t>
    </dgm:pt>
    <dgm:pt modelId="{42BB1AE4-AB92-4B6B-B2FA-3605139D2926}">
      <dgm:prSet phldrT="[Текст]" custT="1"/>
      <dgm:spPr/>
      <dgm:t>
        <a:bodyPr/>
        <a:lstStyle/>
        <a:p>
          <a:pPr algn="l">
            <a:lnSpc>
              <a:spcPct val="90000"/>
            </a:lnSpc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учить сравнивать темы и интонационные рисунки стихов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1814A03-84E4-4F11-A995-58A9FFCB4928}" type="parTrans" cxnId="{ED268262-89EE-484E-850F-DD76D8D99912}">
      <dgm:prSet/>
      <dgm:spPr/>
      <dgm:t>
        <a:bodyPr/>
        <a:lstStyle/>
        <a:p>
          <a:endParaRPr lang="ru-RU"/>
        </a:p>
      </dgm:t>
    </dgm:pt>
    <dgm:pt modelId="{258CF669-590F-42F8-A3AA-1DAB0164290F}" type="sibTrans" cxnId="{ED268262-89EE-484E-850F-DD76D8D99912}">
      <dgm:prSet/>
      <dgm:spPr/>
      <dgm:t>
        <a:bodyPr/>
        <a:lstStyle/>
        <a:p>
          <a:endParaRPr lang="ru-RU"/>
        </a:p>
      </dgm:t>
    </dgm:pt>
    <dgm:pt modelId="{EB618DB5-9016-442F-BA21-7A6FC1B45C60}">
      <dgm:prSet phldrT="[Текст]" custT="1"/>
      <dgm:spPr/>
      <dgm:t>
        <a:bodyPr/>
        <a:lstStyle/>
        <a:p>
          <a:pPr algn="l">
            <a:lnSpc>
              <a:spcPct val="90000"/>
            </a:lnSpc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расширять круг чтения учащихся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4794DF7-1BD4-4695-82C4-8815A55BEB5B}" type="parTrans" cxnId="{358FFC62-DEBF-4D86-91C4-9A481EE1985A}">
      <dgm:prSet/>
      <dgm:spPr/>
      <dgm:t>
        <a:bodyPr/>
        <a:lstStyle/>
        <a:p>
          <a:endParaRPr lang="ru-RU"/>
        </a:p>
      </dgm:t>
    </dgm:pt>
    <dgm:pt modelId="{755FC736-7348-4D55-A998-8B3E6BD15A90}" type="sibTrans" cxnId="{358FFC62-DEBF-4D86-91C4-9A481EE1985A}">
      <dgm:prSet/>
      <dgm:spPr/>
      <dgm:t>
        <a:bodyPr/>
        <a:lstStyle/>
        <a:p>
          <a:endParaRPr lang="ru-RU"/>
        </a:p>
      </dgm:t>
    </dgm:pt>
    <dgm:pt modelId="{16C18396-4CBD-4D36-8652-562CED1A5E07}">
      <dgm:prSet phldrT="[Текст]" custT="1"/>
      <dgm:spPr/>
      <dgm:t>
        <a:bodyPr/>
        <a:lstStyle/>
        <a:p>
          <a:pPr algn="l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воспитывать патриотизм, чувство гордости за свою Родину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8B86DFE-0223-41B8-B21A-727F3CF60445}" type="parTrans" cxnId="{ACE737D4-189A-492B-B99D-B64FB3985C49}">
      <dgm:prSet/>
      <dgm:spPr/>
      <dgm:t>
        <a:bodyPr/>
        <a:lstStyle/>
        <a:p>
          <a:endParaRPr lang="ru-RU"/>
        </a:p>
      </dgm:t>
    </dgm:pt>
    <dgm:pt modelId="{9E116B98-1B67-4E53-967A-0E5B25CA05CE}" type="sibTrans" cxnId="{ACE737D4-189A-492B-B99D-B64FB3985C49}">
      <dgm:prSet/>
      <dgm:spPr/>
      <dgm:t>
        <a:bodyPr/>
        <a:lstStyle/>
        <a:p>
          <a:endParaRPr lang="ru-RU"/>
        </a:p>
      </dgm:t>
    </dgm:pt>
    <dgm:pt modelId="{AB59D7EB-7277-4426-B2F5-7844FC2114AF}" type="pres">
      <dgm:prSet presAssocID="{2A91695D-407A-4256-8A41-5D8D1E2869D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10719E6-1ED1-410B-8EFE-D04CFE101BF2}" type="pres">
      <dgm:prSet presAssocID="{B9244855-49C2-4C5A-A9B6-069937E1DCFE}" presName="linNode" presStyleCnt="0"/>
      <dgm:spPr/>
    </dgm:pt>
    <dgm:pt modelId="{5CF01B34-44C5-4493-BA48-EBF2CB8B7C35}" type="pres">
      <dgm:prSet presAssocID="{B9244855-49C2-4C5A-A9B6-069937E1DCFE}" presName="parentShp" presStyleLbl="node1" presStyleIdx="0" presStyleCnt="2" custScaleX="49462" custScaleY="39384" custLinFactNeighborX="-27996" custLinFactNeighborY="-2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05EAE-85DF-48FE-9E0A-67B3713DF861}" type="pres">
      <dgm:prSet presAssocID="{B9244855-49C2-4C5A-A9B6-069937E1DCFE}" presName="childShp" presStyleLbl="bgAccFollowNode1" presStyleIdx="0" presStyleCnt="2" custScaleX="130594" custScaleY="307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6104D-A9DD-496E-9B03-18DA9CB1D1F2}" type="pres">
      <dgm:prSet presAssocID="{907E1778-050F-4CC1-85C4-643D40F47AD5}" presName="spacing" presStyleCnt="0"/>
      <dgm:spPr/>
    </dgm:pt>
    <dgm:pt modelId="{D6CDAEFB-2671-4720-B9B5-BBFBB03476E8}" type="pres">
      <dgm:prSet presAssocID="{690D43D1-4E30-426B-AD7F-AE19447D50D1}" presName="linNode" presStyleCnt="0"/>
      <dgm:spPr/>
    </dgm:pt>
    <dgm:pt modelId="{4EF1FA0F-24E6-495F-A832-3859B4624C66}" type="pres">
      <dgm:prSet presAssocID="{690D43D1-4E30-426B-AD7F-AE19447D50D1}" presName="parentShp" presStyleLbl="node1" presStyleIdx="1" presStyleCnt="2" custScaleX="49447" custScaleY="40104" custLinFactNeighborX="-4073" custLinFactNeighborY="-34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6A4D13-65FD-46D9-9DBC-7C254A212EA9}" type="pres">
      <dgm:prSet presAssocID="{690D43D1-4E30-426B-AD7F-AE19447D50D1}" presName="childShp" presStyleLbl="bgAccFollowNode1" presStyleIdx="1" presStyleCnt="2" custScaleX="129846" custScaleY="262994" custLinFactNeighborX="-1059" custLinFactNeighborY="-13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2DFE41-5701-4E2A-8EED-01B0EB6590FE}" srcId="{B9244855-49C2-4C5A-A9B6-069937E1DCFE}" destId="{4FC9B4E5-9F9C-453F-8F6C-788257160774}" srcOrd="0" destOrd="0" parTransId="{49E414D6-5BEB-4B91-987D-8BC4C390DECA}" sibTransId="{7A03A5B0-CBEB-4BC4-9725-B16B645C548E}"/>
    <dgm:cxn modelId="{33072835-BFCC-494A-BE32-C095F9F17F23}" srcId="{690D43D1-4E30-426B-AD7F-AE19447D50D1}" destId="{26805E9D-3740-4D49-8B25-6323E3120ACC}" srcOrd="1" destOrd="0" parTransId="{19708097-5C3F-43F7-8ED1-1A300D0FBBDF}" sibTransId="{DA05FEA8-3D0E-47E6-A5C1-B77E01AA54B7}"/>
    <dgm:cxn modelId="{7A444802-0B46-4877-8113-8920319206A2}" type="presOf" srcId="{4FC9B4E5-9F9C-453F-8F6C-788257160774}" destId="{65D05EAE-85DF-48FE-9E0A-67B3713DF861}" srcOrd="0" destOrd="0" presId="urn:microsoft.com/office/officeart/2005/8/layout/vList6"/>
    <dgm:cxn modelId="{630FDAC0-06AC-4AA2-AE15-B53A2B1F0AB8}" srcId="{B9244855-49C2-4C5A-A9B6-069937E1DCFE}" destId="{883269B4-1F26-4016-8E65-075E1AE824B6}" srcOrd="4" destOrd="0" parTransId="{4C0B7D5F-BD59-468C-B230-BD950CDA809C}" sibTransId="{78544C35-D543-480C-B25D-E10E417E9ED1}"/>
    <dgm:cxn modelId="{ACE737D4-189A-492B-B99D-B64FB3985C49}" srcId="{B9244855-49C2-4C5A-A9B6-069937E1DCFE}" destId="{16C18396-4CBD-4D36-8652-562CED1A5E07}" srcOrd="1" destOrd="0" parTransId="{B8B86DFE-0223-41B8-B21A-727F3CF60445}" sibTransId="{9E116B98-1B67-4E53-967A-0E5B25CA05CE}"/>
    <dgm:cxn modelId="{06F10640-17FD-4B8B-9140-31D18C0984E9}" type="presOf" srcId="{31D43C0A-0D0C-4E81-B61E-103B58BE96F9}" destId="{A96A4D13-65FD-46D9-9DBC-7C254A212EA9}" srcOrd="0" destOrd="2" presId="urn:microsoft.com/office/officeart/2005/8/layout/vList6"/>
    <dgm:cxn modelId="{13093244-5959-4711-8730-59B3554502CD}" type="presOf" srcId="{2A91695D-407A-4256-8A41-5D8D1E2869DB}" destId="{AB59D7EB-7277-4426-B2F5-7844FC2114AF}" srcOrd="0" destOrd="0" presId="urn:microsoft.com/office/officeart/2005/8/layout/vList6"/>
    <dgm:cxn modelId="{CA54BAFD-D2CA-4AAE-B1FA-C93812F1DE6B}" srcId="{B9244855-49C2-4C5A-A9B6-069937E1DCFE}" destId="{9C52FD87-6480-495A-9315-5A1363CF2C07}" srcOrd="3" destOrd="0" parTransId="{9FC02661-990B-4F3C-9BFE-D3952864AD75}" sibTransId="{1F509823-EE3C-4CBD-B7F5-200CEF756C39}"/>
    <dgm:cxn modelId="{ED268262-89EE-484E-850F-DD76D8D99912}" srcId="{690D43D1-4E30-426B-AD7F-AE19447D50D1}" destId="{42BB1AE4-AB92-4B6B-B2FA-3605139D2926}" srcOrd="3" destOrd="0" parTransId="{61814A03-84E4-4F11-A995-58A9FFCB4928}" sibTransId="{258CF669-590F-42F8-A3AA-1DAB0164290F}"/>
    <dgm:cxn modelId="{358FFC62-DEBF-4D86-91C4-9A481EE1985A}" srcId="{690D43D1-4E30-426B-AD7F-AE19447D50D1}" destId="{EB618DB5-9016-442F-BA21-7A6FC1B45C60}" srcOrd="4" destOrd="0" parTransId="{F4794DF7-1BD4-4695-82C4-8815A55BEB5B}" sibTransId="{755FC736-7348-4D55-A998-8B3E6BD15A90}"/>
    <dgm:cxn modelId="{4FA89C98-82DB-4846-A6C8-B9D63394968A}" type="presOf" srcId="{26805E9D-3740-4D49-8B25-6323E3120ACC}" destId="{A96A4D13-65FD-46D9-9DBC-7C254A212EA9}" srcOrd="0" destOrd="1" presId="urn:microsoft.com/office/officeart/2005/8/layout/vList6"/>
    <dgm:cxn modelId="{6ECA2A3E-0512-4C50-B812-9B356DCC33A9}" type="presOf" srcId="{9C52FD87-6480-495A-9315-5A1363CF2C07}" destId="{65D05EAE-85DF-48FE-9E0A-67B3713DF861}" srcOrd="0" destOrd="3" presId="urn:microsoft.com/office/officeart/2005/8/layout/vList6"/>
    <dgm:cxn modelId="{6A06BD34-F83B-4D48-B621-F24F5F6CEB84}" srcId="{690D43D1-4E30-426B-AD7F-AE19447D50D1}" destId="{31D43C0A-0D0C-4E81-B61E-103B58BE96F9}" srcOrd="2" destOrd="0" parTransId="{A3360A87-118F-4AC9-BD9A-850D7F9890CE}" sibTransId="{EF75716B-4192-49A3-ABC1-10F55D04B518}"/>
    <dgm:cxn modelId="{84A80E48-57B2-4C31-9009-76EAA1E695A5}" srcId="{B9244855-49C2-4C5A-A9B6-069937E1DCFE}" destId="{6920A233-3CE0-4717-8E4B-9ED8CA3B80B4}" srcOrd="5" destOrd="0" parTransId="{8EBD49E5-CAA2-4782-9458-BC89AC2C4081}" sibTransId="{CC07B47A-8EE2-4931-9C12-BA25C4F21301}"/>
    <dgm:cxn modelId="{F488A1B0-11C4-48AA-9F2A-C20A6B427BD1}" type="presOf" srcId="{A38D5C56-97C4-4ABB-B2AE-75A6CC607438}" destId="{A96A4D13-65FD-46D9-9DBC-7C254A212EA9}" srcOrd="0" destOrd="0" presId="urn:microsoft.com/office/officeart/2005/8/layout/vList6"/>
    <dgm:cxn modelId="{269AF202-EEDF-488B-9544-57FCC0827864}" type="presOf" srcId="{690D43D1-4E30-426B-AD7F-AE19447D50D1}" destId="{4EF1FA0F-24E6-495F-A832-3859B4624C66}" srcOrd="0" destOrd="0" presId="urn:microsoft.com/office/officeart/2005/8/layout/vList6"/>
    <dgm:cxn modelId="{00CA5505-0596-4641-93EB-9962501F3812}" srcId="{690D43D1-4E30-426B-AD7F-AE19447D50D1}" destId="{A38D5C56-97C4-4ABB-B2AE-75A6CC607438}" srcOrd="0" destOrd="0" parTransId="{B270E131-5995-40F7-A5F2-0580AC91D6E4}" sibTransId="{374E3297-E792-4ADE-8085-F7BB729B8C26}"/>
    <dgm:cxn modelId="{D7610D4F-1B27-4B4F-A2ED-AB289E2E80DA}" type="presOf" srcId="{42BB1AE4-AB92-4B6B-B2FA-3605139D2926}" destId="{A96A4D13-65FD-46D9-9DBC-7C254A212EA9}" srcOrd="0" destOrd="3" presId="urn:microsoft.com/office/officeart/2005/8/layout/vList6"/>
    <dgm:cxn modelId="{2BB6E795-03BB-4606-8A8C-BB7FF7D82DCF}" type="presOf" srcId="{EB618DB5-9016-442F-BA21-7A6FC1B45C60}" destId="{A96A4D13-65FD-46D9-9DBC-7C254A212EA9}" srcOrd="0" destOrd="4" presId="urn:microsoft.com/office/officeart/2005/8/layout/vList6"/>
    <dgm:cxn modelId="{6C6BACE6-E934-4876-9597-5ECD8F7B6AD4}" type="presOf" srcId="{3343BCDF-0BBA-4B9D-B13B-6916E52BCD33}" destId="{65D05EAE-85DF-48FE-9E0A-67B3713DF861}" srcOrd="0" destOrd="2" presId="urn:microsoft.com/office/officeart/2005/8/layout/vList6"/>
    <dgm:cxn modelId="{AA1F2852-DA66-4FCB-8A92-9306B1CE8FF8}" type="presOf" srcId="{16C18396-4CBD-4D36-8652-562CED1A5E07}" destId="{65D05EAE-85DF-48FE-9E0A-67B3713DF861}" srcOrd="0" destOrd="1" presId="urn:microsoft.com/office/officeart/2005/8/layout/vList6"/>
    <dgm:cxn modelId="{29F709AB-41B5-49DE-9DE7-521F1F03D766}" type="presOf" srcId="{B9244855-49C2-4C5A-A9B6-069937E1DCFE}" destId="{5CF01B34-44C5-4493-BA48-EBF2CB8B7C35}" srcOrd="0" destOrd="0" presId="urn:microsoft.com/office/officeart/2005/8/layout/vList6"/>
    <dgm:cxn modelId="{36F2B5B4-D534-43AE-B066-7BD7661F245C}" srcId="{2A91695D-407A-4256-8A41-5D8D1E2869DB}" destId="{690D43D1-4E30-426B-AD7F-AE19447D50D1}" srcOrd="1" destOrd="0" parTransId="{71BBBFA1-E13E-4C22-BF75-146A40149A9E}" sibTransId="{C358E7FA-577A-4B23-B921-13856FA0B2A5}"/>
    <dgm:cxn modelId="{EEA80953-8A29-4A07-8D5E-7A62146630C8}" srcId="{B9244855-49C2-4C5A-A9B6-069937E1DCFE}" destId="{3343BCDF-0BBA-4B9D-B13B-6916E52BCD33}" srcOrd="2" destOrd="0" parTransId="{90E7B71E-3C71-433B-90B5-A30C7B775F0C}" sibTransId="{E0D86FE5-974F-4C85-A5FD-0FA3B5B3040E}"/>
    <dgm:cxn modelId="{AFE1F4D9-2005-4982-9509-AA685CD1863A}" srcId="{2A91695D-407A-4256-8A41-5D8D1E2869DB}" destId="{B9244855-49C2-4C5A-A9B6-069937E1DCFE}" srcOrd="0" destOrd="0" parTransId="{BB6B6E58-D3C4-4DE0-9162-9B4EA341C203}" sibTransId="{907E1778-050F-4CC1-85C4-643D40F47AD5}"/>
    <dgm:cxn modelId="{6246C82F-AB9D-413A-9C46-7846696B30B4}" type="presOf" srcId="{883269B4-1F26-4016-8E65-075E1AE824B6}" destId="{65D05EAE-85DF-48FE-9E0A-67B3713DF861}" srcOrd="0" destOrd="4" presId="urn:microsoft.com/office/officeart/2005/8/layout/vList6"/>
    <dgm:cxn modelId="{7BF77311-8A29-405F-9013-F3A555607524}" type="presOf" srcId="{6920A233-3CE0-4717-8E4B-9ED8CA3B80B4}" destId="{65D05EAE-85DF-48FE-9E0A-67B3713DF861}" srcOrd="0" destOrd="5" presId="urn:microsoft.com/office/officeart/2005/8/layout/vList6"/>
    <dgm:cxn modelId="{EF21C27B-EBE1-4520-AF6A-9CD89E591D8D}" type="presParOf" srcId="{AB59D7EB-7277-4426-B2F5-7844FC2114AF}" destId="{F10719E6-1ED1-410B-8EFE-D04CFE101BF2}" srcOrd="0" destOrd="0" presId="urn:microsoft.com/office/officeart/2005/8/layout/vList6"/>
    <dgm:cxn modelId="{0FF797C4-FDAA-465A-9EF6-BF1BBF723DA2}" type="presParOf" srcId="{F10719E6-1ED1-410B-8EFE-D04CFE101BF2}" destId="{5CF01B34-44C5-4493-BA48-EBF2CB8B7C35}" srcOrd="0" destOrd="0" presId="urn:microsoft.com/office/officeart/2005/8/layout/vList6"/>
    <dgm:cxn modelId="{8221EA75-8FBD-483E-A19F-6BC2642A0480}" type="presParOf" srcId="{F10719E6-1ED1-410B-8EFE-D04CFE101BF2}" destId="{65D05EAE-85DF-48FE-9E0A-67B3713DF861}" srcOrd="1" destOrd="0" presId="urn:microsoft.com/office/officeart/2005/8/layout/vList6"/>
    <dgm:cxn modelId="{55F48C6F-AD9E-457A-9C1C-DB0C32AA1A48}" type="presParOf" srcId="{AB59D7EB-7277-4426-B2F5-7844FC2114AF}" destId="{CA96104D-A9DD-496E-9B03-18DA9CB1D1F2}" srcOrd="1" destOrd="0" presId="urn:microsoft.com/office/officeart/2005/8/layout/vList6"/>
    <dgm:cxn modelId="{D5EF74AA-2AA3-417A-9810-71B50CCB3C7E}" type="presParOf" srcId="{AB59D7EB-7277-4426-B2F5-7844FC2114AF}" destId="{D6CDAEFB-2671-4720-B9B5-BBFBB03476E8}" srcOrd="2" destOrd="0" presId="urn:microsoft.com/office/officeart/2005/8/layout/vList6"/>
    <dgm:cxn modelId="{63A54D8A-E90B-4318-B7DF-F424388ACA7C}" type="presParOf" srcId="{D6CDAEFB-2671-4720-B9B5-BBFBB03476E8}" destId="{4EF1FA0F-24E6-495F-A832-3859B4624C66}" srcOrd="0" destOrd="0" presId="urn:microsoft.com/office/officeart/2005/8/layout/vList6"/>
    <dgm:cxn modelId="{D76D2EF2-DA93-4F83-8F3B-138CD96F9E9A}" type="presParOf" srcId="{D6CDAEFB-2671-4720-B9B5-BBFBB03476E8}" destId="{A96A4D13-65FD-46D9-9DBC-7C254A212EA9}" srcOrd="1" destOrd="0" presId="urn:microsoft.com/office/officeart/2005/8/layout/vList6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E4BD0B-D099-4021-9100-0FFD384B29B7}" type="doc">
      <dgm:prSet loTypeId="urn:microsoft.com/office/officeart/2005/8/layout/vList5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43D23D16-7CC5-47B0-B744-66CCF9785AF1}">
      <dgm:prSet phldrT="[Текст]" custT="1"/>
      <dgm:spPr/>
      <dgm:t>
        <a:bodyPr/>
        <a:lstStyle/>
        <a:p>
          <a:r>
            <a:rPr lang="ru-RU" sz="2400" dirty="0" smtClean="0"/>
            <a:t>Шатёр</a:t>
          </a:r>
          <a:endParaRPr lang="ru-RU" sz="2400" dirty="0"/>
        </a:p>
      </dgm:t>
    </dgm:pt>
    <dgm:pt modelId="{7595049F-3643-427C-AED3-0B99D532A004}" type="parTrans" cxnId="{34424D8C-2AD7-4A45-980A-03C9A7FBE0C6}">
      <dgm:prSet/>
      <dgm:spPr/>
      <dgm:t>
        <a:bodyPr/>
        <a:lstStyle/>
        <a:p>
          <a:endParaRPr lang="ru-RU"/>
        </a:p>
      </dgm:t>
    </dgm:pt>
    <dgm:pt modelId="{2F67ADB1-6380-4BAB-BC7A-8F9C4872B594}" type="sibTrans" cxnId="{34424D8C-2AD7-4A45-980A-03C9A7FBE0C6}">
      <dgm:prSet/>
      <dgm:spPr/>
      <dgm:t>
        <a:bodyPr/>
        <a:lstStyle/>
        <a:p>
          <a:endParaRPr lang="ru-RU"/>
        </a:p>
      </dgm:t>
    </dgm:pt>
    <dgm:pt modelId="{81CAF45E-8ECF-42F5-9978-C737F924169C}">
      <dgm:prSet phldrT="[Текст]" custT="1"/>
      <dgm:spPr/>
      <dgm:t>
        <a:bodyPr/>
        <a:lstStyle/>
        <a:p>
          <a:r>
            <a:rPr lang="ru-RU" sz="2000" dirty="0" smtClean="0"/>
            <a:t>навес, временная легкая постройка для жилья</a:t>
          </a:r>
          <a:endParaRPr lang="ru-RU" sz="2000" dirty="0"/>
        </a:p>
      </dgm:t>
    </dgm:pt>
    <dgm:pt modelId="{C327E7AF-D533-4C02-AAE0-94962FAD9B30}" type="parTrans" cxnId="{B541552B-C21A-4236-9990-539B06838310}">
      <dgm:prSet/>
      <dgm:spPr/>
      <dgm:t>
        <a:bodyPr/>
        <a:lstStyle/>
        <a:p>
          <a:endParaRPr lang="ru-RU"/>
        </a:p>
      </dgm:t>
    </dgm:pt>
    <dgm:pt modelId="{6DD8D801-60A2-46BD-817E-75F9F8DA93F1}" type="sibTrans" cxnId="{B541552B-C21A-4236-9990-539B06838310}">
      <dgm:prSet/>
      <dgm:spPr/>
      <dgm:t>
        <a:bodyPr/>
        <a:lstStyle/>
        <a:p>
          <a:endParaRPr lang="ru-RU"/>
        </a:p>
      </dgm:t>
    </dgm:pt>
    <dgm:pt modelId="{C53EDCC5-7435-47FF-824D-7A3865CFB872}">
      <dgm:prSet phldrT="[Текст]" custT="1"/>
      <dgm:spPr/>
      <dgm:t>
        <a:bodyPr/>
        <a:lstStyle/>
        <a:p>
          <a:r>
            <a:rPr lang="ru-RU" sz="2400" dirty="0" smtClean="0"/>
            <a:t>Нивы</a:t>
          </a:r>
          <a:endParaRPr lang="ru-RU" sz="2400" dirty="0"/>
        </a:p>
      </dgm:t>
    </dgm:pt>
    <dgm:pt modelId="{16683C3E-6BDE-45B5-9A4F-BE7DCCE25680}" type="parTrans" cxnId="{D283B6CE-3267-45A0-957B-555D13D4476A}">
      <dgm:prSet/>
      <dgm:spPr/>
      <dgm:t>
        <a:bodyPr/>
        <a:lstStyle/>
        <a:p>
          <a:endParaRPr lang="ru-RU"/>
        </a:p>
      </dgm:t>
    </dgm:pt>
    <dgm:pt modelId="{0019C2EA-75F6-48C0-B5E1-43FE491A4DED}" type="sibTrans" cxnId="{D283B6CE-3267-45A0-957B-555D13D4476A}">
      <dgm:prSet/>
      <dgm:spPr/>
      <dgm:t>
        <a:bodyPr/>
        <a:lstStyle/>
        <a:p>
          <a:endParaRPr lang="ru-RU"/>
        </a:p>
      </dgm:t>
    </dgm:pt>
    <dgm:pt modelId="{A953A1C6-446F-4C19-84D3-D97A7BBAFFED}">
      <dgm:prSet phldrT="[Текст]"/>
      <dgm:spPr/>
      <dgm:t>
        <a:bodyPr/>
        <a:lstStyle/>
        <a:p>
          <a:r>
            <a:rPr lang="ru-RU" dirty="0" smtClean="0"/>
            <a:t>Обработанные поля пшеницы, ржи</a:t>
          </a:r>
          <a:endParaRPr lang="ru-RU" dirty="0"/>
        </a:p>
      </dgm:t>
    </dgm:pt>
    <dgm:pt modelId="{5184695F-BA00-4524-A3C6-EF1C095F7DC7}" type="parTrans" cxnId="{6434943E-2FC2-46ED-9A89-7A7CCD7CAC2A}">
      <dgm:prSet/>
      <dgm:spPr/>
      <dgm:t>
        <a:bodyPr/>
        <a:lstStyle/>
        <a:p>
          <a:endParaRPr lang="ru-RU"/>
        </a:p>
      </dgm:t>
    </dgm:pt>
    <dgm:pt modelId="{FB2DB4AC-2DCA-474D-806F-A328A776486D}" type="sibTrans" cxnId="{6434943E-2FC2-46ED-9A89-7A7CCD7CAC2A}">
      <dgm:prSet/>
      <dgm:spPr/>
      <dgm:t>
        <a:bodyPr/>
        <a:lstStyle/>
        <a:p>
          <a:endParaRPr lang="ru-RU"/>
        </a:p>
      </dgm:t>
    </dgm:pt>
    <dgm:pt modelId="{4F67F1EB-9275-4190-B49F-CCFA40DC9645}">
      <dgm:prSet phldrT="[Текст]" custT="1"/>
      <dgm:spPr/>
      <dgm:t>
        <a:bodyPr/>
        <a:lstStyle/>
        <a:p>
          <a:r>
            <a:rPr lang="ru-RU" sz="2400" dirty="0" smtClean="0"/>
            <a:t>Мурава</a:t>
          </a:r>
          <a:endParaRPr lang="ru-RU" sz="2400" dirty="0"/>
        </a:p>
      </dgm:t>
    </dgm:pt>
    <dgm:pt modelId="{D5D5B046-32C5-45CF-9839-A0016C99A17A}" type="parTrans" cxnId="{991D7BCB-0845-4C7F-A171-63879D589D9E}">
      <dgm:prSet/>
      <dgm:spPr/>
      <dgm:t>
        <a:bodyPr/>
        <a:lstStyle/>
        <a:p>
          <a:endParaRPr lang="ru-RU"/>
        </a:p>
      </dgm:t>
    </dgm:pt>
    <dgm:pt modelId="{5935952D-DBAF-47B9-9584-456C1324762F}" type="sibTrans" cxnId="{991D7BCB-0845-4C7F-A171-63879D589D9E}">
      <dgm:prSet/>
      <dgm:spPr/>
      <dgm:t>
        <a:bodyPr/>
        <a:lstStyle/>
        <a:p>
          <a:endParaRPr lang="ru-RU"/>
        </a:p>
      </dgm:t>
    </dgm:pt>
    <dgm:pt modelId="{56705139-B8EE-44F6-A12A-9CBFF3B28229}">
      <dgm:prSet phldrT="[Текст]"/>
      <dgm:spPr/>
      <dgm:t>
        <a:bodyPr/>
        <a:lstStyle/>
        <a:p>
          <a:r>
            <a:rPr lang="ru-RU" dirty="0" smtClean="0"/>
            <a:t>трава</a:t>
          </a:r>
          <a:endParaRPr lang="ru-RU" dirty="0"/>
        </a:p>
      </dgm:t>
    </dgm:pt>
    <dgm:pt modelId="{D2CB7323-F137-49BC-86AA-832B89C6288A}" type="parTrans" cxnId="{A1FD9C89-8FC6-477B-BC60-B0D848203BA8}">
      <dgm:prSet/>
      <dgm:spPr/>
      <dgm:t>
        <a:bodyPr/>
        <a:lstStyle/>
        <a:p>
          <a:endParaRPr lang="ru-RU"/>
        </a:p>
      </dgm:t>
    </dgm:pt>
    <dgm:pt modelId="{603902D7-8730-48B8-B76E-71E7F2BB3C34}" type="sibTrans" cxnId="{A1FD9C89-8FC6-477B-BC60-B0D848203BA8}">
      <dgm:prSet/>
      <dgm:spPr/>
      <dgm:t>
        <a:bodyPr/>
        <a:lstStyle/>
        <a:p>
          <a:endParaRPr lang="ru-RU"/>
        </a:p>
      </dgm:t>
    </dgm:pt>
    <dgm:pt modelId="{F56FF22F-3B51-4A8A-89D4-FF26D5849DD9}">
      <dgm:prSet phldrT="[Текст]" custT="1"/>
      <dgm:spPr/>
      <dgm:t>
        <a:bodyPr/>
        <a:lstStyle/>
        <a:p>
          <a:r>
            <a:rPr lang="ru-RU" sz="2400" dirty="0" smtClean="0"/>
            <a:t>Мгла</a:t>
          </a:r>
          <a:endParaRPr lang="ru-RU" sz="2400" dirty="0"/>
        </a:p>
      </dgm:t>
    </dgm:pt>
    <dgm:pt modelId="{F785D608-462B-448D-8460-1BE15DD7323C}" type="parTrans" cxnId="{269D5E1D-F841-4153-AD1F-9334CD1135C6}">
      <dgm:prSet/>
      <dgm:spPr/>
      <dgm:t>
        <a:bodyPr/>
        <a:lstStyle/>
        <a:p>
          <a:endParaRPr lang="ru-RU"/>
        </a:p>
      </dgm:t>
    </dgm:pt>
    <dgm:pt modelId="{F64B8482-9198-458E-9978-375C76E0610B}" type="sibTrans" cxnId="{269D5E1D-F841-4153-AD1F-9334CD1135C6}">
      <dgm:prSet/>
      <dgm:spPr/>
      <dgm:t>
        <a:bodyPr/>
        <a:lstStyle/>
        <a:p>
          <a:endParaRPr lang="ru-RU"/>
        </a:p>
      </dgm:t>
    </dgm:pt>
    <dgm:pt modelId="{E999A2AB-1AFB-49BD-8BB4-2DAC520B3FD9}">
      <dgm:prSet phldrT="[Текст]" custT="1"/>
      <dgm:spPr/>
      <dgm:t>
        <a:bodyPr/>
        <a:lstStyle/>
        <a:p>
          <a:r>
            <a:rPr lang="ru-RU" sz="2400" dirty="0" smtClean="0"/>
            <a:t>Казна</a:t>
          </a:r>
          <a:r>
            <a:rPr lang="ru-RU" sz="3800" dirty="0" smtClean="0"/>
            <a:t> </a:t>
          </a:r>
          <a:endParaRPr lang="ru-RU" sz="3800" dirty="0"/>
        </a:p>
      </dgm:t>
    </dgm:pt>
    <dgm:pt modelId="{1946F0E1-CAC0-4B68-8A99-A3D8CA5DA91F}" type="parTrans" cxnId="{52B1178B-9A6B-4E03-A1A3-350F13C4D673}">
      <dgm:prSet/>
      <dgm:spPr/>
      <dgm:t>
        <a:bodyPr/>
        <a:lstStyle/>
        <a:p>
          <a:endParaRPr lang="ru-RU"/>
        </a:p>
      </dgm:t>
    </dgm:pt>
    <dgm:pt modelId="{994F4B2A-0140-4AA7-8BED-5FA2DAF1DDE7}" type="sibTrans" cxnId="{52B1178B-9A6B-4E03-A1A3-350F13C4D673}">
      <dgm:prSet/>
      <dgm:spPr/>
      <dgm:t>
        <a:bodyPr/>
        <a:lstStyle/>
        <a:p>
          <a:endParaRPr lang="ru-RU"/>
        </a:p>
      </dgm:t>
    </dgm:pt>
    <dgm:pt modelId="{8A6E9F0A-2FC4-48F8-95E9-E22E6F0A173B}">
      <dgm:prSet phldrT="[Текст]" custT="1"/>
      <dgm:spPr/>
      <dgm:t>
        <a:bodyPr/>
        <a:lstStyle/>
        <a:p>
          <a:r>
            <a:rPr lang="ru-RU" sz="2400" dirty="0" smtClean="0"/>
            <a:t>Пожар небес</a:t>
          </a:r>
          <a:endParaRPr lang="ru-RU" sz="2400" dirty="0"/>
        </a:p>
      </dgm:t>
    </dgm:pt>
    <dgm:pt modelId="{EC7DA308-F204-4DEF-BD59-112D9C9E41D2}" type="parTrans" cxnId="{8C2F8D91-77EE-45A8-A461-9AA6628C7EBA}">
      <dgm:prSet/>
      <dgm:spPr/>
      <dgm:t>
        <a:bodyPr/>
        <a:lstStyle/>
        <a:p>
          <a:endParaRPr lang="ru-RU"/>
        </a:p>
      </dgm:t>
    </dgm:pt>
    <dgm:pt modelId="{AD900708-2D76-4CD1-B6AE-E2C0BF40EE9F}" type="sibTrans" cxnId="{8C2F8D91-77EE-45A8-A461-9AA6628C7EBA}">
      <dgm:prSet/>
      <dgm:spPr/>
      <dgm:t>
        <a:bodyPr/>
        <a:lstStyle/>
        <a:p>
          <a:endParaRPr lang="ru-RU"/>
        </a:p>
      </dgm:t>
    </dgm:pt>
    <dgm:pt modelId="{3706442C-DE02-40D1-94F6-DCADF29C01C2}">
      <dgm:prSet phldrT="[Текст]" custT="1"/>
      <dgm:spPr/>
      <dgm:t>
        <a:bodyPr/>
        <a:lstStyle/>
        <a:p>
          <a:r>
            <a:rPr lang="ru-RU" sz="2400" dirty="0" smtClean="0"/>
            <a:t>Державная</a:t>
          </a:r>
          <a:endParaRPr lang="ru-RU" sz="2400" dirty="0"/>
        </a:p>
      </dgm:t>
    </dgm:pt>
    <dgm:pt modelId="{38D7AF6D-2223-4ECB-957F-A1F7A33B48F0}" type="parTrans" cxnId="{E29F1DA3-3D64-40CD-ACB2-0A6B6D8B2EFB}">
      <dgm:prSet/>
      <dgm:spPr/>
      <dgm:t>
        <a:bodyPr/>
        <a:lstStyle/>
        <a:p>
          <a:endParaRPr lang="ru-RU"/>
        </a:p>
      </dgm:t>
    </dgm:pt>
    <dgm:pt modelId="{590313C5-6F09-40EF-AFA9-AF995B2A9824}" type="sibTrans" cxnId="{E29F1DA3-3D64-40CD-ACB2-0A6B6D8B2EFB}">
      <dgm:prSet/>
      <dgm:spPr/>
      <dgm:t>
        <a:bodyPr/>
        <a:lstStyle/>
        <a:p>
          <a:endParaRPr lang="ru-RU"/>
        </a:p>
      </dgm:t>
    </dgm:pt>
    <dgm:pt modelId="{99DDE949-7137-4DCC-9008-AD1B4AF8F45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северное сияние</a:t>
          </a:r>
          <a:endParaRPr lang="ru-RU" dirty="0"/>
        </a:p>
      </dgm:t>
    </dgm:pt>
    <dgm:pt modelId="{622D0743-17C4-4CF7-8B19-66FBF7E9422C}" type="parTrans" cxnId="{CBCC136C-A069-4036-9AC3-6403D7AC3960}">
      <dgm:prSet/>
      <dgm:spPr/>
      <dgm:t>
        <a:bodyPr/>
        <a:lstStyle/>
        <a:p>
          <a:endParaRPr lang="ru-RU"/>
        </a:p>
      </dgm:t>
    </dgm:pt>
    <dgm:pt modelId="{9DCF36FE-6F5D-467C-B6FE-083D342F7DC5}" type="sibTrans" cxnId="{CBCC136C-A069-4036-9AC3-6403D7AC3960}">
      <dgm:prSet/>
      <dgm:spPr/>
      <dgm:t>
        <a:bodyPr/>
        <a:lstStyle/>
        <a:p>
          <a:endParaRPr lang="ru-RU"/>
        </a:p>
      </dgm:t>
    </dgm:pt>
    <dgm:pt modelId="{FE6B5F6C-B97A-485C-B412-FF0E1EAE5FD5}">
      <dgm:prSet phldrT="[Текст]" custT="1"/>
      <dgm:spPr/>
      <dgm:t>
        <a:bodyPr/>
        <a:lstStyle/>
        <a:p>
          <a:r>
            <a:rPr lang="ru-RU" sz="2000" dirty="0" smtClean="0"/>
            <a:t>непрозрачный воздух</a:t>
          </a:r>
          <a:endParaRPr lang="ru-RU" sz="2000" dirty="0"/>
        </a:p>
      </dgm:t>
    </dgm:pt>
    <dgm:pt modelId="{3FB8783F-C656-4D34-8031-EC1F3BFF4264}" type="parTrans" cxnId="{6E6A9077-ACF4-4EC9-947A-BA265DF5F971}">
      <dgm:prSet/>
      <dgm:spPr/>
      <dgm:t>
        <a:bodyPr/>
        <a:lstStyle/>
        <a:p>
          <a:endParaRPr lang="ru-RU"/>
        </a:p>
      </dgm:t>
    </dgm:pt>
    <dgm:pt modelId="{FD5E2130-7B2D-4E9B-8195-9201F40F461E}" type="sibTrans" cxnId="{6E6A9077-ACF4-4EC9-947A-BA265DF5F971}">
      <dgm:prSet/>
      <dgm:spPr/>
      <dgm:t>
        <a:bodyPr/>
        <a:lstStyle/>
        <a:p>
          <a:endParaRPr lang="ru-RU"/>
        </a:p>
      </dgm:t>
    </dgm:pt>
    <dgm:pt modelId="{7A23629D-E515-4B10-939B-58F1ED34F459}">
      <dgm:prSet phldrT="[Текст]"/>
      <dgm:spPr/>
      <dgm:t>
        <a:bodyPr/>
        <a:lstStyle/>
        <a:p>
          <a:r>
            <a:rPr lang="ru-RU" dirty="0" smtClean="0"/>
            <a:t>могущественная, величественная</a:t>
          </a:r>
          <a:endParaRPr lang="ru-RU" dirty="0"/>
        </a:p>
      </dgm:t>
    </dgm:pt>
    <dgm:pt modelId="{E1F2E133-6D46-4B73-9C55-22EC5596DAE2}" type="parTrans" cxnId="{03C720B7-5869-4460-93F7-A6466BDB7992}">
      <dgm:prSet/>
      <dgm:spPr/>
      <dgm:t>
        <a:bodyPr/>
        <a:lstStyle/>
        <a:p>
          <a:endParaRPr lang="ru-RU"/>
        </a:p>
      </dgm:t>
    </dgm:pt>
    <dgm:pt modelId="{453C535C-2CC4-4E7F-BB45-C4DB46B3038E}" type="sibTrans" cxnId="{03C720B7-5869-4460-93F7-A6466BDB7992}">
      <dgm:prSet/>
      <dgm:spPr/>
      <dgm:t>
        <a:bodyPr/>
        <a:lstStyle/>
        <a:p>
          <a:endParaRPr lang="ru-RU"/>
        </a:p>
      </dgm:t>
    </dgm:pt>
    <dgm:pt modelId="{A36228A5-1720-45EC-8FF2-F795C2993BD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богатство, деньги</a:t>
          </a:r>
          <a:endParaRPr lang="ru-RU" dirty="0"/>
        </a:p>
      </dgm:t>
    </dgm:pt>
    <dgm:pt modelId="{6D654BE5-B41B-4461-8755-EF00E8287877}" type="parTrans" cxnId="{F89BC62E-1AAC-48F1-9B55-D25D64E8F19F}">
      <dgm:prSet/>
      <dgm:spPr/>
      <dgm:t>
        <a:bodyPr/>
        <a:lstStyle/>
        <a:p>
          <a:endParaRPr lang="ru-RU"/>
        </a:p>
      </dgm:t>
    </dgm:pt>
    <dgm:pt modelId="{BA55D185-9761-4470-9B6E-5FC8E436DD75}" type="sibTrans" cxnId="{F89BC62E-1AAC-48F1-9B55-D25D64E8F19F}">
      <dgm:prSet/>
      <dgm:spPr/>
      <dgm:t>
        <a:bodyPr/>
        <a:lstStyle/>
        <a:p>
          <a:endParaRPr lang="ru-RU"/>
        </a:p>
      </dgm:t>
    </dgm:pt>
    <dgm:pt modelId="{1724781E-5F4F-4A04-839D-C5BCBCD6A570}" type="pres">
      <dgm:prSet presAssocID="{86E4BD0B-D099-4021-9100-0FFD384B29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077A98-E637-4FB2-9EC9-6A858C107568}" type="pres">
      <dgm:prSet presAssocID="{43D23D16-7CC5-47B0-B744-66CCF9785AF1}" presName="linNode" presStyleCnt="0"/>
      <dgm:spPr/>
    </dgm:pt>
    <dgm:pt modelId="{8718A0CA-D5A7-42D3-AB27-B61A5225A857}" type="pres">
      <dgm:prSet presAssocID="{43D23D16-7CC5-47B0-B744-66CCF9785AF1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C3CC9-CFBE-4D91-AB2C-4C40D2C001B2}" type="pres">
      <dgm:prSet presAssocID="{43D23D16-7CC5-47B0-B744-66CCF9785AF1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30DB6-6598-476F-B4F2-6A675AAB1573}" type="pres">
      <dgm:prSet presAssocID="{2F67ADB1-6380-4BAB-BC7A-8F9C4872B594}" presName="sp" presStyleCnt="0"/>
      <dgm:spPr/>
    </dgm:pt>
    <dgm:pt modelId="{23C8E5C3-4049-45D9-A236-4B32F1EA13E6}" type="pres">
      <dgm:prSet presAssocID="{C53EDCC5-7435-47FF-824D-7A3865CFB872}" presName="linNode" presStyleCnt="0"/>
      <dgm:spPr/>
    </dgm:pt>
    <dgm:pt modelId="{06ECFCCD-A5B8-4B02-9617-3ACFB27F4370}" type="pres">
      <dgm:prSet presAssocID="{C53EDCC5-7435-47FF-824D-7A3865CFB872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B8C19-B0DC-4349-92A5-76276D967D25}" type="pres">
      <dgm:prSet presAssocID="{C53EDCC5-7435-47FF-824D-7A3865CFB872}" presName="descendantText" presStyleLbl="alignAccFollowNode1" presStyleIdx="1" presStyleCnt="7" custLinFactNeighborX="3175" custLinFactNeighborY="-1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DA9081-EA73-43E2-94F7-981859240AB1}" type="pres">
      <dgm:prSet presAssocID="{0019C2EA-75F6-48C0-B5E1-43FE491A4DED}" presName="sp" presStyleCnt="0"/>
      <dgm:spPr/>
    </dgm:pt>
    <dgm:pt modelId="{5FA34264-948D-427D-B8A3-9239C408B3C9}" type="pres">
      <dgm:prSet presAssocID="{4F67F1EB-9275-4190-B49F-CCFA40DC9645}" presName="linNode" presStyleCnt="0"/>
      <dgm:spPr/>
    </dgm:pt>
    <dgm:pt modelId="{2D9F88CD-0D91-4F0F-8912-816067325977}" type="pres">
      <dgm:prSet presAssocID="{4F67F1EB-9275-4190-B49F-CCFA40DC9645}" presName="parentText" presStyleLbl="node1" presStyleIdx="2" presStyleCnt="7" custLinFactNeighborY="-14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7AC006-BA31-4417-B59B-BFE9FA85E123}" type="pres">
      <dgm:prSet presAssocID="{4F67F1EB-9275-4190-B49F-CCFA40DC9645}" presName="descendantText" presStyleLbl="alignAccFollowNode1" presStyleIdx="2" presStyleCnt="7" custLinFactNeighborX="-1672" custLinFactNeighborY="7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F11865-6E88-41C9-AEC6-71A169E5B025}" type="pres">
      <dgm:prSet presAssocID="{5935952D-DBAF-47B9-9584-456C1324762F}" presName="sp" presStyleCnt="0"/>
      <dgm:spPr/>
    </dgm:pt>
    <dgm:pt modelId="{6F2AB37E-F8EF-42B2-AB75-1F7657ACC66A}" type="pres">
      <dgm:prSet presAssocID="{8A6E9F0A-2FC4-48F8-95E9-E22E6F0A173B}" presName="linNode" presStyleCnt="0"/>
      <dgm:spPr/>
    </dgm:pt>
    <dgm:pt modelId="{BD5D7A22-FF4F-4B07-95B3-3A5938D2094F}" type="pres">
      <dgm:prSet presAssocID="{8A6E9F0A-2FC4-48F8-95E9-E22E6F0A173B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5C13E-C9FD-486D-BECF-7BE0C5A20FBA}" type="pres">
      <dgm:prSet presAssocID="{8A6E9F0A-2FC4-48F8-95E9-E22E6F0A173B}" presName="descendantText" presStyleLbl="alignAccFollowNode1" presStyleIdx="3" presStyleCnt="7" custLinFactNeighborX="529" custLinFactNeighborY="-2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6FD13-CE38-43B8-B942-CAFB663788B6}" type="pres">
      <dgm:prSet presAssocID="{AD900708-2D76-4CD1-B6AE-E2C0BF40EE9F}" presName="sp" presStyleCnt="0"/>
      <dgm:spPr/>
    </dgm:pt>
    <dgm:pt modelId="{AC98379A-4DF6-4BDB-9968-2A69816EC8BF}" type="pres">
      <dgm:prSet presAssocID="{F56FF22F-3B51-4A8A-89D4-FF26D5849DD9}" presName="linNode" presStyleCnt="0"/>
      <dgm:spPr/>
    </dgm:pt>
    <dgm:pt modelId="{0FE60F0D-00D7-4C52-9F7A-90623DD285B2}" type="pres">
      <dgm:prSet presAssocID="{F56FF22F-3B51-4A8A-89D4-FF26D5849DD9}" presName="parentText" presStyleLbl="node1" presStyleIdx="4" presStyleCnt="7" custScaleY="1281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8466F-B419-413F-B94A-7973F86676F0}" type="pres">
      <dgm:prSet presAssocID="{F56FF22F-3B51-4A8A-89D4-FF26D5849DD9}" presName="descendantText" presStyleLbl="alignAccFollowNode1" presStyleIdx="4" presStyleCnt="7" custScaleY="130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1F320-E80D-4A2F-A5C1-5A3FD085BEBF}" type="pres">
      <dgm:prSet presAssocID="{F64B8482-9198-458E-9978-375C76E0610B}" presName="sp" presStyleCnt="0"/>
      <dgm:spPr/>
    </dgm:pt>
    <dgm:pt modelId="{F28E7C26-6114-4619-BD20-700652BFC3CB}" type="pres">
      <dgm:prSet presAssocID="{3706442C-DE02-40D1-94F6-DCADF29C01C2}" presName="linNode" presStyleCnt="0"/>
      <dgm:spPr/>
    </dgm:pt>
    <dgm:pt modelId="{2ABA23C8-EE25-440E-BD5A-51C7507063FA}" type="pres">
      <dgm:prSet presAssocID="{3706442C-DE02-40D1-94F6-DCADF29C01C2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2EC816-164B-4028-AD39-E7BB3406D60E}" type="pres">
      <dgm:prSet presAssocID="{3706442C-DE02-40D1-94F6-DCADF29C01C2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54EEE-120A-4C19-9EA2-A85E943CD4C8}" type="pres">
      <dgm:prSet presAssocID="{590313C5-6F09-40EF-AFA9-AF995B2A9824}" presName="sp" presStyleCnt="0"/>
      <dgm:spPr/>
    </dgm:pt>
    <dgm:pt modelId="{768A256C-B1CA-4BD1-8BBC-C24B2DC8A79D}" type="pres">
      <dgm:prSet presAssocID="{E999A2AB-1AFB-49BD-8BB4-2DAC520B3FD9}" presName="linNode" presStyleCnt="0"/>
      <dgm:spPr/>
    </dgm:pt>
    <dgm:pt modelId="{5614062C-3DDF-47BB-A8F6-5027271335FD}" type="pres">
      <dgm:prSet presAssocID="{E999A2AB-1AFB-49BD-8BB4-2DAC520B3FD9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32BA42-2A4D-452F-BAE6-BE62AA23535B}" type="pres">
      <dgm:prSet presAssocID="{E999A2AB-1AFB-49BD-8BB4-2DAC520B3FD9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071C37-F2E0-408C-884A-860705D2226A}" type="presOf" srcId="{F56FF22F-3B51-4A8A-89D4-FF26D5849DD9}" destId="{0FE60F0D-00D7-4C52-9F7A-90623DD285B2}" srcOrd="0" destOrd="0" presId="urn:microsoft.com/office/officeart/2005/8/layout/vList5"/>
    <dgm:cxn modelId="{0DFC629B-EA29-4ECA-9DEF-6AB8C970DDDB}" type="presOf" srcId="{E999A2AB-1AFB-49BD-8BB4-2DAC520B3FD9}" destId="{5614062C-3DDF-47BB-A8F6-5027271335FD}" srcOrd="0" destOrd="0" presId="urn:microsoft.com/office/officeart/2005/8/layout/vList5"/>
    <dgm:cxn modelId="{6434943E-2FC2-46ED-9A89-7A7CCD7CAC2A}" srcId="{C53EDCC5-7435-47FF-824D-7A3865CFB872}" destId="{A953A1C6-446F-4C19-84D3-D97A7BBAFFED}" srcOrd="0" destOrd="0" parTransId="{5184695F-BA00-4524-A3C6-EF1C095F7DC7}" sibTransId="{FB2DB4AC-2DCA-474D-806F-A328A776486D}"/>
    <dgm:cxn modelId="{FE41C661-AC61-417F-A6D2-E0AEC69AAD5A}" type="presOf" srcId="{FE6B5F6C-B97A-485C-B412-FF0E1EAE5FD5}" destId="{56E8466F-B419-413F-B94A-7973F86676F0}" srcOrd="0" destOrd="0" presId="urn:microsoft.com/office/officeart/2005/8/layout/vList5"/>
    <dgm:cxn modelId="{928DC691-FEDA-48D5-9930-BACFB1B0F41A}" type="presOf" srcId="{99DDE949-7137-4DCC-9008-AD1B4AF8F45C}" destId="{0685C13E-C9FD-486D-BECF-7BE0C5A20FBA}" srcOrd="0" destOrd="0" presId="urn:microsoft.com/office/officeart/2005/8/layout/vList5"/>
    <dgm:cxn modelId="{46809CEE-4C3E-4260-89B4-47538825F613}" type="presOf" srcId="{A953A1C6-446F-4C19-84D3-D97A7BBAFFED}" destId="{CA6B8C19-B0DC-4349-92A5-76276D967D25}" srcOrd="0" destOrd="0" presId="urn:microsoft.com/office/officeart/2005/8/layout/vList5"/>
    <dgm:cxn modelId="{66EEF5F3-0E28-4343-8086-C6472254892B}" type="presOf" srcId="{8A6E9F0A-2FC4-48F8-95E9-E22E6F0A173B}" destId="{BD5D7A22-FF4F-4B07-95B3-3A5938D2094F}" srcOrd="0" destOrd="0" presId="urn:microsoft.com/office/officeart/2005/8/layout/vList5"/>
    <dgm:cxn modelId="{03CFD832-A4B0-4CC2-A938-3C55719C441E}" type="presOf" srcId="{81CAF45E-8ECF-42F5-9978-C737F924169C}" destId="{B39C3CC9-CFBE-4D91-AB2C-4C40D2C001B2}" srcOrd="0" destOrd="0" presId="urn:microsoft.com/office/officeart/2005/8/layout/vList5"/>
    <dgm:cxn modelId="{269D5E1D-F841-4153-AD1F-9334CD1135C6}" srcId="{86E4BD0B-D099-4021-9100-0FFD384B29B7}" destId="{F56FF22F-3B51-4A8A-89D4-FF26D5849DD9}" srcOrd="4" destOrd="0" parTransId="{F785D608-462B-448D-8460-1BE15DD7323C}" sibTransId="{F64B8482-9198-458E-9978-375C76E0610B}"/>
    <dgm:cxn modelId="{F4763915-AAA0-4F85-84E0-B395AB115C6C}" type="presOf" srcId="{C53EDCC5-7435-47FF-824D-7A3865CFB872}" destId="{06ECFCCD-A5B8-4B02-9617-3ACFB27F4370}" srcOrd="0" destOrd="0" presId="urn:microsoft.com/office/officeart/2005/8/layout/vList5"/>
    <dgm:cxn modelId="{BE10BB6E-6EDF-4FBA-AA60-BD1AAE2A52AA}" type="presOf" srcId="{4F67F1EB-9275-4190-B49F-CCFA40DC9645}" destId="{2D9F88CD-0D91-4F0F-8912-816067325977}" srcOrd="0" destOrd="0" presId="urn:microsoft.com/office/officeart/2005/8/layout/vList5"/>
    <dgm:cxn modelId="{991D7BCB-0845-4C7F-A171-63879D589D9E}" srcId="{86E4BD0B-D099-4021-9100-0FFD384B29B7}" destId="{4F67F1EB-9275-4190-B49F-CCFA40DC9645}" srcOrd="2" destOrd="0" parTransId="{D5D5B046-32C5-45CF-9839-A0016C99A17A}" sibTransId="{5935952D-DBAF-47B9-9584-456C1324762F}"/>
    <dgm:cxn modelId="{C0908DD4-03D1-45E6-BEB8-673A82E66689}" type="presOf" srcId="{86E4BD0B-D099-4021-9100-0FFD384B29B7}" destId="{1724781E-5F4F-4A04-839D-C5BCBCD6A570}" srcOrd="0" destOrd="0" presId="urn:microsoft.com/office/officeart/2005/8/layout/vList5"/>
    <dgm:cxn modelId="{B541552B-C21A-4236-9990-539B06838310}" srcId="{43D23D16-7CC5-47B0-B744-66CCF9785AF1}" destId="{81CAF45E-8ECF-42F5-9978-C737F924169C}" srcOrd="0" destOrd="0" parTransId="{C327E7AF-D533-4C02-AAE0-94962FAD9B30}" sibTransId="{6DD8D801-60A2-46BD-817E-75F9F8DA93F1}"/>
    <dgm:cxn modelId="{E29F1DA3-3D64-40CD-ACB2-0A6B6D8B2EFB}" srcId="{86E4BD0B-D099-4021-9100-0FFD384B29B7}" destId="{3706442C-DE02-40D1-94F6-DCADF29C01C2}" srcOrd="5" destOrd="0" parTransId="{38D7AF6D-2223-4ECB-957F-A1F7A33B48F0}" sibTransId="{590313C5-6F09-40EF-AFA9-AF995B2A9824}"/>
    <dgm:cxn modelId="{64E828E5-E5F6-490F-8269-0E38A91FFB8D}" type="presOf" srcId="{56705139-B8EE-44F6-A12A-9CBFF3B28229}" destId="{D87AC006-BA31-4417-B59B-BFE9FA85E123}" srcOrd="0" destOrd="0" presId="urn:microsoft.com/office/officeart/2005/8/layout/vList5"/>
    <dgm:cxn modelId="{B6A98620-2E57-4CE7-8A1C-69147FA70CE0}" type="presOf" srcId="{3706442C-DE02-40D1-94F6-DCADF29C01C2}" destId="{2ABA23C8-EE25-440E-BD5A-51C7507063FA}" srcOrd="0" destOrd="0" presId="urn:microsoft.com/office/officeart/2005/8/layout/vList5"/>
    <dgm:cxn modelId="{DAA5D894-AFDC-43F7-A0B3-8A284C3E04A7}" type="presOf" srcId="{A36228A5-1720-45EC-8FF2-F795C2993BD1}" destId="{3F32BA42-2A4D-452F-BAE6-BE62AA23535B}" srcOrd="0" destOrd="0" presId="urn:microsoft.com/office/officeart/2005/8/layout/vList5"/>
    <dgm:cxn modelId="{6E6A9077-ACF4-4EC9-947A-BA265DF5F971}" srcId="{F56FF22F-3B51-4A8A-89D4-FF26D5849DD9}" destId="{FE6B5F6C-B97A-485C-B412-FF0E1EAE5FD5}" srcOrd="0" destOrd="0" parTransId="{3FB8783F-C656-4D34-8031-EC1F3BFF4264}" sibTransId="{FD5E2130-7B2D-4E9B-8195-9201F40F461E}"/>
    <dgm:cxn modelId="{CBCC136C-A069-4036-9AC3-6403D7AC3960}" srcId="{8A6E9F0A-2FC4-48F8-95E9-E22E6F0A173B}" destId="{99DDE949-7137-4DCC-9008-AD1B4AF8F45C}" srcOrd="0" destOrd="0" parTransId="{622D0743-17C4-4CF7-8B19-66FBF7E9422C}" sibTransId="{9DCF36FE-6F5D-467C-B6FE-083D342F7DC5}"/>
    <dgm:cxn modelId="{7BCAC76C-C4E8-4F9B-BE54-DD96D04F59B3}" type="presOf" srcId="{43D23D16-7CC5-47B0-B744-66CCF9785AF1}" destId="{8718A0CA-D5A7-42D3-AB27-B61A5225A857}" srcOrd="0" destOrd="0" presId="urn:microsoft.com/office/officeart/2005/8/layout/vList5"/>
    <dgm:cxn modelId="{34424D8C-2AD7-4A45-980A-03C9A7FBE0C6}" srcId="{86E4BD0B-D099-4021-9100-0FFD384B29B7}" destId="{43D23D16-7CC5-47B0-B744-66CCF9785AF1}" srcOrd="0" destOrd="0" parTransId="{7595049F-3643-427C-AED3-0B99D532A004}" sibTransId="{2F67ADB1-6380-4BAB-BC7A-8F9C4872B594}"/>
    <dgm:cxn modelId="{52B1178B-9A6B-4E03-A1A3-350F13C4D673}" srcId="{86E4BD0B-D099-4021-9100-0FFD384B29B7}" destId="{E999A2AB-1AFB-49BD-8BB4-2DAC520B3FD9}" srcOrd="6" destOrd="0" parTransId="{1946F0E1-CAC0-4B68-8A99-A3D8CA5DA91F}" sibTransId="{994F4B2A-0140-4AA7-8BED-5FA2DAF1DDE7}"/>
    <dgm:cxn modelId="{F89BC62E-1AAC-48F1-9B55-D25D64E8F19F}" srcId="{E999A2AB-1AFB-49BD-8BB4-2DAC520B3FD9}" destId="{A36228A5-1720-45EC-8FF2-F795C2993BD1}" srcOrd="0" destOrd="0" parTransId="{6D654BE5-B41B-4461-8755-EF00E8287877}" sibTransId="{BA55D185-9761-4470-9B6E-5FC8E436DD75}"/>
    <dgm:cxn modelId="{02ED2516-4FBD-4115-9087-7D16B9FA0DEF}" type="presOf" srcId="{7A23629D-E515-4B10-939B-58F1ED34F459}" destId="{3A2EC816-164B-4028-AD39-E7BB3406D60E}" srcOrd="0" destOrd="0" presId="urn:microsoft.com/office/officeart/2005/8/layout/vList5"/>
    <dgm:cxn modelId="{03C720B7-5869-4460-93F7-A6466BDB7992}" srcId="{3706442C-DE02-40D1-94F6-DCADF29C01C2}" destId="{7A23629D-E515-4B10-939B-58F1ED34F459}" srcOrd="0" destOrd="0" parTransId="{E1F2E133-6D46-4B73-9C55-22EC5596DAE2}" sibTransId="{453C535C-2CC4-4E7F-BB45-C4DB46B3038E}"/>
    <dgm:cxn modelId="{D283B6CE-3267-45A0-957B-555D13D4476A}" srcId="{86E4BD0B-D099-4021-9100-0FFD384B29B7}" destId="{C53EDCC5-7435-47FF-824D-7A3865CFB872}" srcOrd="1" destOrd="0" parTransId="{16683C3E-6BDE-45B5-9A4F-BE7DCCE25680}" sibTransId="{0019C2EA-75F6-48C0-B5E1-43FE491A4DED}"/>
    <dgm:cxn modelId="{8C2F8D91-77EE-45A8-A461-9AA6628C7EBA}" srcId="{86E4BD0B-D099-4021-9100-0FFD384B29B7}" destId="{8A6E9F0A-2FC4-48F8-95E9-E22E6F0A173B}" srcOrd="3" destOrd="0" parTransId="{EC7DA308-F204-4DEF-BD59-112D9C9E41D2}" sibTransId="{AD900708-2D76-4CD1-B6AE-E2C0BF40EE9F}"/>
    <dgm:cxn modelId="{A1FD9C89-8FC6-477B-BC60-B0D848203BA8}" srcId="{4F67F1EB-9275-4190-B49F-CCFA40DC9645}" destId="{56705139-B8EE-44F6-A12A-9CBFF3B28229}" srcOrd="0" destOrd="0" parTransId="{D2CB7323-F137-49BC-86AA-832B89C6288A}" sibTransId="{603902D7-8730-48B8-B76E-71E7F2BB3C34}"/>
    <dgm:cxn modelId="{39AA99BF-4851-4A2B-9D0B-EC4EB4707B15}" type="presParOf" srcId="{1724781E-5F4F-4A04-839D-C5BCBCD6A570}" destId="{06077A98-E637-4FB2-9EC9-6A858C107568}" srcOrd="0" destOrd="0" presId="urn:microsoft.com/office/officeart/2005/8/layout/vList5"/>
    <dgm:cxn modelId="{ECE423D2-F93E-4377-AD0D-17BF186D3270}" type="presParOf" srcId="{06077A98-E637-4FB2-9EC9-6A858C107568}" destId="{8718A0CA-D5A7-42D3-AB27-B61A5225A857}" srcOrd="0" destOrd="0" presId="urn:microsoft.com/office/officeart/2005/8/layout/vList5"/>
    <dgm:cxn modelId="{69ED4B73-A8F8-4D0F-9881-1019632B5AB1}" type="presParOf" srcId="{06077A98-E637-4FB2-9EC9-6A858C107568}" destId="{B39C3CC9-CFBE-4D91-AB2C-4C40D2C001B2}" srcOrd="1" destOrd="0" presId="urn:microsoft.com/office/officeart/2005/8/layout/vList5"/>
    <dgm:cxn modelId="{21C2E3DD-6881-4DB1-9C08-4E6AF02F615F}" type="presParOf" srcId="{1724781E-5F4F-4A04-839D-C5BCBCD6A570}" destId="{E8E30DB6-6598-476F-B4F2-6A675AAB1573}" srcOrd="1" destOrd="0" presId="urn:microsoft.com/office/officeart/2005/8/layout/vList5"/>
    <dgm:cxn modelId="{300BE393-47E3-4C22-B457-C332301B119D}" type="presParOf" srcId="{1724781E-5F4F-4A04-839D-C5BCBCD6A570}" destId="{23C8E5C3-4049-45D9-A236-4B32F1EA13E6}" srcOrd="2" destOrd="0" presId="urn:microsoft.com/office/officeart/2005/8/layout/vList5"/>
    <dgm:cxn modelId="{90E75C31-22E7-45AF-B77B-FF12DDA414F3}" type="presParOf" srcId="{23C8E5C3-4049-45D9-A236-4B32F1EA13E6}" destId="{06ECFCCD-A5B8-4B02-9617-3ACFB27F4370}" srcOrd="0" destOrd="0" presId="urn:microsoft.com/office/officeart/2005/8/layout/vList5"/>
    <dgm:cxn modelId="{B674140D-1D23-4C32-9CCE-5D6A58644D8D}" type="presParOf" srcId="{23C8E5C3-4049-45D9-A236-4B32F1EA13E6}" destId="{CA6B8C19-B0DC-4349-92A5-76276D967D25}" srcOrd="1" destOrd="0" presId="urn:microsoft.com/office/officeart/2005/8/layout/vList5"/>
    <dgm:cxn modelId="{6AB8D4BF-EFB0-4064-8221-C5E9CC5B0DCC}" type="presParOf" srcId="{1724781E-5F4F-4A04-839D-C5BCBCD6A570}" destId="{EDDA9081-EA73-43E2-94F7-981859240AB1}" srcOrd="3" destOrd="0" presId="urn:microsoft.com/office/officeart/2005/8/layout/vList5"/>
    <dgm:cxn modelId="{32E42F41-B655-4767-9AE4-FB6759821116}" type="presParOf" srcId="{1724781E-5F4F-4A04-839D-C5BCBCD6A570}" destId="{5FA34264-948D-427D-B8A3-9239C408B3C9}" srcOrd="4" destOrd="0" presId="urn:microsoft.com/office/officeart/2005/8/layout/vList5"/>
    <dgm:cxn modelId="{D2289E93-A077-43F3-A759-29B7D0F3495B}" type="presParOf" srcId="{5FA34264-948D-427D-B8A3-9239C408B3C9}" destId="{2D9F88CD-0D91-4F0F-8912-816067325977}" srcOrd="0" destOrd="0" presId="urn:microsoft.com/office/officeart/2005/8/layout/vList5"/>
    <dgm:cxn modelId="{78AAEEA4-7C33-40F2-B887-65A3703852FC}" type="presParOf" srcId="{5FA34264-948D-427D-B8A3-9239C408B3C9}" destId="{D87AC006-BA31-4417-B59B-BFE9FA85E123}" srcOrd="1" destOrd="0" presId="urn:microsoft.com/office/officeart/2005/8/layout/vList5"/>
    <dgm:cxn modelId="{84184EFF-EAD8-496B-A9A5-9D3098EAE725}" type="presParOf" srcId="{1724781E-5F4F-4A04-839D-C5BCBCD6A570}" destId="{37F11865-6E88-41C9-AEC6-71A169E5B025}" srcOrd="5" destOrd="0" presId="urn:microsoft.com/office/officeart/2005/8/layout/vList5"/>
    <dgm:cxn modelId="{53EAA060-33D4-48D7-B17F-7E44F8CD6499}" type="presParOf" srcId="{1724781E-5F4F-4A04-839D-C5BCBCD6A570}" destId="{6F2AB37E-F8EF-42B2-AB75-1F7657ACC66A}" srcOrd="6" destOrd="0" presId="urn:microsoft.com/office/officeart/2005/8/layout/vList5"/>
    <dgm:cxn modelId="{8A32A867-80A2-47F1-80D6-372B6598BDEF}" type="presParOf" srcId="{6F2AB37E-F8EF-42B2-AB75-1F7657ACC66A}" destId="{BD5D7A22-FF4F-4B07-95B3-3A5938D2094F}" srcOrd="0" destOrd="0" presId="urn:microsoft.com/office/officeart/2005/8/layout/vList5"/>
    <dgm:cxn modelId="{162821FD-C664-4834-BD6C-1150963891BA}" type="presParOf" srcId="{6F2AB37E-F8EF-42B2-AB75-1F7657ACC66A}" destId="{0685C13E-C9FD-486D-BECF-7BE0C5A20FBA}" srcOrd="1" destOrd="0" presId="urn:microsoft.com/office/officeart/2005/8/layout/vList5"/>
    <dgm:cxn modelId="{6DF70D43-29AF-4405-8CE7-7B43DF7F2853}" type="presParOf" srcId="{1724781E-5F4F-4A04-839D-C5BCBCD6A570}" destId="{0EF6FD13-CE38-43B8-B942-CAFB663788B6}" srcOrd="7" destOrd="0" presId="urn:microsoft.com/office/officeart/2005/8/layout/vList5"/>
    <dgm:cxn modelId="{120B9E57-F158-4796-81D5-24B13C3517B2}" type="presParOf" srcId="{1724781E-5F4F-4A04-839D-C5BCBCD6A570}" destId="{AC98379A-4DF6-4BDB-9968-2A69816EC8BF}" srcOrd="8" destOrd="0" presId="urn:microsoft.com/office/officeart/2005/8/layout/vList5"/>
    <dgm:cxn modelId="{F0460BFF-6644-4BD7-820E-6AD9D020C383}" type="presParOf" srcId="{AC98379A-4DF6-4BDB-9968-2A69816EC8BF}" destId="{0FE60F0D-00D7-4C52-9F7A-90623DD285B2}" srcOrd="0" destOrd="0" presId="urn:microsoft.com/office/officeart/2005/8/layout/vList5"/>
    <dgm:cxn modelId="{C2CAB5DC-B083-42E6-870C-3AD8C3E75C98}" type="presParOf" srcId="{AC98379A-4DF6-4BDB-9968-2A69816EC8BF}" destId="{56E8466F-B419-413F-B94A-7973F86676F0}" srcOrd="1" destOrd="0" presId="urn:microsoft.com/office/officeart/2005/8/layout/vList5"/>
    <dgm:cxn modelId="{992FA4B8-4324-4A2C-BB2C-C5311CE01077}" type="presParOf" srcId="{1724781E-5F4F-4A04-839D-C5BCBCD6A570}" destId="{AC71F320-E80D-4A2F-A5C1-5A3FD085BEBF}" srcOrd="9" destOrd="0" presId="urn:microsoft.com/office/officeart/2005/8/layout/vList5"/>
    <dgm:cxn modelId="{C2E00F7B-D0DE-4337-B925-7E90B786A6A4}" type="presParOf" srcId="{1724781E-5F4F-4A04-839D-C5BCBCD6A570}" destId="{F28E7C26-6114-4619-BD20-700652BFC3CB}" srcOrd="10" destOrd="0" presId="urn:microsoft.com/office/officeart/2005/8/layout/vList5"/>
    <dgm:cxn modelId="{29274F94-A764-44A0-82EE-05E5A71F21CF}" type="presParOf" srcId="{F28E7C26-6114-4619-BD20-700652BFC3CB}" destId="{2ABA23C8-EE25-440E-BD5A-51C7507063FA}" srcOrd="0" destOrd="0" presId="urn:microsoft.com/office/officeart/2005/8/layout/vList5"/>
    <dgm:cxn modelId="{8764C37E-DB62-4947-9E0C-028BDE53899C}" type="presParOf" srcId="{F28E7C26-6114-4619-BD20-700652BFC3CB}" destId="{3A2EC816-164B-4028-AD39-E7BB3406D60E}" srcOrd="1" destOrd="0" presId="urn:microsoft.com/office/officeart/2005/8/layout/vList5"/>
    <dgm:cxn modelId="{6646A9C6-3C0D-4B32-A862-3D0FC5108210}" type="presParOf" srcId="{1724781E-5F4F-4A04-839D-C5BCBCD6A570}" destId="{04C54EEE-120A-4C19-9EA2-A85E943CD4C8}" srcOrd="11" destOrd="0" presId="urn:microsoft.com/office/officeart/2005/8/layout/vList5"/>
    <dgm:cxn modelId="{8C0091A4-E26E-478F-A689-9D1EF181649E}" type="presParOf" srcId="{1724781E-5F4F-4A04-839D-C5BCBCD6A570}" destId="{768A256C-B1CA-4BD1-8BBC-C24B2DC8A79D}" srcOrd="12" destOrd="0" presId="urn:microsoft.com/office/officeart/2005/8/layout/vList5"/>
    <dgm:cxn modelId="{8AECF5D0-8219-42D4-A9AE-B538C879BECF}" type="presParOf" srcId="{768A256C-B1CA-4BD1-8BBC-C24B2DC8A79D}" destId="{5614062C-3DDF-47BB-A8F6-5027271335FD}" srcOrd="0" destOrd="0" presId="urn:microsoft.com/office/officeart/2005/8/layout/vList5"/>
    <dgm:cxn modelId="{4B8C9623-624B-4C65-BA8A-7D465B9D1A91}" type="presParOf" srcId="{768A256C-B1CA-4BD1-8BBC-C24B2DC8A79D}" destId="{3F32BA42-2A4D-452F-BAE6-BE62AA23535B}" srcOrd="1" destOrd="0" presId="urn:microsoft.com/office/officeart/2005/8/layout/vList5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E4BD0B-D099-4021-9100-0FFD384B29B7}" type="doc">
      <dgm:prSet loTypeId="urn:microsoft.com/office/officeart/2005/8/layout/vList5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43D23D16-7CC5-47B0-B744-66CCF9785AF1}">
      <dgm:prSet phldrT="[Текст]" custT="1"/>
      <dgm:spPr/>
      <dgm:t>
        <a:bodyPr/>
        <a:lstStyle/>
        <a:p>
          <a:r>
            <a:rPr lang="ru-RU" sz="2400" dirty="0" smtClean="0"/>
            <a:t>Татар полчища</a:t>
          </a:r>
          <a:endParaRPr lang="ru-RU" sz="2400" dirty="0"/>
        </a:p>
      </dgm:t>
    </dgm:pt>
    <dgm:pt modelId="{7595049F-3643-427C-AED3-0B99D532A004}" type="parTrans" cxnId="{34424D8C-2AD7-4A45-980A-03C9A7FBE0C6}">
      <dgm:prSet/>
      <dgm:spPr/>
      <dgm:t>
        <a:bodyPr/>
        <a:lstStyle/>
        <a:p>
          <a:endParaRPr lang="ru-RU"/>
        </a:p>
      </dgm:t>
    </dgm:pt>
    <dgm:pt modelId="{2F67ADB1-6380-4BAB-BC7A-8F9C4872B594}" type="sibTrans" cxnId="{34424D8C-2AD7-4A45-980A-03C9A7FBE0C6}">
      <dgm:prSet/>
      <dgm:spPr/>
      <dgm:t>
        <a:bodyPr/>
        <a:lstStyle/>
        <a:p>
          <a:endParaRPr lang="ru-RU"/>
        </a:p>
      </dgm:t>
    </dgm:pt>
    <dgm:pt modelId="{81CAF45E-8ECF-42F5-9978-C737F924169C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монголо-татарское нашествие </a:t>
          </a:r>
          <a:r>
            <a:rPr lang="ru-RU" sz="2000" dirty="0" smtClean="0"/>
            <a:t>на Русь в 1233—1241 годах</a:t>
          </a:r>
          <a:endParaRPr lang="ru-RU" sz="2000" dirty="0"/>
        </a:p>
      </dgm:t>
    </dgm:pt>
    <dgm:pt modelId="{C327E7AF-D533-4C02-AAE0-94962FAD9B30}" type="parTrans" cxnId="{B541552B-C21A-4236-9990-539B06838310}">
      <dgm:prSet/>
      <dgm:spPr/>
      <dgm:t>
        <a:bodyPr/>
        <a:lstStyle/>
        <a:p>
          <a:endParaRPr lang="ru-RU"/>
        </a:p>
      </dgm:t>
    </dgm:pt>
    <dgm:pt modelId="{6DD8D801-60A2-46BD-817E-75F9F8DA93F1}" type="sibTrans" cxnId="{B541552B-C21A-4236-9990-539B06838310}">
      <dgm:prSet/>
      <dgm:spPr/>
      <dgm:t>
        <a:bodyPr/>
        <a:lstStyle/>
        <a:p>
          <a:endParaRPr lang="ru-RU"/>
        </a:p>
      </dgm:t>
    </dgm:pt>
    <dgm:pt modelId="{C53EDCC5-7435-47FF-824D-7A3865CFB872}">
      <dgm:prSet phldrT="[Текст]" custT="1"/>
      <dgm:spPr/>
      <dgm:t>
        <a:bodyPr/>
        <a:lstStyle/>
        <a:p>
          <a:r>
            <a:rPr lang="ru-RU" sz="2400" dirty="0" smtClean="0"/>
            <a:t>Урок ляху</a:t>
          </a:r>
          <a:endParaRPr lang="ru-RU" sz="2400" dirty="0"/>
        </a:p>
      </dgm:t>
    </dgm:pt>
    <dgm:pt modelId="{16683C3E-6BDE-45B5-9A4F-BE7DCCE25680}" type="parTrans" cxnId="{D283B6CE-3267-45A0-957B-555D13D4476A}">
      <dgm:prSet/>
      <dgm:spPr/>
      <dgm:t>
        <a:bodyPr/>
        <a:lstStyle/>
        <a:p>
          <a:endParaRPr lang="ru-RU"/>
        </a:p>
      </dgm:t>
    </dgm:pt>
    <dgm:pt modelId="{0019C2EA-75F6-48C0-B5E1-43FE491A4DED}" type="sibTrans" cxnId="{D283B6CE-3267-45A0-957B-555D13D4476A}">
      <dgm:prSet/>
      <dgm:spPr/>
      <dgm:t>
        <a:bodyPr/>
        <a:lstStyle/>
        <a:p>
          <a:endParaRPr lang="ru-RU"/>
        </a:p>
      </dgm:t>
    </dgm:pt>
    <dgm:pt modelId="{A953A1C6-446F-4C19-84D3-D97A7BBAFFED}">
      <dgm:prSet phldrT="[Текст]" custT="1"/>
      <dgm:spPr/>
      <dgm:t>
        <a:bodyPr/>
        <a:lstStyle/>
        <a:p>
          <a:pPr>
            <a:tabLst>
              <a:tab pos="0" algn="l"/>
            </a:tabLst>
          </a:pPr>
          <a:r>
            <a:rPr lang="ru-RU" sz="2000" dirty="0" smtClean="0">
              <a:solidFill>
                <a:schemeClr val="tx1"/>
              </a:solidFill>
            </a:rPr>
            <a:t>борьба русского народа с польскими захватчиками в </a:t>
          </a:r>
          <a:r>
            <a:rPr lang="en-US" sz="2000" dirty="0" smtClean="0">
              <a:solidFill>
                <a:schemeClr val="tx1"/>
              </a:solidFill>
            </a:rPr>
            <a:t>XVII </a:t>
          </a:r>
          <a:r>
            <a:rPr lang="ru-RU" sz="2000" dirty="0" smtClean="0">
              <a:solidFill>
                <a:schemeClr val="tx1"/>
              </a:solidFill>
            </a:rPr>
            <a:t>(17) веке</a:t>
          </a:r>
          <a:endParaRPr lang="ru-RU" sz="2000" dirty="0"/>
        </a:p>
      </dgm:t>
    </dgm:pt>
    <dgm:pt modelId="{5184695F-BA00-4524-A3C6-EF1C095F7DC7}" type="parTrans" cxnId="{6434943E-2FC2-46ED-9A89-7A7CCD7CAC2A}">
      <dgm:prSet/>
      <dgm:spPr/>
      <dgm:t>
        <a:bodyPr/>
        <a:lstStyle/>
        <a:p>
          <a:endParaRPr lang="ru-RU"/>
        </a:p>
      </dgm:t>
    </dgm:pt>
    <dgm:pt modelId="{FB2DB4AC-2DCA-474D-806F-A328A776486D}" type="sibTrans" cxnId="{6434943E-2FC2-46ED-9A89-7A7CCD7CAC2A}">
      <dgm:prSet/>
      <dgm:spPr/>
      <dgm:t>
        <a:bodyPr/>
        <a:lstStyle/>
        <a:p>
          <a:endParaRPr lang="ru-RU"/>
        </a:p>
      </dgm:t>
    </dgm:pt>
    <dgm:pt modelId="{4F67F1EB-9275-4190-B49F-CCFA40DC9645}">
      <dgm:prSet phldrT="[Текст]" custT="1"/>
      <dgm:spPr/>
      <dgm:t>
        <a:bodyPr/>
        <a:lstStyle/>
        <a:p>
          <a:r>
            <a:rPr lang="ru-RU" sz="2400" dirty="0" smtClean="0"/>
            <a:t>Туча тёмная</a:t>
          </a:r>
          <a:endParaRPr lang="ru-RU" sz="2400" dirty="0"/>
        </a:p>
      </dgm:t>
    </dgm:pt>
    <dgm:pt modelId="{D5D5B046-32C5-45CF-9839-A0016C99A17A}" type="parTrans" cxnId="{991D7BCB-0845-4C7F-A171-63879D589D9E}">
      <dgm:prSet/>
      <dgm:spPr/>
      <dgm:t>
        <a:bodyPr/>
        <a:lstStyle/>
        <a:p>
          <a:endParaRPr lang="ru-RU"/>
        </a:p>
      </dgm:t>
    </dgm:pt>
    <dgm:pt modelId="{5935952D-DBAF-47B9-9584-456C1324762F}" type="sibTrans" cxnId="{991D7BCB-0845-4C7F-A171-63879D589D9E}">
      <dgm:prSet/>
      <dgm:spPr/>
      <dgm:t>
        <a:bodyPr/>
        <a:lstStyle/>
        <a:p>
          <a:endParaRPr lang="ru-RU"/>
        </a:p>
      </dgm:t>
    </dgm:pt>
    <dgm:pt modelId="{56705139-B8EE-44F6-A12A-9CBFF3B28229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нашествие Наполеона в 1812 году</a:t>
          </a:r>
          <a:endParaRPr lang="ru-RU" sz="2000" dirty="0"/>
        </a:p>
      </dgm:t>
    </dgm:pt>
    <dgm:pt modelId="{D2CB7323-F137-49BC-86AA-832B89C6288A}" type="parTrans" cxnId="{A1FD9C89-8FC6-477B-BC60-B0D848203BA8}">
      <dgm:prSet/>
      <dgm:spPr/>
      <dgm:t>
        <a:bodyPr/>
        <a:lstStyle/>
        <a:p>
          <a:endParaRPr lang="ru-RU"/>
        </a:p>
      </dgm:t>
    </dgm:pt>
    <dgm:pt modelId="{603902D7-8730-48B8-B76E-71E7F2BB3C34}" type="sibTrans" cxnId="{A1FD9C89-8FC6-477B-BC60-B0D848203BA8}">
      <dgm:prSet/>
      <dgm:spPr/>
      <dgm:t>
        <a:bodyPr/>
        <a:lstStyle/>
        <a:p>
          <a:endParaRPr lang="ru-RU"/>
        </a:p>
      </dgm:t>
    </dgm:pt>
    <dgm:pt modelId="{F56FF22F-3B51-4A8A-89D4-FF26D5849DD9}">
      <dgm:prSet phldrT="[Текст]" custT="1"/>
      <dgm:spPr/>
      <dgm:t>
        <a:bodyPr/>
        <a:lstStyle/>
        <a:p>
          <a:r>
            <a:rPr lang="ru-RU" sz="2400" dirty="0" smtClean="0"/>
            <a:t>Груды золота</a:t>
          </a:r>
          <a:endParaRPr lang="ru-RU" sz="2400" dirty="0"/>
        </a:p>
      </dgm:t>
    </dgm:pt>
    <dgm:pt modelId="{F785D608-462B-448D-8460-1BE15DD7323C}" type="parTrans" cxnId="{269D5E1D-F841-4153-AD1F-9334CD1135C6}">
      <dgm:prSet/>
      <dgm:spPr/>
      <dgm:t>
        <a:bodyPr/>
        <a:lstStyle/>
        <a:p>
          <a:endParaRPr lang="ru-RU"/>
        </a:p>
      </dgm:t>
    </dgm:pt>
    <dgm:pt modelId="{F64B8482-9198-458E-9978-375C76E0610B}" type="sibTrans" cxnId="{269D5E1D-F841-4153-AD1F-9334CD1135C6}">
      <dgm:prSet/>
      <dgm:spPr/>
      <dgm:t>
        <a:bodyPr/>
        <a:lstStyle/>
        <a:p>
          <a:endParaRPr lang="ru-RU"/>
        </a:p>
      </dgm:t>
    </dgm:pt>
    <dgm:pt modelId="{8A6E9F0A-2FC4-48F8-95E9-E22E6F0A173B}">
      <dgm:prSet phldrT="[Текст]" custT="1"/>
      <dgm:spPr/>
      <dgm:t>
        <a:bodyPr/>
        <a:lstStyle/>
        <a:p>
          <a:r>
            <a:rPr lang="ru-RU" sz="2400" dirty="0" smtClean="0"/>
            <a:t>Кровавый пир</a:t>
          </a:r>
          <a:endParaRPr lang="ru-RU" sz="2400" dirty="0"/>
        </a:p>
      </dgm:t>
    </dgm:pt>
    <dgm:pt modelId="{EC7DA308-F204-4DEF-BD59-112D9C9E41D2}" type="parTrans" cxnId="{8C2F8D91-77EE-45A8-A461-9AA6628C7EBA}">
      <dgm:prSet/>
      <dgm:spPr/>
      <dgm:t>
        <a:bodyPr/>
        <a:lstStyle/>
        <a:p>
          <a:endParaRPr lang="ru-RU"/>
        </a:p>
      </dgm:t>
    </dgm:pt>
    <dgm:pt modelId="{AD900708-2D76-4CD1-B6AE-E2C0BF40EE9F}" type="sibTrans" cxnId="{8C2F8D91-77EE-45A8-A461-9AA6628C7EBA}">
      <dgm:prSet/>
      <dgm:spPr/>
      <dgm:t>
        <a:bodyPr/>
        <a:lstStyle/>
        <a:p>
          <a:endParaRPr lang="ru-RU"/>
        </a:p>
      </dgm:t>
    </dgm:pt>
    <dgm:pt modelId="{99DDE949-7137-4DCC-9008-AD1B4AF8F45C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бой, битва</a:t>
          </a:r>
          <a:endParaRPr lang="ru-RU" sz="2000" dirty="0"/>
        </a:p>
      </dgm:t>
    </dgm:pt>
    <dgm:pt modelId="{622D0743-17C4-4CF7-8B19-66FBF7E9422C}" type="parTrans" cxnId="{CBCC136C-A069-4036-9AC3-6403D7AC3960}">
      <dgm:prSet/>
      <dgm:spPr/>
      <dgm:t>
        <a:bodyPr/>
        <a:lstStyle/>
        <a:p>
          <a:endParaRPr lang="ru-RU"/>
        </a:p>
      </dgm:t>
    </dgm:pt>
    <dgm:pt modelId="{9DCF36FE-6F5D-467C-B6FE-083D342F7DC5}" type="sibTrans" cxnId="{CBCC136C-A069-4036-9AC3-6403D7AC3960}">
      <dgm:prSet/>
      <dgm:spPr/>
      <dgm:t>
        <a:bodyPr/>
        <a:lstStyle/>
        <a:p>
          <a:endParaRPr lang="ru-RU"/>
        </a:p>
      </dgm:t>
    </dgm:pt>
    <dgm:pt modelId="{FE6B5F6C-B97A-485C-B412-FF0E1EAE5FD5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полезные ископаемые</a:t>
          </a:r>
          <a:endParaRPr lang="ru-RU" sz="2000" dirty="0"/>
        </a:p>
      </dgm:t>
    </dgm:pt>
    <dgm:pt modelId="{3FB8783F-C656-4D34-8031-EC1F3BFF4264}" type="parTrans" cxnId="{6E6A9077-ACF4-4EC9-947A-BA265DF5F971}">
      <dgm:prSet/>
      <dgm:spPr/>
      <dgm:t>
        <a:bodyPr/>
        <a:lstStyle/>
        <a:p>
          <a:endParaRPr lang="ru-RU"/>
        </a:p>
      </dgm:t>
    </dgm:pt>
    <dgm:pt modelId="{FD5E2130-7B2D-4E9B-8195-9201F40F461E}" type="sibTrans" cxnId="{6E6A9077-ACF4-4EC9-947A-BA265DF5F971}">
      <dgm:prSet/>
      <dgm:spPr/>
      <dgm:t>
        <a:bodyPr/>
        <a:lstStyle/>
        <a:p>
          <a:endParaRPr lang="ru-RU"/>
        </a:p>
      </dgm:t>
    </dgm:pt>
    <dgm:pt modelId="{0D9A37DA-04C9-4137-9641-7C4C5F66A721}">
      <dgm:prSet phldrT="[Текст]" custT="1"/>
      <dgm:spPr/>
      <dgm:t>
        <a:bodyPr/>
        <a:lstStyle/>
        <a:p>
          <a:r>
            <a:rPr lang="ru-RU" sz="2400" dirty="0" smtClean="0"/>
            <a:t>Брань</a:t>
          </a:r>
          <a:endParaRPr lang="ru-RU" sz="2400" dirty="0"/>
        </a:p>
      </dgm:t>
    </dgm:pt>
    <dgm:pt modelId="{CA87BEDC-EF2F-4F81-996E-324C3B71E73C}" type="parTrans" cxnId="{7497321F-1CA4-41B4-9907-942D18A42B02}">
      <dgm:prSet/>
      <dgm:spPr/>
    </dgm:pt>
    <dgm:pt modelId="{3EB90B0E-09E5-4083-8750-B9255B5141A5}" type="sibTrans" cxnId="{7497321F-1CA4-41B4-9907-942D18A42B02}">
      <dgm:prSet/>
      <dgm:spPr/>
    </dgm:pt>
    <dgm:pt modelId="{9BFC44B9-740E-4EEC-A129-3EBE4D5B82EE}">
      <dgm:prSet phldrT="[Текст]" custT="1"/>
      <dgm:spPr/>
      <dgm:t>
        <a:bodyPr/>
        <a:lstStyle/>
        <a:p>
          <a:r>
            <a:rPr lang="ru-RU" sz="2000" dirty="0" smtClean="0"/>
            <a:t>война</a:t>
          </a:r>
          <a:endParaRPr lang="ru-RU" sz="2000" dirty="0"/>
        </a:p>
      </dgm:t>
    </dgm:pt>
    <dgm:pt modelId="{DC8880BC-A696-4348-A34C-64A8CD69582E}" type="parTrans" cxnId="{CD552307-5700-432B-9344-9F17A17A9DC8}">
      <dgm:prSet/>
      <dgm:spPr/>
    </dgm:pt>
    <dgm:pt modelId="{77777D9B-4914-4782-A764-54B767B0296B}" type="sibTrans" cxnId="{CD552307-5700-432B-9344-9F17A17A9DC8}">
      <dgm:prSet/>
      <dgm:spPr/>
    </dgm:pt>
    <dgm:pt modelId="{1724781E-5F4F-4A04-839D-C5BCBCD6A570}" type="pres">
      <dgm:prSet presAssocID="{86E4BD0B-D099-4021-9100-0FFD384B29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077A98-E637-4FB2-9EC9-6A858C107568}" type="pres">
      <dgm:prSet presAssocID="{43D23D16-7CC5-47B0-B744-66CCF9785AF1}" presName="linNode" presStyleCnt="0"/>
      <dgm:spPr/>
    </dgm:pt>
    <dgm:pt modelId="{8718A0CA-D5A7-42D3-AB27-B61A5225A857}" type="pres">
      <dgm:prSet presAssocID="{43D23D16-7CC5-47B0-B744-66CCF9785AF1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C3CC9-CFBE-4D91-AB2C-4C40D2C001B2}" type="pres">
      <dgm:prSet presAssocID="{43D23D16-7CC5-47B0-B744-66CCF9785AF1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30DB6-6598-476F-B4F2-6A675AAB1573}" type="pres">
      <dgm:prSet presAssocID="{2F67ADB1-6380-4BAB-BC7A-8F9C4872B594}" presName="sp" presStyleCnt="0"/>
      <dgm:spPr/>
    </dgm:pt>
    <dgm:pt modelId="{23C8E5C3-4049-45D9-A236-4B32F1EA13E6}" type="pres">
      <dgm:prSet presAssocID="{C53EDCC5-7435-47FF-824D-7A3865CFB872}" presName="linNode" presStyleCnt="0"/>
      <dgm:spPr/>
    </dgm:pt>
    <dgm:pt modelId="{06ECFCCD-A5B8-4B02-9617-3ACFB27F4370}" type="pres">
      <dgm:prSet presAssocID="{C53EDCC5-7435-47FF-824D-7A3865CFB872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B8C19-B0DC-4349-92A5-76276D967D25}" type="pres">
      <dgm:prSet presAssocID="{C53EDCC5-7435-47FF-824D-7A3865CFB872}" presName="descendantText" presStyleLbl="alignAccFollowNode1" presStyleIdx="1" presStyleCnt="6" custScaleY="142104" custLinFactNeighborX="3175" custLinFactNeighborY="-1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DA9081-EA73-43E2-94F7-981859240AB1}" type="pres">
      <dgm:prSet presAssocID="{0019C2EA-75F6-48C0-B5E1-43FE491A4DED}" presName="sp" presStyleCnt="0"/>
      <dgm:spPr/>
    </dgm:pt>
    <dgm:pt modelId="{5FA34264-948D-427D-B8A3-9239C408B3C9}" type="pres">
      <dgm:prSet presAssocID="{4F67F1EB-9275-4190-B49F-CCFA40DC9645}" presName="linNode" presStyleCnt="0"/>
      <dgm:spPr/>
    </dgm:pt>
    <dgm:pt modelId="{2D9F88CD-0D91-4F0F-8912-816067325977}" type="pres">
      <dgm:prSet presAssocID="{4F67F1EB-9275-4190-B49F-CCFA40DC9645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7AC006-BA31-4417-B59B-BFE9FA85E123}" type="pres">
      <dgm:prSet presAssocID="{4F67F1EB-9275-4190-B49F-CCFA40DC9645}" presName="descendantText" presStyleLbl="alignAccFollowNode1" presStyleIdx="2" presStyleCnt="6" custLinFactNeighborX="529" custLinFactNeighborY="-2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F11865-6E88-41C9-AEC6-71A169E5B025}" type="pres">
      <dgm:prSet presAssocID="{5935952D-DBAF-47B9-9584-456C1324762F}" presName="sp" presStyleCnt="0"/>
      <dgm:spPr/>
    </dgm:pt>
    <dgm:pt modelId="{C57CA10B-4E92-4482-AC0C-7F5F8B55314E}" type="pres">
      <dgm:prSet presAssocID="{0D9A37DA-04C9-4137-9641-7C4C5F66A721}" presName="linNode" presStyleCnt="0"/>
      <dgm:spPr/>
    </dgm:pt>
    <dgm:pt modelId="{12E446EB-A659-4CA2-A942-44127C2E7AFE}" type="pres">
      <dgm:prSet presAssocID="{0D9A37DA-04C9-4137-9641-7C4C5F66A721}" presName="parentText" presStyleLbl="node1" presStyleIdx="3" presStyleCnt="6" custLinFactNeighborX="-2395" custLinFactNeighborY="-25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A9847-C102-481A-8DE2-57CF330C7975}" type="pres">
      <dgm:prSet presAssocID="{0D9A37DA-04C9-4137-9641-7C4C5F66A721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CD62D-3371-4C12-B18D-39E27AC699BD}" type="pres">
      <dgm:prSet presAssocID="{3EB90B0E-09E5-4083-8750-B9255B5141A5}" presName="sp" presStyleCnt="0"/>
      <dgm:spPr/>
    </dgm:pt>
    <dgm:pt modelId="{6F2AB37E-F8EF-42B2-AB75-1F7657ACC66A}" type="pres">
      <dgm:prSet presAssocID="{8A6E9F0A-2FC4-48F8-95E9-E22E6F0A173B}" presName="linNode" presStyleCnt="0"/>
      <dgm:spPr/>
    </dgm:pt>
    <dgm:pt modelId="{BD5D7A22-FF4F-4B07-95B3-3A5938D2094F}" type="pres">
      <dgm:prSet presAssocID="{8A6E9F0A-2FC4-48F8-95E9-E22E6F0A173B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5C13E-C9FD-486D-BECF-7BE0C5A20FBA}" type="pres">
      <dgm:prSet presAssocID="{8A6E9F0A-2FC4-48F8-95E9-E22E6F0A173B}" presName="descendantText" presStyleLbl="alignAccFollowNode1" presStyleIdx="4" presStyleCnt="6" custLinFactNeighborX="529" custLinFactNeighborY="-2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6FD13-CE38-43B8-B942-CAFB663788B6}" type="pres">
      <dgm:prSet presAssocID="{AD900708-2D76-4CD1-B6AE-E2C0BF40EE9F}" presName="sp" presStyleCnt="0"/>
      <dgm:spPr/>
    </dgm:pt>
    <dgm:pt modelId="{AC98379A-4DF6-4BDB-9968-2A69816EC8BF}" type="pres">
      <dgm:prSet presAssocID="{F56FF22F-3B51-4A8A-89D4-FF26D5849DD9}" presName="linNode" presStyleCnt="0"/>
      <dgm:spPr/>
    </dgm:pt>
    <dgm:pt modelId="{0FE60F0D-00D7-4C52-9F7A-90623DD285B2}" type="pres">
      <dgm:prSet presAssocID="{F56FF22F-3B51-4A8A-89D4-FF26D5849DD9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8466F-B419-413F-B94A-7973F86676F0}" type="pres">
      <dgm:prSet presAssocID="{F56FF22F-3B51-4A8A-89D4-FF26D5849DD9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967831-197E-448C-BEE6-22988A693F1B}" type="presOf" srcId="{99DDE949-7137-4DCC-9008-AD1B4AF8F45C}" destId="{0685C13E-C9FD-486D-BECF-7BE0C5A20FBA}" srcOrd="0" destOrd="0" presId="urn:microsoft.com/office/officeart/2005/8/layout/vList5"/>
    <dgm:cxn modelId="{79E883E8-C678-42F1-BF03-62949E956D88}" type="presOf" srcId="{86E4BD0B-D099-4021-9100-0FFD384B29B7}" destId="{1724781E-5F4F-4A04-839D-C5BCBCD6A570}" srcOrd="0" destOrd="0" presId="urn:microsoft.com/office/officeart/2005/8/layout/vList5"/>
    <dgm:cxn modelId="{7497321F-1CA4-41B4-9907-942D18A42B02}" srcId="{86E4BD0B-D099-4021-9100-0FFD384B29B7}" destId="{0D9A37DA-04C9-4137-9641-7C4C5F66A721}" srcOrd="3" destOrd="0" parTransId="{CA87BEDC-EF2F-4F81-996E-324C3B71E73C}" sibTransId="{3EB90B0E-09E5-4083-8750-B9255B5141A5}"/>
    <dgm:cxn modelId="{0C2CD4DD-4A18-4DDB-9096-E829AA3FE038}" type="presOf" srcId="{43D23D16-7CC5-47B0-B744-66CCF9785AF1}" destId="{8718A0CA-D5A7-42D3-AB27-B61A5225A857}" srcOrd="0" destOrd="0" presId="urn:microsoft.com/office/officeart/2005/8/layout/vList5"/>
    <dgm:cxn modelId="{6434943E-2FC2-46ED-9A89-7A7CCD7CAC2A}" srcId="{C53EDCC5-7435-47FF-824D-7A3865CFB872}" destId="{A953A1C6-446F-4C19-84D3-D97A7BBAFFED}" srcOrd="0" destOrd="0" parTransId="{5184695F-BA00-4524-A3C6-EF1C095F7DC7}" sibTransId="{FB2DB4AC-2DCA-474D-806F-A328A776486D}"/>
    <dgm:cxn modelId="{A78C90B8-4676-41C7-A265-310D5EADB525}" type="presOf" srcId="{4F67F1EB-9275-4190-B49F-CCFA40DC9645}" destId="{2D9F88CD-0D91-4F0F-8912-816067325977}" srcOrd="0" destOrd="0" presId="urn:microsoft.com/office/officeart/2005/8/layout/vList5"/>
    <dgm:cxn modelId="{3D58C438-AB83-4CB7-A4E4-A50BF3D481F9}" type="presOf" srcId="{56705139-B8EE-44F6-A12A-9CBFF3B28229}" destId="{D87AC006-BA31-4417-B59B-BFE9FA85E123}" srcOrd="0" destOrd="0" presId="urn:microsoft.com/office/officeart/2005/8/layout/vList5"/>
    <dgm:cxn modelId="{269D5E1D-F841-4153-AD1F-9334CD1135C6}" srcId="{86E4BD0B-D099-4021-9100-0FFD384B29B7}" destId="{F56FF22F-3B51-4A8A-89D4-FF26D5849DD9}" srcOrd="5" destOrd="0" parTransId="{F785D608-462B-448D-8460-1BE15DD7323C}" sibTransId="{F64B8482-9198-458E-9978-375C76E0610B}"/>
    <dgm:cxn modelId="{14FFE6E0-D735-4292-B01E-634279192AD8}" type="presOf" srcId="{C53EDCC5-7435-47FF-824D-7A3865CFB872}" destId="{06ECFCCD-A5B8-4B02-9617-3ACFB27F4370}" srcOrd="0" destOrd="0" presId="urn:microsoft.com/office/officeart/2005/8/layout/vList5"/>
    <dgm:cxn modelId="{991D7BCB-0845-4C7F-A171-63879D589D9E}" srcId="{86E4BD0B-D099-4021-9100-0FFD384B29B7}" destId="{4F67F1EB-9275-4190-B49F-CCFA40DC9645}" srcOrd="2" destOrd="0" parTransId="{D5D5B046-32C5-45CF-9839-A0016C99A17A}" sibTransId="{5935952D-DBAF-47B9-9584-456C1324762F}"/>
    <dgm:cxn modelId="{F78421AF-CE1C-4461-B534-F2021C9F9E6E}" type="presOf" srcId="{8A6E9F0A-2FC4-48F8-95E9-E22E6F0A173B}" destId="{BD5D7A22-FF4F-4B07-95B3-3A5938D2094F}" srcOrd="0" destOrd="0" presId="urn:microsoft.com/office/officeart/2005/8/layout/vList5"/>
    <dgm:cxn modelId="{B541552B-C21A-4236-9990-539B06838310}" srcId="{43D23D16-7CC5-47B0-B744-66CCF9785AF1}" destId="{81CAF45E-8ECF-42F5-9978-C737F924169C}" srcOrd="0" destOrd="0" parTransId="{C327E7AF-D533-4C02-AAE0-94962FAD9B30}" sibTransId="{6DD8D801-60A2-46BD-817E-75F9F8DA93F1}"/>
    <dgm:cxn modelId="{2B4E73C4-C1B3-4089-B1AA-66212D4CC32F}" type="presOf" srcId="{0D9A37DA-04C9-4137-9641-7C4C5F66A721}" destId="{12E446EB-A659-4CA2-A942-44127C2E7AFE}" srcOrd="0" destOrd="0" presId="urn:microsoft.com/office/officeart/2005/8/layout/vList5"/>
    <dgm:cxn modelId="{48B89BEC-A77E-4699-A293-5E8A0BAD19C9}" type="presOf" srcId="{81CAF45E-8ECF-42F5-9978-C737F924169C}" destId="{B39C3CC9-CFBE-4D91-AB2C-4C40D2C001B2}" srcOrd="0" destOrd="0" presId="urn:microsoft.com/office/officeart/2005/8/layout/vList5"/>
    <dgm:cxn modelId="{6E6A9077-ACF4-4EC9-947A-BA265DF5F971}" srcId="{F56FF22F-3B51-4A8A-89D4-FF26D5849DD9}" destId="{FE6B5F6C-B97A-485C-B412-FF0E1EAE5FD5}" srcOrd="0" destOrd="0" parTransId="{3FB8783F-C656-4D34-8031-EC1F3BFF4264}" sibTransId="{FD5E2130-7B2D-4E9B-8195-9201F40F461E}"/>
    <dgm:cxn modelId="{CBCC136C-A069-4036-9AC3-6403D7AC3960}" srcId="{8A6E9F0A-2FC4-48F8-95E9-E22E6F0A173B}" destId="{99DDE949-7137-4DCC-9008-AD1B4AF8F45C}" srcOrd="0" destOrd="0" parTransId="{622D0743-17C4-4CF7-8B19-66FBF7E9422C}" sibTransId="{9DCF36FE-6F5D-467C-B6FE-083D342F7DC5}"/>
    <dgm:cxn modelId="{EA963BB0-54C6-47F0-9DA3-8387B91070C0}" type="presOf" srcId="{9BFC44B9-740E-4EEC-A129-3EBE4D5B82EE}" destId="{F10A9847-C102-481A-8DE2-57CF330C7975}" srcOrd="0" destOrd="0" presId="urn:microsoft.com/office/officeart/2005/8/layout/vList5"/>
    <dgm:cxn modelId="{0B8E010C-53CA-4F38-B2FD-8C86F3A89931}" type="presOf" srcId="{FE6B5F6C-B97A-485C-B412-FF0E1EAE5FD5}" destId="{56E8466F-B419-413F-B94A-7973F86676F0}" srcOrd="0" destOrd="0" presId="urn:microsoft.com/office/officeart/2005/8/layout/vList5"/>
    <dgm:cxn modelId="{34424D8C-2AD7-4A45-980A-03C9A7FBE0C6}" srcId="{86E4BD0B-D099-4021-9100-0FFD384B29B7}" destId="{43D23D16-7CC5-47B0-B744-66CCF9785AF1}" srcOrd="0" destOrd="0" parTransId="{7595049F-3643-427C-AED3-0B99D532A004}" sibTransId="{2F67ADB1-6380-4BAB-BC7A-8F9C4872B594}"/>
    <dgm:cxn modelId="{CD552307-5700-432B-9344-9F17A17A9DC8}" srcId="{0D9A37DA-04C9-4137-9641-7C4C5F66A721}" destId="{9BFC44B9-740E-4EEC-A129-3EBE4D5B82EE}" srcOrd="0" destOrd="0" parTransId="{DC8880BC-A696-4348-A34C-64A8CD69582E}" sibTransId="{77777D9B-4914-4782-A764-54B767B0296B}"/>
    <dgm:cxn modelId="{E8848670-A3B5-4457-B3F1-15C7567B347F}" type="presOf" srcId="{F56FF22F-3B51-4A8A-89D4-FF26D5849DD9}" destId="{0FE60F0D-00D7-4C52-9F7A-90623DD285B2}" srcOrd="0" destOrd="0" presId="urn:microsoft.com/office/officeart/2005/8/layout/vList5"/>
    <dgm:cxn modelId="{D283B6CE-3267-45A0-957B-555D13D4476A}" srcId="{86E4BD0B-D099-4021-9100-0FFD384B29B7}" destId="{C53EDCC5-7435-47FF-824D-7A3865CFB872}" srcOrd="1" destOrd="0" parTransId="{16683C3E-6BDE-45B5-9A4F-BE7DCCE25680}" sibTransId="{0019C2EA-75F6-48C0-B5E1-43FE491A4DED}"/>
    <dgm:cxn modelId="{5289EF1B-B56F-4F66-B567-4374B5CB997A}" type="presOf" srcId="{A953A1C6-446F-4C19-84D3-D97A7BBAFFED}" destId="{CA6B8C19-B0DC-4349-92A5-76276D967D25}" srcOrd="0" destOrd="0" presId="urn:microsoft.com/office/officeart/2005/8/layout/vList5"/>
    <dgm:cxn modelId="{8C2F8D91-77EE-45A8-A461-9AA6628C7EBA}" srcId="{86E4BD0B-D099-4021-9100-0FFD384B29B7}" destId="{8A6E9F0A-2FC4-48F8-95E9-E22E6F0A173B}" srcOrd="4" destOrd="0" parTransId="{EC7DA308-F204-4DEF-BD59-112D9C9E41D2}" sibTransId="{AD900708-2D76-4CD1-B6AE-E2C0BF40EE9F}"/>
    <dgm:cxn modelId="{A1FD9C89-8FC6-477B-BC60-B0D848203BA8}" srcId="{4F67F1EB-9275-4190-B49F-CCFA40DC9645}" destId="{56705139-B8EE-44F6-A12A-9CBFF3B28229}" srcOrd="0" destOrd="0" parTransId="{D2CB7323-F137-49BC-86AA-832B89C6288A}" sibTransId="{603902D7-8730-48B8-B76E-71E7F2BB3C34}"/>
    <dgm:cxn modelId="{3675D3EA-9F5D-493A-9406-2A42AD2239F8}" type="presParOf" srcId="{1724781E-5F4F-4A04-839D-C5BCBCD6A570}" destId="{06077A98-E637-4FB2-9EC9-6A858C107568}" srcOrd="0" destOrd="0" presId="urn:microsoft.com/office/officeart/2005/8/layout/vList5"/>
    <dgm:cxn modelId="{4FF60830-3CFD-42F5-A1CE-A3FDB205B06C}" type="presParOf" srcId="{06077A98-E637-4FB2-9EC9-6A858C107568}" destId="{8718A0CA-D5A7-42D3-AB27-B61A5225A857}" srcOrd="0" destOrd="0" presId="urn:microsoft.com/office/officeart/2005/8/layout/vList5"/>
    <dgm:cxn modelId="{5FF6CBC3-19F2-4FF5-90DA-E43767E8C68F}" type="presParOf" srcId="{06077A98-E637-4FB2-9EC9-6A858C107568}" destId="{B39C3CC9-CFBE-4D91-AB2C-4C40D2C001B2}" srcOrd="1" destOrd="0" presId="urn:microsoft.com/office/officeart/2005/8/layout/vList5"/>
    <dgm:cxn modelId="{A86FE43C-F74F-4E18-A711-C64869D477E0}" type="presParOf" srcId="{1724781E-5F4F-4A04-839D-C5BCBCD6A570}" destId="{E8E30DB6-6598-476F-B4F2-6A675AAB1573}" srcOrd="1" destOrd="0" presId="urn:microsoft.com/office/officeart/2005/8/layout/vList5"/>
    <dgm:cxn modelId="{9B6294DB-50E6-46B8-BDF5-2CE2DEB96F74}" type="presParOf" srcId="{1724781E-5F4F-4A04-839D-C5BCBCD6A570}" destId="{23C8E5C3-4049-45D9-A236-4B32F1EA13E6}" srcOrd="2" destOrd="0" presId="urn:microsoft.com/office/officeart/2005/8/layout/vList5"/>
    <dgm:cxn modelId="{0A9D332F-5220-4B6C-B0CB-D130693DBF78}" type="presParOf" srcId="{23C8E5C3-4049-45D9-A236-4B32F1EA13E6}" destId="{06ECFCCD-A5B8-4B02-9617-3ACFB27F4370}" srcOrd="0" destOrd="0" presId="urn:microsoft.com/office/officeart/2005/8/layout/vList5"/>
    <dgm:cxn modelId="{11A0D652-EC25-402A-8720-A091DA142369}" type="presParOf" srcId="{23C8E5C3-4049-45D9-A236-4B32F1EA13E6}" destId="{CA6B8C19-B0DC-4349-92A5-76276D967D25}" srcOrd="1" destOrd="0" presId="urn:microsoft.com/office/officeart/2005/8/layout/vList5"/>
    <dgm:cxn modelId="{A6BC3938-5CAD-4A30-8FC6-2D8FB092D4E7}" type="presParOf" srcId="{1724781E-5F4F-4A04-839D-C5BCBCD6A570}" destId="{EDDA9081-EA73-43E2-94F7-981859240AB1}" srcOrd="3" destOrd="0" presId="urn:microsoft.com/office/officeart/2005/8/layout/vList5"/>
    <dgm:cxn modelId="{EB60424B-CEAD-4BD3-8E25-6BD87AB2C8B8}" type="presParOf" srcId="{1724781E-5F4F-4A04-839D-C5BCBCD6A570}" destId="{5FA34264-948D-427D-B8A3-9239C408B3C9}" srcOrd="4" destOrd="0" presId="urn:microsoft.com/office/officeart/2005/8/layout/vList5"/>
    <dgm:cxn modelId="{1F1D154A-B43A-4070-B5BD-44D52EB264A6}" type="presParOf" srcId="{5FA34264-948D-427D-B8A3-9239C408B3C9}" destId="{2D9F88CD-0D91-4F0F-8912-816067325977}" srcOrd="0" destOrd="0" presId="urn:microsoft.com/office/officeart/2005/8/layout/vList5"/>
    <dgm:cxn modelId="{12D3C65C-3D4C-4CF5-AA1E-6C32CFD508F8}" type="presParOf" srcId="{5FA34264-948D-427D-B8A3-9239C408B3C9}" destId="{D87AC006-BA31-4417-B59B-BFE9FA85E123}" srcOrd="1" destOrd="0" presId="urn:microsoft.com/office/officeart/2005/8/layout/vList5"/>
    <dgm:cxn modelId="{E6EF8715-65CC-4A05-BDF2-796907D80298}" type="presParOf" srcId="{1724781E-5F4F-4A04-839D-C5BCBCD6A570}" destId="{37F11865-6E88-41C9-AEC6-71A169E5B025}" srcOrd="5" destOrd="0" presId="urn:microsoft.com/office/officeart/2005/8/layout/vList5"/>
    <dgm:cxn modelId="{5FCC2A30-49FB-4A6B-9B1C-798801874E89}" type="presParOf" srcId="{1724781E-5F4F-4A04-839D-C5BCBCD6A570}" destId="{C57CA10B-4E92-4482-AC0C-7F5F8B55314E}" srcOrd="6" destOrd="0" presId="urn:microsoft.com/office/officeart/2005/8/layout/vList5"/>
    <dgm:cxn modelId="{EAFEF643-00E2-40FB-AAC6-D6E75FBEF319}" type="presParOf" srcId="{C57CA10B-4E92-4482-AC0C-7F5F8B55314E}" destId="{12E446EB-A659-4CA2-A942-44127C2E7AFE}" srcOrd="0" destOrd="0" presId="urn:microsoft.com/office/officeart/2005/8/layout/vList5"/>
    <dgm:cxn modelId="{267576D4-63F0-4A52-858F-2B3499A37311}" type="presParOf" srcId="{C57CA10B-4E92-4482-AC0C-7F5F8B55314E}" destId="{F10A9847-C102-481A-8DE2-57CF330C7975}" srcOrd="1" destOrd="0" presId="urn:microsoft.com/office/officeart/2005/8/layout/vList5"/>
    <dgm:cxn modelId="{E9E447A9-D495-418F-B896-C5984642E1E8}" type="presParOf" srcId="{1724781E-5F4F-4A04-839D-C5BCBCD6A570}" destId="{688CD62D-3371-4C12-B18D-39E27AC699BD}" srcOrd="7" destOrd="0" presId="urn:microsoft.com/office/officeart/2005/8/layout/vList5"/>
    <dgm:cxn modelId="{170AE1A2-D20F-4F75-BFD3-AC1A8746C1DF}" type="presParOf" srcId="{1724781E-5F4F-4A04-839D-C5BCBCD6A570}" destId="{6F2AB37E-F8EF-42B2-AB75-1F7657ACC66A}" srcOrd="8" destOrd="0" presId="urn:microsoft.com/office/officeart/2005/8/layout/vList5"/>
    <dgm:cxn modelId="{D64FAF40-511A-4CDB-A4FC-E291AC9FE668}" type="presParOf" srcId="{6F2AB37E-F8EF-42B2-AB75-1F7657ACC66A}" destId="{BD5D7A22-FF4F-4B07-95B3-3A5938D2094F}" srcOrd="0" destOrd="0" presId="urn:microsoft.com/office/officeart/2005/8/layout/vList5"/>
    <dgm:cxn modelId="{2E77542D-F40C-423B-98B9-2025845E5128}" type="presParOf" srcId="{6F2AB37E-F8EF-42B2-AB75-1F7657ACC66A}" destId="{0685C13E-C9FD-486D-BECF-7BE0C5A20FBA}" srcOrd="1" destOrd="0" presId="urn:microsoft.com/office/officeart/2005/8/layout/vList5"/>
    <dgm:cxn modelId="{F8F89696-8D35-4531-B7E2-81B97C6E19CE}" type="presParOf" srcId="{1724781E-5F4F-4A04-839D-C5BCBCD6A570}" destId="{0EF6FD13-CE38-43B8-B942-CAFB663788B6}" srcOrd="9" destOrd="0" presId="urn:microsoft.com/office/officeart/2005/8/layout/vList5"/>
    <dgm:cxn modelId="{BFAFDF6A-BAE9-49DC-8CC8-CAAC125E6F1F}" type="presParOf" srcId="{1724781E-5F4F-4A04-839D-C5BCBCD6A570}" destId="{AC98379A-4DF6-4BDB-9968-2A69816EC8BF}" srcOrd="10" destOrd="0" presId="urn:microsoft.com/office/officeart/2005/8/layout/vList5"/>
    <dgm:cxn modelId="{49F479A4-2E59-4193-BB06-4E89E4DF4B20}" type="presParOf" srcId="{AC98379A-4DF6-4BDB-9968-2A69816EC8BF}" destId="{0FE60F0D-00D7-4C52-9F7A-90623DD285B2}" srcOrd="0" destOrd="0" presId="urn:microsoft.com/office/officeart/2005/8/layout/vList5"/>
    <dgm:cxn modelId="{F0B8E549-F0CD-442B-826A-82618F6C672E}" type="presParOf" srcId="{AC98379A-4DF6-4BDB-9968-2A69816EC8BF}" destId="{56E8466F-B419-413F-B94A-7973F86676F0}" srcOrd="1" destOrd="0" presId="urn:microsoft.com/office/officeart/2005/8/layout/vList5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59F5B22-15C2-4B10-91FD-760D1A6CD100}" type="datetimeFigureOut">
              <a:rPr lang="en-US"/>
              <a:pPr>
                <a:defRPr/>
              </a:pPr>
              <a:t>3/8/2013</a:t>
            </a:fld>
            <a:endParaRPr lang="en-US" dirty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3311D01-168E-4115-9EEC-A5E12BDDC0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2F0A6A6-EB65-4388-AD54-370AA8F8D3A3}" type="datetimeFigureOut">
              <a:rPr lang="en-US"/>
              <a:pPr>
                <a:defRPr/>
              </a:pPr>
              <a:t>3/8/2013</a:t>
            </a:fld>
            <a:endParaRPr lang="en-US" dirty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pPr lvl="0"/>
            <a:endParaRPr lang="en-US" noProof="0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66A6EB-BE2F-4752-BFAF-2E051F7DCE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S PGothic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S PGothic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S PGothic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S PGothic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S PGothic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58A6F8-4466-4E25-9E03-413C91BDE4C4}" type="slidenum">
              <a:rPr lang="en-US"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MS PGothic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63DE89-E31D-4F35-9147-D199BA640BA3}" type="slidenum">
              <a:rPr lang="en-US"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MS P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4BFB20-E042-40E0-A908-4DB6C5D7DF43}" type="slidenum">
              <a:rPr lang="en-US"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cs typeface="MS P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182D13-5D86-429B-893D-59045254C831}" type="slidenum">
              <a:rPr lang="en-US"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cs typeface="MS P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8D1CAE-E46B-4F06-A079-406101302656}" type="slidenum">
              <a:rPr lang="en-US"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cs typeface="MS PGothic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785248-2710-4DDC-A79D-29453A742BAA}" type="slidenum">
              <a:rPr lang="en-US"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cs typeface="MS P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BC1556-5693-48A1-9CD3-C116806F6DF1}" type="slidenum">
              <a:rPr lang="en-US"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cs typeface="MS P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BDDB70-1B62-462E-836C-BE1F6762972A}" type="slidenum">
              <a:rPr lang="en-US"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cs typeface="MS P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DCCFB8-DEFB-4FD1-857D-5B822758D931}" type="slidenum">
              <a:rPr lang="en-US"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cs typeface="MS P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3E145B-5488-4708-8A5C-417E96A2A5BF}" type="slidenum">
              <a:rPr lang="en-US"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cs typeface="MS PGothic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DC897F-0D66-4B69-8F0B-63FC6F84A4ED}" type="slidenum">
              <a:rPr lang="en-US"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cs typeface="MS P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656D67-B5DC-4534-B8D5-52291E8705D6}" type="slidenum">
              <a:rPr lang="en-US"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MS P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BF5316-1E89-43AD-994D-8B79948C047D}" type="slidenum">
              <a:rPr lang="en-US"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cs typeface="MS P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A17EF3-2697-4855-9075-3144C6E9DB08}" type="slidenum">
              <a:rPr lang="en-US"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cs typeface="MS P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25C5E3-602B-464B-B9BE-52859949960A}" type="slidenum">
              <a:rPr lang="en-US"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cs typeface="MS P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73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F35DCF-A4B4-4235-B52E-1E5939A727DD}" type="slidenum">
              <a:rPr lang="en-US"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cs typeface="MS P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C06494-FBE9-467C-B4DC-BBD95169093A}" type="slidenum">
              <a:rPr lang="en-US"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cs typeface="MS P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3BD6F3-F2A2-4AF5-9451-5B9033B519DE}" type="slidenum">
              <a:rPr lang="en-US"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cs typeface="MS P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34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492943-C7AB-4CD5-B203-371E33163A8D}" type="slidenum">
              <a:rPr lang="en-US"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cs typeface="MS PGothic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55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A3DF67-95C9-419C-8D93-78C3F0307B7E}" type="slidenum">
              <a:rPr lang="en-US"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cs typeface="MS P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75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E13ABC-7788-47B3-AB3B-4233ECCED73F}" type="slidenum">
              <a:rPr lang="en-US"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cs typeface="MS P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96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8C67BF-6C85-479A-B9EB-0BA500661294}" type="slidenum">
              <a:rPr lang="en-US"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cs typeface="MS P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9E1F32-7D4C-4D5B-B308-4D265E7E59B0}" type="slidenum">
              <a:rPr lang="en-US"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MS PGothic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6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0D3052-AC0C-49C5-9D56-39322F45F2F3}" type="slidenum">
              <a:rPr lang="en-US"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>
              <a:cs typeface="MS P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37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8CA306-147B-40E1-8244-752622819375}" type="slidenum">
              <a:rPr lang="en-US"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>
              <a:cs typeface="MS P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57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F1681C-16F3-49E8-AEEC-A1CD42FE78DE}" type="slidenum">
              <a:rPr lang="en-US"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>
              <a:cs typeface="MS PGothic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78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BDB4E8-C95F-4CF0-A55A-E76A517A71F9}" type="slidenum">
              <a:rPr lang="en-US"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>
              <a:cs typeface="MS P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98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FE7C5A-2F9D-4F73-AD7A-DD483D1A2F51}" type="slidenum">
              <a:rPr lang="en-US"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>
              <a:cs typeface="MS PGothic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4F3A03-9294-46A9-928D-911DC8CF4B19}" type="slidenum">
              <a:rPr lang="en-US"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>
              <a:cs typeface="MS P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16AE44-1E88-43CE-A561-56E14A648E73}" type="slidenum">
              <a:rPr lang="en-US"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MS P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80F53B-D609-4373-B912-02DFEC9EB3C8}" type="slidenum">
              <a:rPr lang="en-US"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MS P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A921BC-6638-42B7-9D29-B47599B77B9D}" type="slidenum">
              <a:rPr lang="en-US"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MS PGothic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CA6BD5-1354-4C1B-9052-565247352A1F}" type="slidenum">
              <a:rPr lang="en-US"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MS P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12D64D-C017-42B5-A640-8EA59E254033}" type="slidenum">
              <a:rPr lang="en-US"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MS P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C59FE5-B224-45C9-8CD9-43561DBDC3AD}" type="slidenum">
              <a:rPr lang="en-US"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MS P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4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FFB8B-83AC-4B41-854F-CB045B89EC08}" type="datetimeFigureOut">
              <a:rPr lang="en-US"/>
              <a:pPr>
                <a:defRPr/>
              </a:pPr>
              <a:t>3/8/2013</a:t>
            </a:fld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B9035-7CAD-47C6-9216-72A58D698B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FABE-24AA-490E-B4D4-3DC5414AD580}" type="datetimeFigureOut">
              <a:rPr lang="en-US"/>
              <a:pPr>
                <a:defRPr/>
              </a:pPr>
              <a:t>3/8/2013</a:t>
            </a:fld>
            <a:endParaRPr lang="en-US" dirty="0"/>
          </a:p>
        </p:txBody>
      </p:sp>
      <p:sp>
        <p:nvSpPr>
          <p:cNvPr id="5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36561-651A-425F-8DE4-4C43034BBA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1816A-044F-47B0-9D60-A08E2AFF65B1}" type="datetimeFigureOut">
              <a:rPr lang="en-US"/>
              <a:pPr>
                <a:defRPr/>
              </a:pPr>
              <a:t>3/8/2013</a:t>
            </a:fld>
            <a:endParaRPr lang="en-US" dirty="0"/>
          </a:p>
        </p:txBody>
      </p:sp>
      <p:sp>
        <p:nvSpPr>
          <p:cNvPr id="4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E1AA3-C5A8-4ACA-9396-14D48CF7C3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91756-23F8-4E7C-8B2A-EDCFF0098EC8}" type="datetimeFigureOut">
              <a:rPr lang="en-US"/>
              <a:pPr>
                <a:defRPr/>
              </a:pPr>
              <a:t>3/8/2013</a:t>
            </a:fld>
            <a:endParaRPr lang="en-US" dirty="0"/>
          </a:p>
        </p:txBody>
      </p:sp>
      <p:sp>
        <p:nvSpPr>
          <p:cNvPr id="3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28B29-0DFD-475D-A710-B69C22AB4E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FA071-8EA0-4E01-A069-771EE78F4989}" type="datetimeFigureOut">
              <a:rPr lang="en-US"/>
              <a:pPr>
                <a:defRPr/>
              </a:pPr>
              <a:t>3/8/2013</a:t>
            </a:fld>
            <a:endParaRPr lang="en-US" dirty="0"/>
          </a:p>
        </p:txBody>
      </p:sp>
      <p:sp>
        <p:nvSpPr>
          <p:cNvPr id="6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E88CC-3796-4A33-A496-DAEEFA1034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01D4A-B788-4965-A9D8-1486D53D9B9B}" type="datetimeFigureOut">
              <a:rPr lang="en-US"/>
              <a:pPr>
                <a:defRPr/>
              </a:pPr>
              <a:t>3/8/2013</a:t>
            </a:fld>
            <a:endParaRPr lang="en-US" dirty="0"/>
          </a:p>
        </p:txBody>
      </p:sp>
      <p:sp>
        <p:nvSpPr>
          <p:cNvPr id="5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D36AB-3A7E-4C68-AE03-C11C258F9F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316C5-4B38-4A4A-B1AA-F654ADE56EA5}" type="datetimeFigureOut">
              <a:rPr lang="en-US"/>
              <a:pPr>
                <a:defRPr/>
              </a:pPr>
              <a:t>3/8/2013</a:t>
            </a:fld>
            <a:endParaRPr lang="en-US" dirty="0"/>
          </a:p>
        </p:txBody>
      </p:sp>
      <p:sp>
        <p:nvSpPr>
          <p:cNvPr id="6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F0D5E-3F1F-459F-BB82-B4EB33FD9F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5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6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30"/>
          <p:cNvSpPr>
            <a:spLocks noGrp="1"/>
          </p:cNvSpPr>
          <p:nvPr>
            <p:ph type="title"/>
          </p:nvPr>
        </p:nvSpPr>
        <p:spPr bwMode="auto">
          <a:xfrm>
            <a:off x="457200" y="3587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Rectangl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</a:defRPr>
            </a:lvl1pPr>
          </a:lstStyle>
          <a:p>
            <a:pPr>
              <a:defRPr/>
            </a:pPr>
            <a:fld id="{38666130-DE6C-46D5-9AF3-CC735DB7D284}" type="datetimeFigureOut">
              <a:rPr lang="en-US"/>
              <a:pPr>
                <a:defRPr/>
              </a:pPr>
              <a:t>3/8/2013</a:t>
            </a:fld>
            <a:endParaRPr lang="en-US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</a:defRPr>
            </a:lvl1pPr>
          </a:lstStyle>
          <a:p>
            <a:pPr>
              <a:defRPr/>
            </a:pPr>
            <a:fld id="{EBE4A157-4D8F-4EF0-84DE-09E8A56B0D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4" r:id="rId3"/>
    <p:sldLayoutId id="2147483653" r:id="rId4"/>
    <p:sldLayoutId id="2147483652" r:id="rId5"/>
    <p:sldLayoutId id="2147483651" r:id="rId6"/>
    <p:sldLayoutId id="2147483650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ru.wikipedia.org/wiki/%D0%A4%D0%B0%D0%B9%D0%BB:Ivan_Nikitin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000500" y="4286250"/>
            <a:ext cx="4643438" cy="2214563"/>
          </a:xfrm>
        </p:spPr>
        <p:txBody>
          <a:bodyPr>
            <a:normAutofit fontScale="77500" lnSpcReduction="20000"/>
          </a:bodyPr>
          <a:lstStyle/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Учитель начальных классов</a:t>
            </a: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Лощёнова </a:t>
            </a: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Ирина Николаевна</a:t>
            </a: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МОУ  Ульяновская СОШ </a:t>
            </a: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Красногорского района</a:t>
            </a: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Московской области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0588" y="476250"/>
            <a:ext cx="7656512" cy="2327275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29625" y="6286500"/>
            <a:ext cx="428625" cy="3571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450850" y="354013"/>
            <a:ext cx="8242300" cy="895350"/>
          </a:xfrm>
        </p:spPr>
      </p:pic>
      <p:pic>
        <p:nvPicPr>
          <p:cNvPr id="5" name="Рисунок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8238" y="1517650"/>
            <a:ext cx="4267200" cy="46942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-main-pic" descr="Картинка 6 из 3415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4900" y="2481263"/>
            <a:ext cx="5145088" cy="4211637"/>
          </a:xfrm>
          <a:prstGeom prst="rect">
            <a:avLst/>
          </a:prstGeom>
          <a:noFill/>
        </p:spPr>
      </p:pic>
      <p:sp>
        <p:nvSpPr>
          <p:cNvPr id="31746" name="Текст 1"/>
          <p:cNvSpPr>
            <a:spLocks noGrp="1"/>
          </p:cNvSpPr>
          <p:nvPr>
            <p:ph type="body" idx="1"/>
          </p:nvPr>
        </p:nvSpPr>
        <p:spPr>
          <a:xfrm>
            <a:off x="714375" y="714375"/>
            <a:ext cx="4329113" cy="24003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ru-RU" sz="2400" smtClean="0"/>
              <a:t>Под большим шатром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/>
              <a:t>Голубых небес —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/>
              <a:t>Вижу — даль степей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/>
              <a:t>Зеленеется.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857250" y="857250"/>
            <a:ext cx="4214813" cy="2571750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 smtClean="0"/>
              <a:t>И на гранях их,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 smtClean="0"/>
              <a:t>Выше темных туч,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 smtClean="0"/>
              <a:t>Цепи гор стоят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 smtClean="0"/>
              <a:t>Великанами.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5602" name="Picture 2" descr="http://s42.radikal.ru/i095/0904/eb/fc30391cd8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8763" y="2266950"/>
            <a:ext cx="5930900" cy="41100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Картинка 95 из 9867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981200"/>
            <a:ext cx="5303838" cy="4211638"/>
          </a:xfrm>
          <a:prstGeom prst="rect">
            <a:avLst/>
          </a:prstGeom>
          <a:noFill/>
        </p:spPr>
      </p:pic>
      <p:sp>
        <p:nvSpPr>
          <p:cNvPr id="35842" name="Текст 1"/>
          <p:cNvSpPr>
            <a:spLocks noGrp="1"/>
          </p:cNvSpPr>
          <p:nvPr>
            <p:ph type="body" idx="1"/>
          </p:nvPr>
        </p:nvSpPr>
        <p:spPr>
          <a:xfrm>
            <a:off x="1071563" y="785813"/>
            <a:ext cx="3643312" cy="2428875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ru-RU" sz="2400" smtClean="0"/>
              <a:t>По степям в моря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/>
              <a:t>Реки катятся,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/>
              <a:t>И лежат пути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/>
              <a:t>Во все стороны</a:t>
            </a:r>
            <a:r>
              <a:rPr lang="ru-RU" smtClean="0"/>
              <a:t>.</a:t>
            </a:r>
          </a:p>
          <a:p>
            <a:pPr>
              <a:spcBef>
                <a:spcPct val="0"/>
              </a:spcBef>
            </a:pPr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Текст 1"/>
          <p:cNvSpPr>
            <a:spLocks noGrp="1"/>
          </p:cNvSpPr>
          <p:nvPr>
            <p:ph type="body" idx="1"/>
          </p:nvPr>
        </p:nvSpPr>
        <p:spPr>
          <a:xfrm>
            <a:off x="357188" y="1000125"/>
            <a:ext cx="3900487" cy="2043113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Посмотрю на юг —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Нивы зрелые,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Что камыш густой,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Тихо движутся;</a:t>
            </a:r>
          </a:p>
          <a:p>
            <a:pPr>
              <a:spcBef>
                <a:spcPct val="0"/>
              </a:spcBef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23560" name="Picture 8" descr="Картинка 71 из 25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3100" y="2408238"/>
            <a:ext cx="5381625" cy="421163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Текст 1"/>
          <p:cNvSpPr>
            <a:spLocks noGrp="1"/>
          </p:cNvSpPr>
          <p:nvPr>
            <p:ph type="body" idx="1"/>
          </p:nvPr>
        </p:nvSpPr>
        <p:spPr>
          <a:xfrm>
            <a:off x="500063" y="857250"/>
            <a:ext cx="3471862" cy="2328863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Мурава лугов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Ковром стелется,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Виноград в садах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Наливается.</a:t>
            </a:r>
          </a:p>
          <a:p>
            <a:pPr>
              <a:spcBef>
                <a:spcPct val="0"/>
              </a:spcBef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22530" name="Picture 2" descr="Картинка 80 из 180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2120900"/>
            <a:ext cx="5370513" cy="42132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Текст 1"/>
          <p:cNvSpPr>
            <a:spLocks noGrp="1"/>
          </p:cNvSpPr>
          <p:nvPr>
            <p:ph type="body" idx="1"/>
          </p:nvPr>
        </p:nvSpPr>
        <p:spPr>
          <a:xfrm>
            <a:off x="642938" y="1000125"/>
            <a:ext cx="4329112" cy="1757363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Гляну к северу —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Там, в глуши пустынь,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Снег, что белый пух,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Быстро кружится;</a:t>
            </a:r>
          </a:p>
          <a:p>
            <a:pPr>
              <a:spcBef>
                <a:spcPct val="0"/>
              </a:spcBef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7412" name="Picture 4" descr="Картинка 153 из 334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0288" y="1633538"/>
            <a:ext cx="3968750" cy="50657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Текст 1"/>
          <p:cNvSpPr>
            <a:spLocks noGrp="1"/>
          </p:cNvSpPr>
          <p:nvPr>
            <p:ph type="body" idx="1"/>
          </p:nvPr>
        </p:nvSpPr>
        <p:spPr>
          <a:xfrm>
            <a:off x="642938" y="928688"/>
            <a:ext cx="3900487" cy="2471737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Подымает грудь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Море синее,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И горами лед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Ходит по морю;</a:t>
            </a:r>
          </a:p>
          <a:p>
            <a:pPr>
              <a:spcBef>
                <a:spcPct val="0"/>
              </a:spcBef>
            </a:pPr>
            <a:endParaRPr lang="ru-RU" sz="2400" smtClean="0">
              <a:solidFill>
                <a:srgbClr val="000000"/>
              </a:solidFill>
            </a:endParaRPr>
          </a:p>
        </p:txBody>
      </p:sp>
      <p:pic>
        <p:nvPicPr>
          <p:cNvPr id="20486" name="Picture 6" descr="Картинка 1 из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1188" y="2266950"/>
            <a:ext cx="5926137" cy="42068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Текст 1"/>
          <p:cNvSpPr>
            <a:spLocks noGrp="1"/>
          </p:cNvSpPr>
          <p:nvPr>
            <p:ph type="body" idx="1"/>
          </p:nvPr>
        </p:nvSpPr>
        <p:spPr>
          <a:xfrm>
            <a:off x="785813" y="1000125"/>
            <a:ext cx="3686175" cy="2257425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И пожар небес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Ярким заревом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Освещает мглу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Непроглядную...</a:t>
            </a:r>
          </a:p>
          <a:p>
            <a:pPr>
              <a:spcBef>
                <a:spcPct val="0"/>
              </a:spcBef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9460" name="Picture 4" descr="Картинка 17 из 126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8850" y="2341563"/>
            <a:ext cx="5370513" cy="420528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Текст 1"/>
          <p:cNvSpPr>
            <a:spLocks noGrp="1"/>
          </p:cNvSpPr>
          <p:nvPr>
            <p:ph type="body" idx="1"/>
          </p:nvPr>
        </p:nvSpPr>
        <p:spPr>
          <a:xfrm>
            <a:off x="428625" y="928688"/>
            <a:ext cx="4614863" cy="4186237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Это ты, моя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Русь державная,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Моя родина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Православная!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Широко ты, Русь,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По лицу земли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В красе царственной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Развернулася!</a:t>
            </a:r>
          </a:p>
          <a:p>
            <a:pPr>
              <a:spcBef>
                <a:spcPct val="0"/>
              </a:spcBef>
            </a:pPr>
            <a:endParaRPr lang="ru-RU" sz="2400" smtClean="0">
              <a:solidFill>
                <a:srgbClr val="000000"/>
              </a:solidFill>
            </a:endParaRPr>
          </a:p>
        </p:txBody>
      </p:sp>
      <p:pic>
        <p:nvPicPr>
          <p:cNvPr id="14338" name="Picture 2" descr="http://www.kalitva.ru/uploads/posts/2008-10/1223366882_00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9538" y="927100"/>
            <a:ext cx="4718050" cy="535781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420688" y="212725"/>
            <a:ext cx="8242300" cy="1219200"/>
          </a:xfrm>
        </p:spPr>
      </p:pic>
      <p:graphicFrame>
        <p:nvGraphicFramePr>
          <p:cNvPr id="4" name="Схема 3"/>
          <p:cNvGraphicFramePr/>
          <p:nvPr/>
        </p:nvGraphicFramePr>
        <p:xfrm>
          <a:off x="214282" y="642918"/>
          <a:ext cx="8929718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58188" y="6072188"/>
            <a:ext cx="500062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Текст 1"/>
          <p:cNvSpPr>
            <a:spLocks noGrp="1"/>
          </p:cNvSpPr>
          <p:nvPr>
            <p:ph type="body" idx="1"/>
          </p:nvPr>
        </p:nvSpPr>
        <p:spPr>
          <a:xfrm>
            <a:off x="571500" y="928688"/>
            <a:ext cx="4186238" cy="24003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ru-RU" smtClean="0">
                <a:solidFill>
                  <a:srgbClr val="000000"/>
                </a:solidFill>
              </a:rPr>
              <a:t>У тебя ли нет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mtClean="0">
                <a:solidFill>
                  <a:srgbClr val="000000"/>
                </a:solidFill>
              </a:rPr>
              <a:t>Поля чистого,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mtClean="0">
                <a:solidFill>
                  <a:srgbClr val="000000"/>
                </a:solidFill>
              </a:rPr>
              <a:t>Где б разгул нашла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mtClean="0">
                <a:solidFill>
                  <a:srgbClr val="000000"/>
                </a:solidFill>
              </a:rPr>
              <a:t>Воля смелая?</a:t>
            </a:r>
          </a:p>
          <a:p>
            <a:pPr>
              <a:spcBef>
                <a:spcPct val="0"/>
              </a:spcBef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3314" name="Picture 2" descr="Картинка 46 из 9514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8850" y="2193925"/>
            <a:ext cx="5370513" cy="42132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500063"/>
            <a:ext cx="8229600" cy="5626100"/>
          </a:xfrm>
        </p:spPr>
        <p:txBody>
          <a:bodyPr>
            <a:normAutofit/>
          </a:bodyPr>
          <a:lstStyle/>
          <a:p>
            <a:pPr indent="280988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2400" dirty="0" smtClean="0">
              <a:solidFill>
                <a:sysClr val="windowText" lastClr="000000"/>
              </a:solidFill>
            </a:endParaRPr>
          </a:p>
          <a:p>
            <a:pPr indent="280988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solidFill>
                  <a:sysClr val="windowText" lastClr="000000"/>
                </a:solidFill>
              </a:rPr>
              <a:t>У тебя ли нет</a:t>
            </a:r>
          </a:p>
          <a:p>
            <a:pPr indent="280988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solidFill>
                  <a:sysClr val="windowText" lastClr="000000"/>
                </a:solidFill>
              </a:rPr>
              <a:t>Про запас казны,</a:t>
            </a:r>
          </a:p>
          <a:p>
            <a:pPr indent="280988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solidFill>
                  <a:sysClr val="windowText" lastClr="000000"/>
                </a:solidFill>
              </a:rPr>
              <a:t>Для друзей — стола,</a:t>
            </a:r>
          </a:p>
          <a:p>
            <a:pPr indent="280988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solidFill>
                  <a:sysClr val="windowText" lastClr="000000"/>
                </a:solidFill>
              </a:rPr>
              <a:t>Меча — недругу?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ysClr val="windowText" lastClr="000000"/>
                </a:solidFill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dirty="0" smtClean="0">
              <a:solidFill>
                <a:sysClr val="windowText" lastClr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dirty="0" smtClean="0">
              <a:solidFill>
                <a:sysClr val="windowText" lastClr="000000"/>
              </a:solidFill>
            </a:endParaRPr>
          </a:p>
          <a:p>
            <a:pPr marL="3292475" indent="7366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2400" dirty="0" smtClean="0">
              <a:solidFill>
                <a:sysClr val="windowText" lastClr="000000"/>
              </a:solidFill>
            </a:endParaRPr>
          </a:p>
          <a:p>
            <a:pPr marL="3292475" indent="7366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2400" dirty="0" smtClean="0">
              <a:solidFill>
                <a:sysClr val="windowText" lastClr="000000"/>
              </a:solidFill>
            </a:endParaRPr>
          </a:p>
          <a:p>
            <a:pPr marL="3292475" indent="136207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solidFill>
                  <a:sysClr val="windowText" lastClr="000000"/>
                </a:solidFill>
              </a:rPr>
              <a:t>У тебя ли нет</a:t>
            </a:r>
          </a:p>
          <a:p>
            <a:pPr marL="3292475" indent="136207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solidFill>
                  <a:sysClr val="windowText" lastClr="000000"/>
                </a:solidFill>
              </a:rPr>
              <a:t>Богатырских сил,</a:t>
            </a:r>
          </a:p>
          <a:p>
            <a:pPr marL="3292475" indent="136207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solidFill>
                  <a:sysClr val="windowText" lastClr="000000"/>
                </a:solidFill>
              </a:rPr>
              <a:t>Старины святой,</a:t>
            </a:r>
          </a:p>
          <a:p>
            <a:pPr marL="3292475" indent="136207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solidFill>
                  <a:sysClr val="windowText" lastClr="000000"/>
                </a:solidFill>
              </a:rPr>
              <a:t>Громких подвигов?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3" name="Рисунок 2" descr="http://im6-tub.yandex.net/i?id=190266563&amp;tov=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3638" y="255588"/>
            <a:ext cx="3908425" cy="3346450"/>
          </a:xfrm>
          <a:prstGeom prst="rect">
            <a:avLst/>
          </a:prstGeom>
          <a:noFill/>
        </p:spPr>
      </p:pic>
      <p:pic>
        <p:nvPicPr>
          <p:cNvPr id="7" name="i-main-pic" descr="Картинка 34 из 468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8" y="3041650"/>
            <a:ext cx="4383087" cy="3492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928688"/>
            <a:ext cx="8229600" cy="5197475"/>
          </a:xfrm>
        </p:spPr>
        <p:txBody>
          <a:bodyPr>
            <a:normAutofit/>
          </a:bodyPr>
          <a:lstStyle/>
          <a:p>
            <a:pPr indent="11113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solidFill>
                  <a:sysClr val="windowText" lastClr="000000"/>
                </a:solidFill>
              </a:rPr>
              <a:t>Перед кем себя</a:t>
            </a:r>
          </a:p>
          <a:p>
            <a:pPr indent="11113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solidFill>
                  <a:sysClr val="windowText" lastClr="000000"/>
                </a:solidFill>
              </a:rPr>
              <a:t>Ты унизила?</a:t>
            </a:r>
          </a:p>
          <a:p>
            <a:pPr indent="11113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solidFill>
                  <a:sysClr val="windowText" lastClr="000000"/>
                </a:solidFill>
              </a:rPr>
              <a:t>Кому в черный день</a:t>
            </a:r>
          </a:p>
          <a:p>
            <a:pPr indent="11113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solidFill>
                  <a:sysClr val="windowText" lastClr="000000"/>
                </a:solidFill>
              </a:rPr>
              <a:t>Низко кланялась?</a:t>
            </a:r>
          </a:p>
          <a:p>
            <a:pPr indent="11113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solidFill>
                  <a:sysClr val="windowText" lastClr="000000"/>
                </a:solidFill>
              </a:rPr>
              <a:t> </a:t>
            </a:r>
          </a:p>
          <a:p>
            <a:pPr indent="11113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solidFill>
                  <a:sysClr val="windowText" lastClr="000000"/>
                </a:solidFill>
              </a:rPr>
              <a:t>На полях своих,</a:t>
            </a:r>
          </a:p>
          <a:p>
            <a:pPr indent="11113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solidFill>
                  <a:sysClr val="windowText" lastClr="000000"/>
                </a:solidFill>
              </a:rPr>
              <a:t>Под курганами,</a:t>
            </a:r>
          </a:p>
          <a:p>
            <a:pPr indent="11113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solidFill>
                  <a:sysClr val="windowText" lastClr="000000"/>
                </a:solidFill>
              </a:rPr>
              <a:t>Положила ты</a:t>
            </a:r>
          </a:p>
          <a:p>
            <a:pPr indent="11113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solidFill>
                  <a:sysClr val="windowText" lastClr="000000"/>
                </a:solidFill>
              </a:rPr>
              <a:t>Татар полчища.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solidFill>
                  <a:sysClr val="windowText" lastClr="000000"/>
                </a:solidFill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3" name="i-main-pic" descr="Картинка 6 из 46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3850" y="1695450"/>
            <a:ext cx="4400550" cy="42116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Текст 1"/>
          <p:cNvSpPr>
            <a:spLocks noGrp="1"/>
          </p:cNvSpPr>
          <p:nvPr>
            <p:ph type="body" idx="1"/>
          </p:nvPr>
        </p:nvSpPr>
        <p:spPr>
          <a:xfrm>
            <a:off x="857250" y="1000125"/>
            <a:ext cx="4829175" cy="211455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Ты на жизнь и смерть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Вела спор с Литвой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И дала урок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Ляху гордому.</a:t>
            </a:r>
          </a:p>
          <a:p>
            <a:pPr>
              <a:spcBef>
                <a:spcPct val="0"/>
              </a:spcBef>
            </a:pPr>
            <a:endParaRPr lang="ru-RU" sz="2400" smtClean="0">
              <a:solidFill>
                <a:srgbClr val="000000"/>
              </a:solidFill>
            </a:endParaRPr>
          </a:p>
        </p:txBody>
      </p:sp>
      <p:pic>
        <p:nvPicPr>
          <p:cNvPr id="10244" name="Picture 4" descr="Картинка 6 из 7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8763" y="2481263"/>
            <a:ext cx="6223000" cy="421163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Текст 1"/>
          <p:cNvSpPr>
            <a:spLocks noGrp="1"/>
          </p:cNvSpPr>
          <p:nvPr>
            <p:ph type="body" idx="1"/>
          </p:nvPr>
        </p:nvSpPr>
        <p:spPr>
          <a:xfrm>
            <a:off x="457200" y="357188"/>
            <a:ext cx="8229600" cy="6072187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И давно ль было,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Когда с Запада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Облегла тебя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Туча темная?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Под грозой ее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Леса падали,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Мать сыра-земля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Колебалася,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И зловещий дым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От горевших сел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Высоко вставал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Чёрным облаком.</a:t>
            </a:r>
          </a:p>
          <a:p>
            <a:pPr>
              <a:spcBef>
                <a:spcPct val="0"/>
              </a:spcBef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9220" name="Picture 4" descr="Картинка 138 из 4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395413"/>
            <a:ext cx="5638800" cy="349408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3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428625"/>
            <a:ext cx="8229600" cy="5697538"/>
          </a:xfrm>
        </p:spPr>
        <p:txBody>
          <a:bodyPr>
            <a:normAutofit fontScale="8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ysClr val="windowText" lastClr="000000"/>
                </a:solidFill>
              </a:rPr>
              <a:t>Но лишь кликнул царь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ysClr val="windowText" lastClr="000000"/>
                </a:solidFill>
              </a:rPr>
              <a:t>Свой народ на брань 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ysClr val="windowText" lastClr="000000"/>
                </a:solidFill>
              </a:rPr>
              <a:t>Вдруг со всех концов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 err="1" smtClean="0">
                <a:solidFill>
                  <a:sysClr val="windowText" lastClr="000000"/>
                </a:solidFill>
              </a:rPr>
              <a:t>Поднялася</a:t>
            </a:r>
            <a:r>
              <a:rPr lang="ru-RU" dirty="0" smtClean="0">
                <a:solidFill>
                  <a:sysClr val="windowText" lastClr="000000"/>
                </a:solidFill>
              </a:rPr>
              <a:t> Русь.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ysClr val="windowText" lastClr="000000"/>
                </a:solidFill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ysClr val="windowText" lastClr="000000"/>
                </a:solidFill>
              </a:rPr>
              <a:t>Собрала детей,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ysClr val="windowText" lastClr="000000"/>
                </a:solidFill>
              </a:rPr>
              <a:t>Стариков и жен,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ysClr val="windowText" lastClr="000000"/>
                </a:solidFill>
              </a:rPr>
              <a:t>Приняла гостей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ysClr val="windowText" lastClr="000000"/>
                </a:solidFill>
              </a:rPr>
              <a:t>На кровавый пир.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ysClr val="windowText" lastClr="000000"/>
                </a:solidFill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ysClr val="windowText" lastClr="000000"/>
                </a:solidFill>
              </a:rPr>
              <a:t>И в глухих степях,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ysClr val="windowText" lastClr="000000"/>
                </a:solidFill>
              </a:rPr>
              <a:t>Под сугробами,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 err="1" smtClean="0">
                <a:solidFill>
                  <a:sysClr val="windowText" lastClr="000000"/>
                </a:solidFill>
              </a:rPr>
              <a:t>Улеглися</a:t>
            </a:r>
            <a:r>
              <a:rPr lang="ru-RU" dirty="0" smtClean="0">
                <a:solidFill>
                  <a:sysClr val="windowText" lastClr="000000"/>
                </a:solidFill>
              </a:rPr>
              <a:t> спать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ysClr val="windowText" lastClr="000000"/>
                </a:solidFill>
              </a:rPr>
              <a:t>Гости навеки.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ysClr val="windowText" lastClr="000000"/>
                </a:solidFill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ysClr val="windowText" lastClr="000000"/>
                </a:solidFill>
              </a:rPr>
              <a:t>Хоронили их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ysClr val="windowText" lastClr="000000"/>
                </a:solidFill>
              </a:rPr>
              <a:t>Вьюги снежные,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ysClr val="windowText" lastClr="000000"/>
                </a:solidFill>
              </a:rPr>
              <a:t>Бури севера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ysClr val="windowText" lastClr="000000"/>
                </a:solidFill>
              </a:rPr>
              <a:t>О них плакали!..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3" name="Picture 2" descr="Картинка 114 из 4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6813" y="1481138"/>
            <a:ext cx="5089525" cy="41084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3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Текст 1"/>
          <p:cNvSpPr>
            <a:spLocks noGrp="1"/>
          </p:cNvSpPr>
          <p:nvPr>
            <p:ph type="body" idx="1"/>
          </p:nvPr>
        </p:nvSpPr>
        <p:spPr>
          <a:xfrm>
            <a:off x="571500" y="928688"/>
            <a:ext cx="3829050" cy="2043112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И теперь среди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Городов твоих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Муравьем кишит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Православный люд</a:t>
            </a:r>
            <a:r>
              <a:rPr lang="ru-RU" smtClean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ct val="0"/>
              </a:spcBef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7172" name="Picture 4" descr="Картинка 57 из 291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9150" y="2341563"/>
            <a:ext cx="5364163" cy="420528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Текст 1"/>
          <p:cNvSpPr>
            <a:spLocks noGrp="1"/>
          </p:cNvSpPr>
          <p:nvPr>
            <p:ph type="body" idx="1"/>
          </p:nvPr>
        </p:nvSpPr>
        <p:spPr>
          <a:xfrm>
            <a:off x="714375" y="928688"/>
            <a:ext cx="3971925" cy="211455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По седым морям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Из далеких стран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На поклон к тебе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Корабли идут.</a:t>
            </a:r>
          </a:p>
          <a:p>
            <a:pPr>
              <a:spcBef>
                <a:spcPct val="0"/>
              </a:spcBef>
            </a:pPr>
            <a:endParaRPr lang="ru-RU" sz="2400" smtClean="0">
              <a:solidFill>
                <a:srgbClr val="0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8850" y="2341563"/>
            <a:ext cx="5334000" cy="4241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1000125"/>
            <a:ext cx="8229600" cy="5126038"/>
          </a:xfrm>
        </p:spPr>
        <p:txBody>
          <a:bodyPr>
            <a:normAutofit/>
          </a:bodyPr>
          <a:lstStyle/>
          <a:p>
            <a:pPr indent="-7302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solidFill>
                  <a:sysClr val="windowText" lastClr="000000"/>
                </a:solidFill>
              </a:rPr>
              <a:t>И поля цветут,</a:t>
            </a:r>
          </a:p>
          <a:p>
            <a:pPr indent="-7302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solidFill>
                  <a:sysClr val="windowText" lastClr="000000"/>
                </a:solidFill>
              </a:rPr>
              <a:t>И леса шумят,</a:t>
            </a:r>
          </a:p>
          <a:p>
            <a:pPr indent="-7302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solidFill>
                  <a:sysClr val="windowText" lastClr="000000"/>
                </a:solidFill>
              </a:rPr>
              <a:t>И лежат в земле</a:t>
            </a:r>
          </a:p>
          <a:p>
            <a:pPr indent="-7302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solidFill>
                  <a:sysClr val="windowText" lastClr="000000"/>
                </a:solidFill>
              </a:rPr>
              <a:t>Груды золота.</a:t>
            </a:r>
          </a:p>
          <a:p>
            <a:pPr indent="-7302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solidFill>
                  <a:sysClr val="windowText" lastClr="000000"/>
                </a:solidFill>
              </a:rPr>
              <a:t> </a:t>
            </a:r>
          </a:p>
          <a:p>
            <a:pPr indent="-7302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solidFill>
                  <a:sysClr val="windowText" lastClr="000000"/>
                </a:solidFill>
              </a:rPr>
              <a:t>И во всех концах</a:t>
            </a:r>
          </a:p>
          <a:p>
            <a:pPr indent="-7302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solidFill>
                  <a:sysClr val="windowText" lastClr="000000"/>
                </a:solidFill>
              </a:rPr>
              <a:t>Света белого</a:t>
            </a:r>
          </a:p>
          <a:p>
            <a:pPr indent="-7302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solidFill>
                  <a:sysClr val="windowText" lastClr="000000"/>
                </a:solidFill>
              </a:rPr>
              <a:t>Про тебя идет</a:t>
            </a:r>
          </a:p>
          <a:p>
            <a:pPr indent="-7302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solidFill>
                  <a:sysClr val="windowText" lastClr="000000"/>
                </a:solidFill>
              </a:rPr>
              <a:t>Слава громкая.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5122" name="Picture 2" descr="Картинка 38 из 291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9150" y="1762125"/>
            <a:ext cx="5334000" cy="3790950"/>
          </a:xfrm>
          <a:prstGeom prst="rect">
            <a:avLst/>
          </a:prstGeom>
          <a:noFill/>
        </p:spPr>
      </p:pic>
    </p:spTree>
  </p:cSld>
  <p:clrMapOvr>
    <a:masterClrMapping/>
  </p:clrMapOvr>
  <p:transition advTm="14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Текст 1"/>
          <p:cNvSpPr>
            <a:spLocks noGrp="1"/>
          </p:cNvSpPr>
          <p:nvPr>
            <p:ph type="body" idx="1"/>
          </p:nvPr>
        </p:nvSpPr>
        <p:spPr>
          <a:xfrm>
            <a:off x="428625" y="1000125"/>
            <a:ext cx="4114800" cy="3686175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Уж и есть за что,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Русь могучая,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Полюбить тебя,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Назвать матерью,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Стать за честь твою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Против недруга,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За тебя в нужде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0000"/>
                </a:solidFill>
              </a:rPr>
              <a:t>Сложить голову!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4100" name="Picture 4" descr="Картинка 10 из 1534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4900" y="1627188"/>
            <a:ext cx="5438775" cy="4408487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58188" y="6072188"/>
            <a:ext cx="428625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1438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 cap="rnd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Вспомни и назови</a:t>
            </a:r>
            <a:endParaRPr lang="ru-RU" dirty="0">
              <a:solidFill>
                <a:schemeClr val="tx1">
                  <a:alpha val="10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86125" y="3071813"/>
            <a:ext cx="2571750" cy="571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47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4800" dirty="0" smtClean="0"/>
              <a:t>Русские поэты</a:t>
            </a:r>
            <a:endParaRPr lang="ru-RU" sz="4800" dirty="0"/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1214438" y="1571625"/>
            <a:ext cx="2714625" cy="500063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55000" lnSpcReduction="20000"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kern="0" dirty="0"/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5214938" y="4572000"/>
            <a:ext cx="2714625" cy="500063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55000" lnSpcReduction="20000"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kern="0" dirty="0"/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1285875" y="4572000"/>
            <a:ext cx="2714625" cy="500063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55000" lnSpcReduction="20000"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kern="0" dirty="0"/>
          </a:p>
        </p:txBody>
      </p:sp>
      <p:sp>
        <p:nvSpPr>
          <p:cNvPr id="12" name="Текст 4"/>
          <p:cNvSpPr txBox="1">
            <a:spLocks/>
          </p:cNvSpPr>
          <p:nvPr/>
        </p:nvSpPr>
        <p:spPr>
          <a:xfrm>
            <a:off x="214313" y="3071813"/>
            <a:ext cx="2714625" cy="50006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55000" lnSpcReduction="20000"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kern="0" dirty="0"/>
          </a:p>
        </p:txBody>
      </p:sp>
      <p:sp>
        <p:nvSpPr>
          <p:cNvPr id="13" name="Текст 4"/>
          <p:cNvSpPr txBox="1">
            <a:spLocks/>
          </p:cNvSpPr>
          <p:nvPr/>
        </p:nvSpPr>
        <p:spPr>
          <a:xfrm>
            <a:off x="6215063" y="3071813"/>
            <a:ext cx="2714625" cy="50006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55000" lnSpcReduction="20000"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kern="0" dirty="0"/>
          </a:p>
        </p:txBody>
      </p:sp>
      <p:sp>
        <p:nvSpPr>
          <p:cNvPr id="14" name="Текст 4"/>
          <p:cNvSpPr txBox="1">
            <a:spLocks/>
          </p:cNvSpPr>
          <p:nvPr/>
        </p:nvSpPr>
        <p:spPr>
          <a:xfrm>
            <a:off x="4929188" y="1643063"/>
            <a:ext cx="2714625" cy="50006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55000" lnSpcReduction="20000"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kern="0" dirty="0"/>
          </a:p>
        </p:txBody>
      </p:sp>
      <p:cxnSp>
        <p:nvCxnSpPr>
          <p:cNvPr id="16" name="Прямая со стрелкой 15"/>
          <p:cNvCxnSpPr>
            <a:stCxn id="5" idx="0"/>
          </p:cNvCxnSpPr>
          <p:nvPr/>
        </p:nvCxnSpPr>
        <p:spPr>
          <a:xfrm rot="16200000" flipV="1">
            <a:off x="3143250" y="1643063"/>
            <a:ext cx="857250" cy="20002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0"/>
          </p:cNvCxnSpPr>
          <p:nvPr/>
        </p:nvCxnSpPr>
        <p:spPr>
          <a:xfrm rot="5400000" flipH="1" flipV="1">
            <a:off x="4964907" y="1821656"/>
            <a:ext cx="857250" cy="16430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5" idx="2"/>
          </p:cNvCxnSpPr>
          <p:nvPr/>
        </p:nvCxnSpPr>
        <p:spPr>
          <a:xfrm rot="5400000">
            <a:off x="3107532" y="3036094"/>
            <a:ext cx="857250" cy="20716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5" idx="2"/>
          </p:cNvCxnSpPr>
          <p:nvPr/>
        </p:nvCxnSpPr>
        <p:spPr>
          <a:xfrm rot="16200000" flipH="1">
            <a:off x="5143500" y="3071813"/>
            <a:ext cx="857250" cy="20002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5" idx="1"/>
          </p:cNvCxnSpPr>
          <p:nvPr/>
        </p:nvCxnSpPr>
        <p:spPr>
          <a:xfrm rot="10800000">
            <a:off x="2928938" y="3357563"/>
            <a:ext cx="357187" cy="158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5" idx="3"/>
          </p:cNvCxnSpPr>
          <p:nvPr/>
        </p:nvCxnSpPr>
        <p:spPr>
          <a:xfrm>
            <a:off x="5857875" y="3357563"/>
            <a:ext cx="357188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358188" y="6072188"/>
            <a:ext cx="428625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444500" y="255588"/>
            <a:ext cx="8242300" cy="798512"/>
          </a:xfrm>
        </p:spPr>
      </p:pic>
      <p:sp>
        <p:nvSpPr>
          <p:cNvPr id="4" name="Текст 4"/>
          <p:cNvSpPr txBox="1">
            <a:spLocks noGrp="1"/>
          </p:cNvSpPr>
          <p:nvPr>
            <p:ph type="body" idx="1"/>
          </p:nvPr>
        </p:nvSpPr>
        <p:spPr>
          <a:xfrm>
            <a:off x="428625" y="1928813"/>
            <a:ext cx="8229600" cy="300037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indent="22225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3200" dirty="0" smtClean="0"/>
              <a:t>Мурава лугов ковром стелется.</a:t>
            </a:r>
          </a:p>
          <a:p>
            <a:pPr indent="22225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3200" dirty="0" smtClean="0"/>
          </a:p>
          <a:p>
            <a:pPr indent="22225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3200" dirty="0" smtClean="0"/>
              <a:t>Виноград в садах наливает</a:t>
            </a:r>
            <a:r>
              <a:rPr lang="ru-RU" sz="3500" dirty="0" smtClean="0"/>
              <a:t>ся.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4800" dirty="0"/>
          </a:p>
        </p:txBody>
      </p:sp>
      <p:sp>
        <p:nvSpPr>
          <p:cNvPr id="5" name="Текст 4"/>
          <p:cNvSpPr txBox="1">
            <a:spLocks/>
          </p:cNvSpPr>
          <p:nvPr/>
        </p:nvSpPr>
        <p:spPr>
          <a:xfrm>
            <a:off x="428625" y="1928813"/>
            <a:ext cx="8229600" cy="300037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342900" indent="2222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0" dirty="0"/>
              <a:t>Мура</a:t>
            </a:r>
            <a:r>
              <a:rPr lang="ru-RU" sz="3200" b="1" kern="0" dirty="0"/>
              <a:t>ва</a:t>
            </a:r>
            <a:r>
              <a:rPr lang="ru-RU" sz="3200" kern="0" dirty="0"/>
              <a:t> лугов ковром </a:t>
            </a:r>
            <a:r>
              <a:rPr lang="ru-RU" sz="3200" b="1" kern="0" dirty="0"/>
              <a:t>сте</a:t>
            </a:r>
            <a:r>
              <a:rPr lang="ru-RU" sz="3200" kern="0" dirty="0"/>
              <a:t>лется.</a:t>
            </a:r>
          </a:p>
          <a:p>
            <a:pPr marL="342900" indent="22225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kern="0" dirty="0"/>
          </a:p>
          <a:p>
            <a:pPr marL="342900" indent="2222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0" dirty="0"/>
              <a:t>Виног</a:t>
            </a:r>
            <a:r>
              <a:rPr lang="ru-RU" sz="3200" b="1" kern="0" dirty="0"/>
              <a:t>рад</a:t>
            </a:r>
            <a:r>
              <a:rPr lang="ru-RU" sz="3200" kern="0" dirty="0"/>
              <a:t> в садах нали</a:t>
            </a:r>
            <a:r>
              <a:rPr lang="ru-RU" sz="3200" b="1" kern="0" dirty="0"/>
              <a:t>ва</a:t>
            </a:r>
            <a:r>
              <a:rPr lang="ru-RU" sz="3200" kern="0" dirty="0"/>
              <a:t>ет</a:t>
            </a:r>
            <a:r>
              <a:rPr lang="ru-RU" sz="3500" kern="0" dirty="0"/>
              <a:t>ся.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kern="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523875" y="103188"/>
            <a:ext cx="8242300" cy="1304925"/>
          </a:xfrm>
        </p:spPr>
      </p:pic>
      <p:sp>
        <p:nvSpPr>
          <p:cNvPr id="10" name="Текст 4"/>
          <p:cNvSpPr txBox="1">
            <a:spLocks/>
          </p:cNvSpPr>
          <p:nvPr/>
        </p:nvSpPr>
        <p:spPr>
          <a:xfrm>
            <a:off x="6143625" y="1857375"/>
            <a:ext cx="2428875" cy="500063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Нет</a:t>
            </a:r>
            <a:endParaRPr lang="ru-RU" sz="4800" kern="0" dirty="0"/>
          </a:p>
        </p:txBody>
      </p:sp>
      <p:sp>
        <p:nvSpPr>
          <p:cNvPr id="15" name="Текст 4"/>
          <p:cNvSpPr txBox="1">
            <a:spLocks/>
          </p:cNvSpPr>
          <p:nvPr/>
        </p:nvSpPr>
        <p:spPr>
          <a:xfrm>
            <a:off x="357188" y="4643438"/>
            <a:ext cx="8358187" cy="100012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/>
              <a:t>Нет на свете ничего краше, чем Родина наша</a:t>
            </a:r>
            <a:endParaRPr lang="ru-RU" sz="2600" kern="0" dirty="0"/>
          </a:p>
        </p:txBody>
      </p:sp>
      <p:sp>
        <p:nvSpPr>
          <p:cNvPr id="17" name="Текст 4"/>
          <p:cNvSpPr txBox="1">
            <a:spLocks/>
          </p:cNvSpPr>
          <p:nvPr/>
        </p:nvSpPr>
        <p:spPr>
          <a:xfrm>
            <a:off x="428625" y="3357563"/>
            <a:ext cx="2428875" cy="500062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ничего</a:t>
            </a:r>
            <a:endParaRPr lang="ru-RU" sz="4800" kern="0" dirty="0"/>
          </a:p>
        </p:txBody>
      </p:sp>
      <p:sp>
        <p:nvSpPr>
          <p:cNvPr id="18" name="Текст 4"/>
          <p:cNvSpPr txBox="1">
            <a:spLocks/>
          </p:cNvSpPr>
          <p:nvPr/>
        </p:nvSpPr>
        <p:spPr>
          <a:xfrm>
            <a:off x="4643438" y="2571750"/>
            <a:ext cx="2428875" cy="500063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на</a:t>
            </a:r>
          </a:p>
        </p:txBody>
      </p:sp>
      <p:sp>
        <p:nvSpPr>
          <p:cNvPr id="19" name="Текст 4"/>
          <p:cNvSpPr txBox="1">
            <a:spLocks/>
          </p:cNvSpPr>
          <p:nvPr/>
        </p:nvSpPr>
        <p:spPr>
          <a:xfrm>
            <a:off x="3214688" y="1857375"/>
            <a:ext cx="2428875" cy="500063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краше</a:t>
            </a:r>
            <a:endParaRPr lang="ru-RU" sz="4800" kern="0" dirty="0"/>
          </a:p>
        </p:txBody>
      </p:sp>
      <p:sp>
        <p:nvSpPr>
          <p:cNvPr id="21" name="Текст 4"/>
          <p:cNvSpPr txBox="1">
            <a:spLocks/>
          </p:cNvSpPr>
          <p:nvPr/>
        </p:nvSpPr>
        <p:spPr>
          <a:xfrm>
            <a:off x="1357313" y="2571750"/>
            <a:ext cx="2428875" cy="500063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Родина</a:t>
            </a:r>
            <a:endParaRPr lang="ru-RU" sz="4800" kern="0" dirty="0"/>
          </a:p>
        </p:txBody>
      </p:sp>
      <p:sp>
        <p:nvSpPr>
          <p:cNvPr id="22" name="Текст 4"/>
          <p:cNvSpPr txBox="1">
            <a:spLocks/>
          </p:cNvSpPr>
          <p:nvPr/>
        </p:nvSpPr>
        <p:spPr>
          <a:xfrm>
            <a:off x="357188" y="1857375"/>
            <a:ext cx="2428875" cy="500063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чем</a:t>
            </a:r>
            <a:endParaRPr lang="ru-RU" sz="4800" kern="0" dirty="0"/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6143625" y="3429000"/>
            <a:ext cx="2428875" cy="500063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свете</a:t>
            </a:r>
            <a:endParaRPr lang="ru-RU" sz="4800" kern="0" dirty="0"/>
          </a:p>
        </p:txBody>
      </p:sp>
      <p:sp>
        <p:nvSpPr>
          <p:cNvPr id="16" name="Текст 4"/>
          <p:cNvSpPr txBox="1">
            <a:spLocks/>
          </p:cNvSpPr>
          <p:nvPr/>
        </p:nvSpPr>
        <p:spPr>
          <a:xfrm>
            <a:off x="3357563" y="3357563"/>
            <a:ext cx="2428875" cy="500062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наша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481013" y="103188"/>
            <a:ext cx="8242300" cy="1304925"/>
          </a:xfrm>
        </p:spPr>
      </p:pic>
      <p:sp>
        <p:nvSpPr>
          <p:cNvPr id="10" name="Текст 4"/>
          <p:cNvSpPr txBox="1">
            <a:spLocks/>
          </p:cNvSpPr>
          <p:nvPr/>
        </p:nvSpPr>
        <p:spPr>
          <a:xfrm>
            <a:off x="6143625" y="1857375"/>
            <a:ext cx="2428875" cy="500063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что</a:t>
            </a:r>
            <a:endParaRPr lang="ru-RU" sz="4800" kern="0" dirty="0"/>
          </a:p>
        </p:txBody>
      </p:sp>
      <p:sp>
        <p:nvSpPr>
          <p:cNvPr id="15" name="Текст 4"/>
          <p:cNvSpPr txBox="1">
            <a:spLocks/>
          </p:cNvSpPr>
          <p:nvPr/>
        </p:nvSpPr>
        <p:spPr>
          <a:xfrm>
            <a:off x="357188" y="5000625"/>
            <a:ext cx="8358187" cy="100012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/>
              <a:t>Человек без Родины – что соловей без песни</a:t>
            </a:r>
            <a:endParaRPr lang="ru-RU" sz="2600" kern="0" dirty="0"/>
          </a:p>
        </p:txBody>
      </p:sp>
      <p:sp>
        <p:nvSpPr>
          <p:cNvPr id="17" name="Текст 4"/>
          <p:cNvSpPr txBox="1">
            <a:spLocks/>
          </p:cNvSpPr>
          <p:nvPr/>
        </p:nvSpPr>
        <p:spPr>
          <a:xfrm>
            <a:off x="2071688" y="3643313"/>
            <a:ext cx="2428875" cy="500062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соловей</a:t>
            </a:r>
            <a:endParaRPr lang="ru-RU" sz="4800" kern="0" dirty="0"/>
          </a:p>
        </p:txBody>
      </p:sp>
      <p:sp>
        <p:nvSpPr>
          <p:cNvPr id="18" name="Текст 4"/>
          <p:cNvSpPr txBox="1">
            <a:spLocks/>
          </p:cNvSpPr>
          <p:nvPr/>
        </p:nvSpPr>
        <p:spPr>
          <a:xfrm>
            <a:off x="5500688" y="2857500"/>
            <a:ext cx="2428875" cy="500063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без</a:t>
            </a:r>
          </a:p>
        </p:txBody>
      </p:sp>
      <p:sp>
        <p:nvSpPr>
          <p:cNvPr id="19" name="Текст 4"/>
          <p:cNvSpPr txBox="1">
            <a:spLocks/>
          </p:cNvSpPr>
          <p:nvPr/>
        </p:nvSpPr>
        <p:spPr>
          <a:xfrm>
            <a:off x="3214688" y="2071688"/>
            <a:ext cx="2428875" cy="500062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Человек</a:t>
            </a:r>
            <a:endParaRPr lang="ru-RU" sz="4800" kern="0" dirty="0"/>
          </a:p>
        </p:txBody>
      </p:sp>
      <p:sp>
        <p:nvSpPr>
          <p:cNvPr id="21" name="Текст 4"/>
          <p:cNvSpPr txBox="1">
            <a:spLocks/>
          </p:cNvSpPr>
          <p:nvPr/>
        </p:nvSpPr>
        <p:spPr>
          <a:xfrm>
            <a:off x="785813" y="2786063"/>
            <a:ext cx="2428875" cy="500062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Родины</a:t>
            </a:r>
            <a:endParaRPr lang="ru-RU" sz="4800" kern="0" dirty="0"/>
          </a:p>
        </p:txBody>
      </p:sp>
      <p:sp>
        <p:nvSpPr>
          <p:cNvPr id="22" name="Текст 4"/>
          <p:cNvSpPr txBox="1">
            <a:spLocks/>
          </p:cNvSpPr>
          <p:nvPr/>
        </p:nvSpPr>
        <p:spPr>
          <a:xfrm>
            <a:off x="357188" y="1857375"/>
            <a:ext cx="2428875" cy="500063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без</a:t>
            </a:r>
            <a:endParaRPr lang="ru-RU" sz="4800" kern="0" dirty="0"/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4714875" y="3643313"/>
            <a:ext cx="2428875" cy="500062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песни</a:t>
            </a:r>
            <a:endParaRPr lang="ru-RU" sz="4800" kern="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469900" y="30163"/>
            <a:ext cx="8240713" cy="1304925"/>
          </a:xfrm>
        </p:spPr>
      </p:pic>
      <p:sp>
        <p:nvSpPr>
          <p:cNvPr id="10" name="Текст 4"/>
          <p:cNvSpPr txBox="1">
            <a:spLocks/>
          </p:cNvSpPr>
          <p:nvPr/>
        </p:nvSpPr>
        <p:spPr>
          <a:xfrm>
            <a:off x="6143625" y="1857375"/>
            <a:ext cx="2428875" cy="500063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в</a:t>
            </a:r>
            <a:endParaRPr lang="ru-RU" sz="4800" kern="0" dirty="0"/>
          </a:p>
        </p:txBody>
      </p:sp>
      <p:sp>
        <p:nvSpPr>
          <p:cNvPr id="15" name="Текст 4"/>
          <p:cNvSpPr txBox="1">
            <a:spLocks/>
          </p:cNvSpPr>
          <p:nvPr/>
        </p:nvSpPr>
        <p:spPr>
          <a:xfrm>
            <a:off x="357188" y="5000625"/>
            <a:ext cx="8358187" cy="100012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Своя земля и в горести мила</a:t>
            </a:r>
            <a:endParaRPr lang="ru-RU" sz="3200" kern="0" dirty="0"/>
          </a:p>
        </p:txBody>
      </p:sp>
      <p:sp>
        <p:nvSpPr>
          <p:cNvPr id="17" name="Текст 4"/>
          <p:cNvSpPr txBox="1">
            <a:spLocks/>
          </p:cNvSpPr>
          <p:nvPr/>
        </p:nvSpPr>
        <p:spPr>
          <a:xfrm>
            <a:off x="3143250" y="3571875"/>
            <a:ext cx="2428875" cy="500063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Своя</a:t>
            </a:r>
            <a:endParaRPr lang="ru-RU" sz="4800" kern="0" dirty="0"/>
          </a:p>
        </p:txBody>
      </p:sp>
      <p:sp>
        <p:nvSpPr>
          <p:cNvPr id="18" name="Текст 4"/>
          <p:cNvSpPr txBox="1">
            <a:spLocks/>
          </p:cNvSpPr>
          <p:nvPr/>
        </p:nvSpPr>
        <p:spPr>
          <a:xfrm>
            <a:off x="5572125" y="2786063"/>
            <a:ext cx="2428875" cy="500062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горести</a:t>
            </a:r>
          </a:p>
        </p:txBody>
      </p:sp>
      <p:sp>
        <p:nvSpPr>
          <p:cNvPr id="19" name="Текст 4"/>
          <p:cNvSpPr txBox="1">
            <a:spLocks/>
          </p:cNvSpPr>
          <p:nvPr/>
        </p:nvSpPr>
        <p:spPr>
          <a:xfrm>
            <a:off x="3143250" y="2143125"/>
            <a:ext cx="2428875" cy="500063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земля</a:t>
            </a:r>
            <a:endParaRPr lang="ru-RU" sz="4800" kern="0" dirty="0"/>
          </a:p>
        </p:txBody>
      </p:sp>
      <p:sp>
        <p:nvSpPr>
          <p:cNvPr id="21" name="Текст 4"/>
          <p:cNvSpPr txBox="1">
            <a:spLocks/>
          </p:cNvSpPr>
          <p:nvPr/>
        </p:nvSpPr>
        <p:spPr>
          <a:xfrm>
            <a:off x="785813" y="2857500"/>
            <a:ext cx="2428875" cy="500063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мила</a:t>
            </a:r>
            <a:endParaRPr lang="ru-RU" sz="4800" kern="0" dirty="0"/>
          </a:p>
        </p:txBody>
      </p:sp>
      <p:sp>
        <p:nvSpPr>
          <p:cNvPr id="22" name="Текст 4"/>
          <p:cNvSpPr txBox="1">
            <a:spLocks/>
          </p:cNvSpPr>
          <p:nvPr/>
        </p:nvSpPr>
        <p:spPr>
          <a:xfrm>
            <a:off x="357188" y="1857375"/>
            <a:ext cx="2428875" cy="500063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и</a:t>
            </a:r>
            <a:endParaRPr lang="ru-RU" sz="4800" kern="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500063"/>
            <a:ext cx="8229600" cy="5626100"/>
          </a:xfrm>
        </p:spPr>
        <p:txBody>
          <a:bodyPr>
            <a:normAutofit/>
          </a:bodyPr>
          <a:lstStyle/>
          <a:p>
            <a:pPr marL="0" indent="457200" algn="just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ysClr val="windowText" lastClr="000000"/>
                </a:solidFill>
              </a:rPr>
              <a:t>«Наше отечество, наша Родина – матушка Россия.</a:t>
            </a:r>
          </a:p>
          <a:p>
            <a:pPr marL="0" indent="457200" algn="just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Отечеством</a:t>
            </a:r>
            <a:r>
              <a:rPr lang="ru-RU" dirty="0" smtClean="0">
                <a:solidFill>
                  <a:sysClr val="windowText" lastClr="000000"/>
                </a:solidFill>
              </a:rPr>
              <a:t> мы зовём её потому, что в ней жили испокон веку отцы и деды наши.</a:t>
            </a:r>
          </a:p>
          <a:p>
            <a:pPr marL="0" indent="457200" algn="just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Родиной</a:t>
            </a:r>
            <a:r>
              <a:rPr lang="ru-RU" dirty="0" smtClean="0">
                <a:solidFill>
                  <a:sysClr val="windowText" lastClr="000000"/>
                </a:solidFill>
              </a:rPr>
              <a:t> мы зовём её потому, что мы в ней родились, в ней говорят родным языком и всё в ней родное.</a:t>
            </a:r>
          </a:p>
          <a:p>
            <a:pPr marL="0" indent="457200" algn="just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ysClr val="windowText" lastClr="000000"/>
                </a:solidFill>
              </a:rPr>
              <a:t>А </a:t>
            </a:r>
            <a:r>
              <a:rPr lang="ru-RU" dirty="0" smtClean="0">
                <a:solidFill>
                  <a:srgbClr val="7030A0"/>
                </a:solidFill>
              </a:rPr>
              <a:t>матерью</a:t>
            </a:r>
            <a:r>
              <a:rPr lang="ru-RU" dirty="0" smtClean="0">
                <a:solidFill>
                  <a:sysClr val="windowText" lastClr="000000"/>
                </a:solidFill>
              </a:rPr>
              <a:t> потому, что она вскормила нас своим хлебом, вспоила своими водами, Выучила своему языку. Как мать, она защищает нас от всяких врагов.»</a:t>
            </a:r>
          </a:p>
          <a:p>
            <a:pPr marL="0" indent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dirty="0" smtClean="0">
              <a:solidFill>
                <a:sysClr val="windowText" lastClr="000000"/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solidFill>
                  <a:sysClr val="windowText" lastClr="000000"/>
                </a:solidFill>
              </a:rPr>
              <a:t>К.Д. Ушинский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429625" y="6215063"/>
            <a:ext cx="428625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</a:rPr>
              <a:t>Выразительное чтение стихотворения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</a:rPr>
              <a:t>Выучить наизусть первые девять строф стихотворения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</a:rPr>
              <a:t>По желанию проиллюстрировать данное стихотворение</a:t>
            </a:r>
            <a:br>
              <a:rPr lang="ru-RU" smtClean="0">
                <a:solidFill>
                  <a:srgbClr val="000000"/>
                </a:solidFill>
              </a:rPr>
            </a:b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450850" y="323850"/>
            <a:ext cx="8242300" cy="75565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1438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 cap="rnd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Вспомни и назови</a:t>
            </a:r>
            <a:endParaRPr lang="ru-RU" dirty="0">
              <a:solidFill>
                <a:schemeClr val="tx1">
                  <a:alpha val="10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86125" y="3071813"/>
            <a:ext cx="2571750" cy="571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47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4800" dirty="0" smtClean="0"/>
              <a:t>Русские поэты</a:t>
            </a:r>
            <a:endParaRPr lang="ru-RU" sz="4800" dirty="0"/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1214438" y="1571625"/>
            <a:ext cx="2714625" cy="500063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55000" lnSpcReduction="20000"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kern="0" dirty="0"/>
              <a:t>И.С. Никитин</a:t>
            </a:r>
            <a:endParaRPr lang="ru-RU" sz="4800" kern="0" dirty="0"/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5214938" y="4572000"/>
            <a:ext cx="2714625" cy="500063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55000" lnSpcReduction="20000"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kern="0" dirty="0"/>
              <a:t>А.Н. Майков</a:t>
            </a:r>
            <a:endParaRPr lang="ru-RU" sz="4800" kern="0" dirty="0"/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1285875" y="4572000"/>
            <a:ext cx="2714625" cy="500063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55000" lnSpcReduction="20000"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kern="0" dirty="0"/>
              <a:t>А.А. Фет</a:t>
            </a:r>
            <a:endParaRPr lang="ru-RU" sz="4800" kern="0" dirty="0"/>
          </a:p>
        </p:txBody>
      </p:sp>
      <p:sp>
        <p:nvSpPr>
          <p:cNvPr id="12" name="Текст 4"/>
          <p:cNvSpPr txBox="1">
            <a:spLocks/>
          </p:cNvSpPr>
          <p:nvPr/>
        </p:nvSpPr>
        <p:spPr>
          <a:xfrm>
            <a:off x="214313" y="3071813"/>
            <a:ext cx="2714625" cy="50006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55000" lnSpcReduction="20000"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kern="0" dirty="0"/>
              <a:t>А.С. Пушкин</a:t>
            </a:r>
            <a:endParaRPr lang="ru-RU" sz="4800" kern="0" dirty="0"/>
          </a:p>
        </p:txBody>
      </p:sp>
      <p:sp>
        <p:nvSpPr>
          <p:cNvPr id="13" name="Текст 4"/>
          <p:cNvSpPr txBox="1">
            <a:spLocks/>
          </p:cNvSpPr>
          <p:nvPr/>
        </p:nvSpPr>
        <p:spPr>
          <a:xfrm>
            <a:off x="6215063" y="3071813"/>
            <a:ext cx="2714625" cy="50006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55000" lnSpcReduction="20000"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kern="0" dirty="0"/>
              <a:t>Ф.И. Тютчев</a:t>
            </a:r>
            <a:endParaRPr lang="ru-RU" sz="4800" kern="0" dirty="0"/>
          </a:p>
        </p:txBody>
      </p:sp>
      <p:sp>
        <p:nvSpPr>
          <p:cNvPr id="14" name="Текст 4"/>
          <p:cNvSpPr txBox="1">
            <a:spLocks/>
          </p:cNvSpPr>
          <p:nvPr/>
        </p:nvSpPr>
        <p:spPr>
          <a:xfrm>
            <a:off x="4929188" y="1571625"/>
            <a:ext cx="2714625" cy="500063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55000" lnSpcReduction="20000"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kern="0" dirty="0"/>
              <a:t>Н.А. Некрасов</a:t>
            </a:r>
            <a:endParaRPr lang="ru-RU" sz="4800" kern="0" dirty="0"/>
          </a:p>
        </p:txBody>
      </p:sp>
      <p:cxnSp>
        <p:nvCxnSpPr>
          <p:cNvPr id="16" name="Прямая со стрелкой 15"/>
          <p:cNvCxnSpPr>
            <a:stCxn id="5" idx="0"/>
          </p:cNvCxnSpPr>
          <p:nvPr/>
        </p:nvCxnSpPr>
        <p:spPr>
          <a:xfrm rot="16200000" flipV="1">
            <a:off x="3143250" y="1643063"/>
            <a:ext cx="857250" cy="20002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0"/>
          </p:cNvCxnSpPr>
          <p:nvPr/>
        </p:nvCxnSpPr>
        <p:spPr>
          <a:xfrm rot="5400000" flipH="1" flipV="1">
            <a:off x="4964907" y="1821656"/>
            <a:ext cx="857250" cy="16430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5" idx="2"/>
          </p:cNvCxnSpPr>
          <p:nvPr/>
        </p:nvCxnSpPr>
        <p:spPr>
          <a:xfrm rot="5400000">
            <a:off x="3107532" y="3036094"/>
            <a:ext cx="857250" cy="20716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5" idx="2"/>
          </p:cNvCxnSpPr>
          <p:nvPr/>
        </p:nvCxnSpPr>
        <p:spPr>
          <a:xfrm rot="16200000" flipH="1">
            <a:off x="5143500" y="3071813"/>
            <a:ext cx="857250" cy="20002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5" idx="1"/>
          </p:cNvCxnSpPr>
          <p:nvPr/>
        </p:nvCxnSpPr>
        <p:spPr>
          <a:xfrm rot="10800000">
            <a:off x="2928938" y="3357563"/>
            <a:ext cx="357187" cy="158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5" idx="3"/>
          </p:cNvCxnSpPr>
          <p:nvPr/>
        </p:nvCxnSpPr>
        <p:spPr>
          <a:xfrm>
            <a:off x="5857875" y="3357563"/>
            <a:ext cx="357188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4"/>
          <p:cNvSpPr txBox="1">
            <a:spLocks/>
          </p:cNvSpPr>
          <p:nvPr/>
        </p:nvSpPr>
        <p:spPr>
          <a:xfrm>
            <a:off x="642938" y="1928813"/>
            <a:ext cx="7286625" cy="29289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269875"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/>
              <a:t>Есть в осени первоначальной</a:t>
            </a:r>
          </a:p>
          <a:p>
            <a:pPr marL="269875"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/>
              <a:t>Короткая, но дивная пора- </a:t>
            </a:r>
          </a:p>
          <a:p>
            <a:pPr marL="269875"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/>
              <a:t>Весь день стоит как бы хрустальный,</a:t>
            </a:r>
          </a:p>
          <a:p>
            <a:pPr marL="269875"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/>
              <a:t>И лучезарны вечера…</a:t>
            </a:r>
            <a:endParaRPr lang="ru-RU" sz="2400" kern="0" dirty="0"/>
          </a:p>
        </p:txBody>
      </p:sp>
      <p:sp>
        <p:nvSpPr>
          <p:cNvPr id="21" name="Текст 4"/>
          <p:cNvSpPr txBox="1">
            <a:spLocks/>
          </p:cNvSpPr>
          <p:nvPr/>
        </p:nvSpPr>
        <p:spPr>
          <a:xfrm>
            <a:off x="1285875" y="2000250"/>
            <a:ext cx="6348413" cy="30718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/>
              <a:t>Славная осень! Здоровый, ядрёный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/>
              <a:t>Воздух усталые силы бодрит;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/>
              <a:t>Лёд неокрепший на речке студёной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/>
              <a:t>Словно как тающий сахар лежит..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kern="0" dirty="0"/>
          </a:p>
        </p:txBody>
      </p:sp>
      <p:sp>
        <p:nvSpPr>
          <p:cNvPr id="25" name="Текст 4"/>
          <p:cNvSpPr txBox="1">
            <a:spLocks/>
          </p:cNvSpPr>
          <p:nvPr/>
        </p:nvSpPr>
        <p:spPr>
          <a:xfrm>
            <a:off x="1000125" y="2071688"/>
            <a:ext cx="6848475" cy="30718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/>
              <a:t>Унылая пора! Очей очарованье!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/>
              <a:t>Приятна мне твоя прощальная краса-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/>
              <a:t>Люблю я пышное природы увяданье,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/>
              <a:t>В багрец и золото одетые леса…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kern="0" dirty="0"/>
          </a:p>
        </p:txBody>
      </p:sp>
      <p:sp>
        <p:nvSpPr>
          <p:cNvPr id="27" name="Текст 4"/>
          <p:cNvSpPr txBox="1">
            <a:spLocks/>
          </p:cNvSpPr>
          <p:nvPr/>
        </p:nvSpPr>
        <p:spPr>
          <a:xfrm>
            <a:off x="1928813" y="2214563"/>
            <a:ext cx="5072062" cy="29289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539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/>
              <a:t>Ласточки пропали,</a:t>
            </a:r>
          </a:p>
          <a:p>
            <a:pPr marL="539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/>
              <a:t>А вчера зарёй</a:t>
            </a:r>
          </a:p>
          <a:p>
            <a:pPr marL="539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/>
              <a:t>Всё грачи летали</a:t>
            </a:r>
          </a:p>
          <a:p>
            <a:pPr marL="539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/>
              <a:t>Да как сеть мелькали</a:t>
            </a:r>
          </a:p>
          <a:p>
            <a:pPr marL="539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/>
              <a:t>Вон над той горой.</a:t>
            </a:r>
            <a:endParaRPr lang="ru-RU" sz="2400" kern="0" dirty="0"/>
          </a:p>
        </p:txBody>
      </p:sp>
      <p:sp>
        <p:nvSpPr>
          <p:cNvPr id="28" name="Текст 4"/>
          <p:cNvSpPr txBox="1">
            <a:spLocks/>
          </p:cNvSpPr>
          <p:nvPr/>
        </p:nvSpPr>
        <p:spPr>
          <a:xfrm>
            <a:off x="1571625" y="2071688"/>
            <a:ext cx="5857875" cy="29289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539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/>
              <a:t>Спи, дитя моё, усни!</a:t>
            </a:r>
          </a:p>
          <a:p>
            <a:pPr marL="539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/>
              <a:t>В няньки сон к себе мани:</a:t>
            </a:r>
          </a:p>
          <a:p>
            <a:pPr marL="539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/>
              <a:t>В няньки я тебе взяла</a:t>
            </a:r>
          </a:p>
          <a:p>
            <a:pPr marL="539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/>
              <a:t>Ветер, солнце и орла.</a:t>
            </a:r>
            <a:endParaRPr lang="ru-RU" sz="2400" kern="0" dirty="0"/>
          </a:p>
        </p:txBody>
      </p:sp>
      <p:sp>
        <p:nvSpPr>
          <p:cNvPr id="29" name="Текст 4"/>
          <p:cNvSpPr txBox="1">
            <a:spLocks/>
          </p:cNvSpPr>
          <p:nvPr/>
        </p:nvSpPr>
        <p:spPr>
          <a:xfrm>
            <a:off x="2071688" y="2357438"/>
            <a:ext cx="4786312" cy="23574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539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Одиноко вырастала </a:t>
            </a:r>
            <a:br>
              <a:rPr lang="ru-RU" sz="2400" dirty="0"/>
            </a:br>
            <a:r>
              <a:rPr lang="ru-RU" sz="2400" dirty="0"/>
              <a:t>Елка стройная в лесу, </a:t>
            </a:r>
            <a:br>
              <a:rPr lang="ru-RU" sz="2400" dirty="0"/>
            </a:br>
            <a:r>
              <a:rPr lang="ru-RU" sz="2400" dirty="0"/>
              <a:t>Холод смолоду узнала, </a:t>
            </a:r>
            <a:br>
              <a:rPr lang="ru-RU" sz="2400" dirty="0"/>
            </a:br>
            <a:r>
              <a:rPr lang="ru-RU" sz="2400" dirty="0"/>
              <a:t>Часто видела грозу.</a:t>
            </a:r>
            <a:br>
              <a:rPr lang="ru-RU" sz="2400" dirty="0"/>
            </a:br>
            <a:endParaRPr lang="ru-RU" sz="2400" kern="0" dirty="0"/>
          </a:p>
        </p:txBody>
      </p:sp>
    </p:spTree>
  </p:cSld>
  <p:clrMapOvr>
    <a:masterClrMapping/>
  </p:clrMapOvr>
  <p:transition spd="slow" advClick="0" advTm="8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1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7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4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3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75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3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7" grpId="1" animBg="1"/>
      <p:bldP spid="21" grpId="0" animBg="1"/>
      <p:bldP spid="21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Текст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00"/>
          </a:xfrm>
        </p:spPr>
        <p:txBody>
          <a:bodyPr/>
          <a:lstStyle/>
          <a:p>
            <a:pPr marL="2868613" indent="457200">
              <a:spcBef>
                <a:spcPct val="0"/>
              </a:spcBef>
              <a:buFontTx/>
              <a:buNone/>
            </a:pPr>
            <a:endParaRPr lang="ru-RU" smtClean="0">
              <a:solidFill>
                <a:srgbClr val="000000"/>
              </a:solidFill>
              <a:latin typeface="Monotype Corsiva" pitchFamily="66" charset="0"/>
            </a:endParaRPr>
          </a:p>
          <a:p>
            <a:pPr marL="2868613" indent="457200">
              <a:spcBef>
                <a:spcPct val="0"/>
              </a:spcBef>
              <a:buFontTx/>
              <a:buNone/>
            </a:pPr>
            <a:r>
              <a:rPr lang="ru-RU" smtClean="0">
                <a:solidFill>
                  <a:srgbClr val="000000"/>
                </a:solidFill>
                <a:latin typeface="Monotype Corsiva" pitchFamily="66" charset="0"/>
              </a:rPr>
              <a:t>Иван Никитин родился в городе Воронеже.</a:t>
            </a:r>
          </a:p>
          <a:p>
            <a:pPr marL="2868613" indent="457200">
              <a:spcBef>
                <a:spcPct val="0"/>
              </a:spcBef>
              <a:buFontTx/>
              <a:buNone/>
            </a:pPr>
            <a:r>
              <a:rPr lang="ru-RU" smtClean="0">
                <a:solidFill>
                  <a:srgbClr val="000000"/>
                </a:solidFill>
                <a:latin typeface="Monotype Corsiva" pitchFamily="66" charset="0"/>
              </a:rPr>
              <a:t>Мальчиком он жил в доме, который стоял на высоком берегу реки Воронеж. Поэт любил наблюдать за течением реки, разглядывать краски закатов, слушать пение птиц и шелест трав.</a:t>
            </a: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450850" y="261938"/>
            <a:ext cx="8242300" cy="1322387"/>
          </a:xfrm>
        </p:spPr>
      </p:pic>
      <p:pic>
        <p:nvPicPr>
          <p:cNvPr id="5" name="Рисунок 4" descr="Ivan Nikitin.jpg">
            <a:hlinkClick r:id="rId4"/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901825"/>
            <a:ext cx="2609850" cy="3749675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58188" y="6072188"/>
            <a:ext cx="428625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Текст 1"/>
          <p:cNvSpPr>
            <a:spLocks noGrp="1"/>
          </p:cNvSpPr>
          <p:nvPr>
            <p:ph type="body" idx="1"/>
          </p:nvPr>
        </p:nvSpPr>
        <p:spPr>
          <a:xfrm>
            <a:off x="506413" y="1082675"/>
            <a:ext cx="8229600" cy="4697413"/>
          </a:xfrm>
        </p:spPr>
        <p:txBody>
          <a:bodyPr/>
          <a:lstStyle/>
          <a:p>
            <a:pPr marL="0" indent="533400">
              <a:spcBef>
                <a:spcPct val="0"/>
              </a:spcBef>
              <a:buFontTx/>
              <a:buNone/>
            </a:pPr>
            <a:r>
              <a:rPr lang="ru-RU" sz="2000" smtClean="0">
                <a:solidFill>
                  <a:srgbClr val="000000"/>
                </a:solidFill>
              </a:rPr>
              <a:t>«Русь» - первое стихотворение, которое было напечатано и сразу сделало поэта известным. Стих приня-ли с восторгом: заучивали наизусть, переписывали, читали друзьям.</a:t>
            </a:r>
          </a:p>
          <a:p>
            <a:pPr marL="0" indent="533400">
              <a:spcBef>
                <a:spcPct val="0"/>
              </a:spcBef>
              <a:buFontTx/>
              <a:buNone/>
            </a:pPr>
            <a:r>
              <a:rPr lang="ru-RU" sz="2000" smtClean="0">
                <a:solidFill>
                  <a:srgbClr val="000000"/>
                </a:solidFill>
              </a:rPr>
              <a:t>Первый сборник стихов вышел в 1856 году. Главные темы в поэзии Никитина — родная природа, беспросветная жизнь крестьян и крестьянский труд, страдания городской бедноты, протест против несправедливого устройства жизни.</a:t>
            </a:r>
          </a:p>
          <a:p>
            <a:pPr marL="0" indent="533400">
              <a:spcBef>
                <a:spcPct val="0"/>
              </a:spcBef>
              <a:buFontTx/>
              <a:buNone/>
            </a:pPr>
            <a:r>
              <a:rPr lang="ru-RU" sz="2000" smtClean="0">
                <a:solidFill>
                  <a:srgbClr val="000000"/>
                </a:solidFill>
              </a:rPr>
              <a:t>Некоторые стихотворения Никитина, положенные на музыку, стали популярными народными песнями, например «Ухарь-купец» («Ехал на ярмарку ухарь-купец…»). На слова Никитина написано более 60 песен и романсов.</a:t>
            </a: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>
          <a:xfrm>
            <a:off x="542925" y="152400"/>
            <a:ext cx="8240713" cy="755650"/>
          </a:xfr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58188" y="6072188"/>
            <a:ext cx="428625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81550" y="5767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8575" y="5532438"/>
            <a:ext cx="817563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8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71813" y="1285875"/>
            <a:ext cx="5657850" cy="5143500"/>
          </a:xfrm>
        </p:spPr>
        <p:txBody>
          <a:bodyPr>
            <a:normAutofit/>
          </a:bodyPr>
          <a:lstStyle/>
          <a:p>
            <a:pPr marL="365125" indent="-273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ysClr val="windowText" lastClr="000000"/>
                </a:solidFill>
              </a:rPr>
              <a:t>В Воронеже на Никитинской площади установлен памятник поэту. </a:t>
            </a:r>
          </a:p>
          <a:p>
            <a:pPr marL="365125" indent="-27305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2000" dirty="0" smtClean="0">
              <a:solidFill>
                <a:sysClr val="windowText" lastClr="000000"/>
              </a:solidFill>
            </a:endParaRPr>
          </a:p>
          <a:p>
            <a:pPr marL="365125" indent="-273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ysClr val="windowText" lastClr="000000"/>
                </a:solidFill>
              </a:rPr>
              <a:t>В Воронеже в доме, где поэт жил с1846, с 1924 действует литературно-мемориальный Дом-музей Никитина (Воронежский областной литературный музей имени И. С. Никитина) </a:t>
            </a:r>
          </a:p>
          <a:p>
            <a:pPr marL="365125" indent="-27305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2000" dirty="0" smtClean="0">
              <a:solidFill>
                <a:sysClr val="windowText" lastClr="000000"/>
              </a:solidFill>
            </a:endParaRPr>
          </a:p>
          <a:p>
            <a:pPr marL="365125" indent="-273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ysClr val="windowText" lastClr="000000"/>
                </a:solidFill>
              </a:rPr>
              <a:t>В честь Ивана </a:t>
            </a:r>
            <a:r>
              <a:rPr lang="ru-RU" sz="2000" dirty="0" err="1" smtClean="0">
                <a:solidFill>
                  <a:sysClr val="windowText" lastClr="000000"/>
                </a:solidFill>
              </a:rPr>
              <a:t>Саввича</a:t>
            </a:r>
            <a:r>
              <a:rPr lang="ru-RU" sz="2000" dirty="0" smtClean="0">
                <a:solidFill>
                  <a:sysClr val="windowText" lastClr="000000"/>
                </a:solidFill>
              </a:rPr>
              <a:t> названа улица в городе Воронеже. </a:t>
            </a:r>
          </a:p>
          <a:p>
            <a:pPr marL="365125" indent="-27305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2000" dirty="0" smtClean="0">
              <a:solidFill>
                <a:sysClr val="windowText" lastClr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ysClr val="windowText" lastClr="000000"/>
                </a:solidFill>
              </a:rPr>
              <a:t>Воронежская областная универсальная научная библиотека носит имя поэта.</a:t>
            </a:r>
            <a:endParaRPr lang="ru-RU" sz="2000" dirty="0">
              <a:solidFill>
                <a:sysClr val="windowText" lastClr="000000"/>
              </a:solidFill>
            </a:endParaRPr>
          </a:p>
        </p:txBody>
      </p:sp>
      <p:pic>
        <p:nvPicPr>
          <p:cNvPr id="4" name="Рисунок 3" descr="http://upload.wikimedia.org/wikipedia/commons/0/03/%D0%9F%D0%B0%D0%BC%D1%8F%D1%82%D0%BD%D0%B8%D0%BA_%D0%9D%D0%B8%D0%BA%D0%B8%D1%82%D0%B8%D0%BD%D1%83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50" y="933450"/>
            <a:ext cx="2543175" cy="1608138"/>
          </a:xfrm>
          <a:prstGeom prst="rect">
            <a:avLst/>
          </a:prstGeom>
          <a:noFill/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23850"/>
            <a:ext cx="7010400" cy="1309688"/>
          </a:xfrm>
          <a:prstGeom prst="rect">
            <a:avLst/>
          </a:prstGeom>
          <a:noFill/>
        </p:spPr>
      </p:pic>
      <p:pic>
        <p:nvPicPr>
          <p:cNvPr id="6146" name="Picture 2" descr="http://im2-tub.yandex.net/i?id=51065398&amp;tov=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550" y="2646363"/>
            <a:ext cx="2543175" cy="1766887"/>
          </a:xfrm>
          <a:prstGeom prst="rect">
            <a:avLst/>
          </a:prstGeom>
          <a:noFill/>
        </p:spPr>
      </p:pic>
      <p:pic>
        <p:nvPicPr>
          <p:cNvPr id="6148" name="Picture 4" descr="http://im8-tub.yandex.net/i?id=1502020&amp;tov=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0550" y="4505325"/>
            <a:ext cx="2470150" cy="18954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450850" y="109538"/>
            <a:ext cx="8242300" cy="755650"/>
          </a:xfrm>
        </p:spPr>
      </p:pic>
      <p:graphicFrame>
        <p:nvGraphicFramePr>
          <p:cNvPr id="5" name="Схема 4"/>
          <p:cNvGraphicFramePr/>
          <p:nvPr/>
        </p:nvGraphicFramePr>
        <p:xfrm>
          <a:off x="500034" y="1000108"/>
          <a:ext cx="8072494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29625" y="6286500"/>
            <a:ext cx="428625" cy="3571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28596" y="1285860"/>
          <a:ext cx="828680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176213"/>
            <a:ext cx="6510338" cy="762000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58188" y="6072188"/>
            <a:ext cx="428625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86750" y="6072188"/>
            <a:ext cx="428625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временный шаблон с голубым оформлением">
  <a:themeElements>
    <a:clrScheme name="Другая 1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92D050"/>
      </a:hlink>
      <a:folHlink>
        <a:srgbClr val="AA8A1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Современный шаблон с голубым оформлением</Template>
  <TotalTime>0</TotalTime>
  <Words>763</Words>
  <Application>Microsoft Office PowerPoint</Application>
  <PresentationFormat>Экран (4:3)</PresentationFormat>
  <Paragraphs>257</Paragraphs>
  <Slides>35</Slides>
  <Notes>35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Verdana</vt:lpstr>
      <vt:lpstr>Arial</vt:lpstr>
      <vt:lpstr>Calibri</vt:lpstr>
      <vt:lpstr>MS PGothic</vt:lpstr>
      <vt:lpstr>Monotype Corsiva</vt:lpstr>
      <vt:lpstr>Современный шаблон с голубым оформлением</vt:lpstr>
      <vt:lpstr>Современный шаблон с голубым оформлением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2</cp:revision>
  <dcterms:created xsi:type="dcterms:W3CDTF">2010-03-15T15:46:51Z</dcterms:created>
  <dcterms:modified xsi:type="dcterms:W3CDTF">2013-03-08T12:13:43Z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1049</vt:lpwstr>
  </property>
  <property fmtid="{D5CDD505-2E9C-101B-9397-08002B2CF9AE}" pid="3" name="_TemplateID">
    <vt:lpwstr>TC100738461049</vt:lpwstr>
  </property>
</Properties>
</file>