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8" r:id="rId3"/>
    <p:sldId id="258" r:id="rId4"/>
    <p:sldId id="260" r:id="rId5"/>
    <p:sldId id="30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56" r:id="rId14"/>
    <p:sldId id="269" r:id="rId15"/>
    <p:sldId id="270" r:id="rId16"/>
    <p:sldId id="271" r:id="rId17"/>
    <p:sldId id="272" r:id="rId18"/>
    <p:sldId id="273" r:id="rId19"/>
    <p:sldId id="281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4" r:id="rId28"/>
    <p:sldId id="286" r:id="rId29"/>
    <p:sldId id="288" r:id="rId30"/>
    <p:sldId id="289" r:id="rId31"/>
    <p:sldId id="290" r:id="rId32"/>
    <p:sldId id="291" r:id="rId33"/>
    <p:sldId id="299" r:id="rId34"/>
    <p:sldId id="292" r:id="rId35"/>
    <p:sldId id="294" r:id="rId36"/>
    <p:sldId id="295" r:id="rId37"/>
    <p:sldId id="296" r:id="rId38"/>
    <p:sldId id="297" r:id="rId39"/>
    <p:sldId id="298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9D27"/>
    <a:srgbClr val="080252"/>
    <a:srgbClr val="13909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857" autoAdjust="0"/>
  </p:normalViewPr>
  <p:slideViewPr>
    <p:cSldViewPr>
      <p:cViewPr varScale="1">
        <p:scale>
          <a:sx n="82" d="100"/>
          <a:sy n="82" d="100"/>
        </p:scale>
        <p:origin x="-8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4F4B6-E6F0-4A3C-A440-B93F490CC0A1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14BD5-5F18-4DB1-A5CD-7C8564862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846AF-7464-4C4D-9301-3E9D45BB1F77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C3FD6-0CE1-4CBE-A9F1-07B0F3E9E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F6472-63A5-4197-A5BB-E54F42D96403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C00A1-C373-40A3-A674-94B874F59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1AC29-2D8B-42B6-9EEA-C6A12A9F00BB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40DA7-8F51-450A-85C9-6C338ECA4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B9569-5047-4313-898A-E56CAF3859E8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20D53-7780-4361-893D-51FEA52D2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B1D1D-B8EF-4223-AC8B-93F9E0A64BFA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A5F3E-6772-4227-8227-1D41FF453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6127C-F855-4A4C-85EE-C6AE64EB9CDC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E0CF0-4FDA-4ADF-A8AB-6450C5CB4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892BD-4EF0-4761-8F6C-E6E644886BD3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D6D9D-5416-4EC5-A91E-A921C51E9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57639-5752-4F50-809A-E0629959617D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54470-1CF7-4943-B004-FE4DE5D19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B300F-B130-4CBF-A5B6-D6D8B641BA09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A8135-16B5-4243-B7E8-DA84E3719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E7834-FB5E-4D9F-81C5-28E61D6716AB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308E-F3E2-404A-A07F-F1F4D8CED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99D4CE-3230-411B-9F31-105FD8D2A54B}" type="datetimeFigureOut">
              <a:rPr lang="ru-RU"/>
              <a:pPr>
                <a:defRPr/>
              </a:pPr>
              <a:t>08.03.2013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DC9C75-FBEB-4CD2-B8AC-BF44D293E3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slide" Target="slide3.xml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41.png"/><Relationship Id="rId10" Type="http://schemas.openxmlformats.org/officeDocument/2006/relationships/slide" Target="slide3.xml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jpeg"/><Relationship Id="rId7" Type="http://schemas.openxmlformats.org/officeDocument/2006/relationships/image" Target="../media/image7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3.jpeg"/><Relationship Id="rId7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&#1087;&#1086;%20&#1088;&#1077;&#1081;&#1085;&#1091;\loreley.mp3" TargetMode="Externa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jpeg"/><Relationship Id="rId9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jpeg"/><Relationship Id="rId7" Type="http://schemas.openxmlformats.org/officeDocument/2006/relationships/image" Target="../media/image9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jpeg"/><Relationship Id="rId7" Type="http://schemas.openxmlformats.org/officeDocument/2006/relationships/image" Target="../media/image9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86.jpeg"/><Relationship Id="rId7" Type="http://schemas.openxmlformats.org/officeDocument/2006/relationships/image" Target="../media/image101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11" Type="http://schemas.openxmlformats.org/officeDocument/2006/relationships/image" Target="../media/image105.png"/><Relationship Id="rId5" Type="http://schemas.openxmlformats.org/officeDocument/2006/relationships/image" Target="../media/image99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14.jpeg"/><Relationship Id="rId3" Type="http://schemas.openxmlformats.org/officeDocument/2006/relationships/image" Target="../media/image67.jpeg"/><Relationship Id="rId7" Type="http://schemas.openxmlformats.org/officeDocument/2006/relationships/image" Target="../media/image109.png"/><Relationship Id="rId12" Type="http://schemas.openxmlformats.org/officeDocument/2006/relationships/image" Target="../media/image1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11" Type="http://schemas.openxmlformats.org/officeDocument/2006/relationships/image" Target="../media/image112.png"/><Relationship Id="rId5" Type="http://schemas.openxmlformats.org/officeDocument/2006/relationships/image" Target="../media/image107.png"/><Relationship Id="rId10" Type="http://schemas.openxmlformats.org/officeDocument/2006/relationships/slide" Target="slide3.xml"/><Relationship Id="rId4" Type="http://schemas.openxmlformats.org/officeDocument/2006/relationships/image" Target="../media/image106.png"/><Relationship Id="rId9" Type="http://schemas.openxmlformats.org/officeDocument/2006/relationships/image" Target="../media/image11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10" Type="http://schemas.openxmlformats.org/officeDocument/2006/relationships/image" Target="../media/image122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13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6.jpeg"/><Relationship Id="rId7" Type="http://schemas.openxmlformats.org/officeDocument/2006/relationships/slide" Target="slide8.xml"/><Relationship Id="rId12" Type="http://schemas.openxmlformats.org/officeDocument/2006/relationships/image" Target="../media/image7.jpeg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0" Type="http://schemas.openxmlformats.org/officeDocument/2006/relationships/slide" Target="slide7.xml"/><Relationship Id="rId4" Type="http://schemas.openxmlformats.org/officeDocument/2006/relationships/slide" Target="slide12.xml"/><Relationship Id="rId9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141.png"/><Relationship Id="rId7" Type="http://schemas.openxmlformats.org/officeDocument/2006/relationships/image" Target="../media/image14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10" Type="http://schemas.openxmlformats.org/officeDocument/2006/relationships/image" Target="../media/image147.png"/><Relationship Id="rId4" Type="http://schemas.openxmlformats.org/officeDocument/2006/relationships/image" Target="../media/image142.png"/><Relationship Id="rId9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3.jpeg"/><Relationship Id="rId7" Type="http://schemas.openxmlformats.org/officeDocument/2006/relationships/slide" Target="slide3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Relationship Id="rId9" Type="http://schemas.openxmlformats.org/officeDocument/2006/relationships/image" Target="../media/image1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4" name="Рисунок 4" descr="Изображение 01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57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5" descr="Изображение 02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0"/>
            <a:ext cx="2857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Содержимое 9" descr="korab012.jpg"/>
          <p:cNvPicPr>
            <a:picLocks noGrp="1" noChangeAspect="1"/>
          </p:cNvPicPr>
          <p:nvPr>
            <p:ph idx="1"/>
          </p:nvPr>
        </p:nvPicPr>
        <p:blipFill>
          <a:blip r:embed="rId4"/>
          <a:srcRect t="22057" b="2"/>
          <a:stretch>
            <a:fillRect/>
          </a:stretch>
        </p:blipFill>
        <p:spPr>
          <a:xfrm>
            <a:off x="2857500" y="0"/>
            <a:ext cx="3429000" cy="6858000"/>
          </a:xfrm>
        </p:spPr>
      </p:pic>
      <p:pic>
        <p:nvPicPr>
          <p:cNvPr id="4" name="TextBox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9850" y="-139700"/>
            <a:ext cx="4046538" cy="194468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52750" y="5157788"/>
            <a:ext cx="3271838" cy="158432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Быкова Е. 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«СОШ № 107»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г. Барнаул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Содержимое 3" descr="Изображение 00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Блок-схема: узел 4">
            <a:hlinkClick r:id="rId3" action="ppaction://hlinksldjump"/>
          </p:cNvPr>
          <p:cNvSpPr/>
          <p:nvPr/>
        </p:nvSpPr>
        <p:spPr>
          <a:xfrm>
            <a:off x="6643688" y="2857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4" name="Содержимое 3" descr="Изображение 00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Блок-схема: узел 4">
            <a:hlinkClick r:id="rId3" action="ppaction://hlinksldjump"/>
          </p:cNvPr>
          <p:cNvSpPr/>
          <p:nvPr/>
        </p:nvSpPr>
        <p:spPr>
          <a:xfrm>
            <a:off x="3071813" y="1714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Содержимое 3" descr="Изображение 00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Блок-схема: узел 4">
            <a:hlinkClick r:id="rId3" action="ppaction://hlinksldjump"/>
          </p:cNvPr>
          <p:cNvSpPr/>
          <p:nvPr/>
        </p:nvSpPr>
        <p:spPr>
          <a:xfrm>
            <a:off x="7643813" y="642938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5603" name="Рисунок 6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0"/>
            <a:ext cx="2076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7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76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8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0"/>
            <a:ext cx="2076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Рисунок 9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0"/>
            <a:ext cx="2076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Рисунок 10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0"/>
            <a:ext cx="857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TextBox 1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4188" y="1146175"/>
            <a:ext cx="3022600" cy="1231900"/>
          </a:xfrm>
          <a:prstGeom prst="rect">
            <a:avLst/>
          </a:prstGeom>
          <a:noFill/>
        </p:spPr>
      </p:pic>
      <p:sp>
        <p:nvSpPr>
          <p:cNvPr id="24" name="Блок-схема: узел 23">
            <a:hlinkClick r:id="rId5" action="ppaction://hlinksldjump"/>
          </p:cNvPr>
          <p:cNvSpPr/>
          <p:nvPr/>
        </p:nvSpPr>
        <p:spPr>
          <a:xfrm>
            <a:off x="8501063" y="6215063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10" name="TextBox 18"/>
          <p:cNvSpPr txBox="1">
            <a:spLocks noChangeArrowheads="1"/>
          </p:cNvSpPr>
          <p:nvPr/>
        </p:nvSpPr>
        <p:spPr bwMode="auto">
          <a:xfrm>
            <a:off x="2428875" y="2214563"/>
            <a:ext cx="4592638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Mainz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 ist die Hauptstadt und mit ihren über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200.000 Einwohnern zugleich größte Stadt des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>
                <a:latin typeface="Times New Roman" pitchFamily="18" charset="0"/>
                <a:cs typeface="Times New Roman" pitchFamily="18" charset="0"/>
              </a:rPr>
              <a:t>deutschen Landes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 Rheinland – Pfalz. Die Stadt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liegt am westlichen (linken) Ufer des Rheins.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Mainz war schon in früher Zeit eine Stadt der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Bildung. Hier befindet sich die Johannes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Gutenberg-Universität.  Das Stadtheater Mainz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ist sehr populär. Viele Denkmäler und Brunnen</a:t>
            </a:r>
          </a:p>
          <a:p>
            <a:r>
              <a:rPr lang="en-US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chmücken der Stadt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. 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11" name="Рисунок 24" descr="140px-Coat_of_arms_of_Mainz-2008_new_svg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00" y="1928813"/>
            <a:ext cx="13335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220px-Domus_Universitatis_Mainz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15888" y="1311275"/>
            <a:ext cx="2444751" cy="1949450"/>
          </a:xfrm>
          <a:prstGeom prst="rect">
            <a:avLst/>
          </a:prstGeom>
          <a:noFill/>
        </p:spPr>
      </p:pic>
      <p:pic>
        <p:nvPicPr>
          <p:cNvPr id="17" name="Рисунок 16" descr="msk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163" y="2524125"/>
            <a:ext cx="2444750" cy="2017713"/>
          </a:xfrm>
          <a:prstGeom prst="rect">
            <a:avLst/>
          </a:prstGeom>
          <a:noFill/>
        </p:spPr>
      </p:pic>
      <p:pic>
        <p:nvPicPr>
          <p:cNvPr id="29" name="Рисунок 28" descr="400px-Mainzer_Fastnachtsbrunnen_17-07-200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8125" y="3822700"/>
            <a:ext cx="2097088" cy="2786063"/>
          </a:xfrm>
          <a:prstGeom prst="rect">
            <a:avLst/>
          </a:prstGeom>
          <a:noFill/>
        </p:spPr>
      </p:pic>
      <p:pic>
        <p:nvPicPr>
          <p:cNvPr id="26" name="Рисунок 25" descr="220px-Theater_mainz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84300" y="4949825"/>
            <a:ext cx="2370138" cy="2017713"/>
          </a:xfrm>
          <a:prstGeom prst="rect">
            <a:avLst/>
          </a:prstGeom>
          <a:noFill/>
        </p:spPr>
      </p:pic>
      <p:pic>
        <p:nvPicPr>
          <p:cNvPr id="30" name="Рисунок 29" descr="800px-Mz-Lebenskraft-frontal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455988" y="4949825"/>
            <a:ext cx="2438400" cy="2005013"/>
          </a:xfrm>
          <a:prstGeom prst="rect">
            <a:avLst/>
          </a:prstGeom>
          <a:noFill/>
        </p:spPr>
      </p:pic>
      <p:pic>
        <p:nvPicPr>
          <p:cNvPr id="31" name="Рисунок 30" descr="400px-Mainz_Gutenbergdenkmal_BW_2012-08-18_17-22-22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96125" y="3382963"/>
            <a:ext cx="2024063" cy="2732087"/>
          </a:xfrm>
          <a:prstGeom prst="rect">
            <a:avLst/>
          </a:prstGeom>
          <a:noFill/>
        </p:spPr>
      </p:pic>
      <p:pic>
        <p:nvPicPr>
          <p:cNvPr id="33" name="Рисунок 32" descr="800px-Sculpture_Rings_Mainz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529263" y="4949825"/>
            <a:ext cx="2371725" cy="2030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6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971675" cy="6858000"/>
          </a:xfrm>
        </p:spPr>
      </p:pic>
      <p:pic>
        <p:nvPicPr>
          <p:cNvPr id="26627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0"/>
            <a:ext cx="19700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5" y="0"/>
            <a:ext cx="1971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0"/>
            <a:ext cx="1971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0"/>
            <a:ext cx="1428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89163" y="1085850"/>
            <a:ext cx="4833937" cy="1223963"/>
          </a:xfrm>
          <a:prstGeom prst="rect">
            <a:avLst/>
          </a:prstGeom>
          <a:noFill/>
        </p:spPr>
      </p:pic>
      <p:pic>
        <p:nvPicPr>
          <p:cNvPr id="11" name="Рисунок 10" descr="wiesbaden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88913" y="1311275"/>
            <a:ext cx="2590801" cy="1949450"/>
          </a:xfrm>
          <a:prstGeom prst="rect">
            <a:avLst/>
          </a:prstGeom>
          <a:noFill/>
        </p:spPr>
      </p:pic>
      <p:pic>
        <p:nvPicPr>
          <p:cNvPr id="13" name="Рисунок 12" descr="wiesbade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2863" y="2451100"/>
            <a:ext cx="2584451" cy="1955800"/>
          </a:xfrm>
          <a:prstGeom prst="rect">
            <a:avLst/>
          </a:prstGeom>
          <a:noFill/>
        </p:spPr>
      </p:pic>
      <p:pic>
        <p:nvPicPr>
          <p:cNvPr id="14" name="Рисунок 13" descr="wiesbaden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81813" y="4316413"/>
            <a:ext cx="2238375" cy="2584450"/>
          </a:xfrm>
          <a:prstGeom prst="rect">
            <a:avLst/>
          </a:prstGeom>
          <a:noFill/>
        </p:spPr>
      </p:pic>
      <p:pic>
        <p:nvPicPr>
          <p:cNvPr id="15" name="Рисунок 14" descr="wiesbaden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15888" y="3597275"/>
            <a:ext cx="2590801" cy="1949450"/>
          </a:xfrm>
          <a:prstGeom prst="rect">
            <a:avLst/>
          </a:prstGeom>
          <a:noFill/>
        </p:spPr>
      </p:pic>
      <p:pic>
        <p:nvPicPr>
          <p:cNvPr id="16" name="Рисунок 15" descr="wiesbaden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1150" y="4737100"/>
            <a:ext cx="2590800" cy="1955800"/>
          </a:xfrm>
          <a:prstGeom prst="rect">
            <a:avLst/>
          </a:prstGeom>
          <a:noFill/>
        </p:spPr>
      </p:pic>
      <p:pic>
        <p:nvPicPr>
          <p:cNvPr id="18" name="Рисунок 17" descr="wiesbaden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97088" y="5022850"/>
            <a:ext cx="2590800" cy="1957388"/>
          </a:xfrm>
          <a:prstGeom prst="rect">
            <a:avLst/>
          </a:prstGeom>
          <a:noFill/>
        </p:spPr>
      </p:pic>
      <p:sp>
        <p:nvSpPr>
          <p:cNvPr id="26638" name="TextBox 18"/>
          <p:cNvSpPr txBox="1">
            <a:spLocks noChangeArrowheads="1"/>
          </p:cNvSpPr>
          <p:nvPr/>
        </p:nvSpPr>
        <p:spPr bwMode="auto">
          <a:xfrm>
            <a:off x="2286000" y="2214563"/>
            <a:ext cx="561498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de-DE" b="1">
                <a:latin typeface="Times New Roman" pitchFamily="18" charset="0"/>
                <a:cs typeface="Times New Roman" pitchFamily="18" charset="0"/>
              </a:rPr>
              <a:t>Wiesbaden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 ist die Hauptstadt des deutschen Landes</a:t>
            </a: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Hessen und mit seinen 15 Thermal – und Mineral-</a:t>
            </a: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quellen eines der ältesten Kurbäder Europas. Der Name</a:t>
            </a: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Wiesbaden bedeutet wörtlich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«луговые ванны».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Wies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baden liegt mit seinen südlichen Stadtteilen am rechten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Ufer des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Rheins. In der Stadt gibt es viele Kirchen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:</a:t>
            </a:r>
            <a:endParaRPr lang="en-US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die katholische Hauptkirche St. Bonifatius,  die Luther-</a:t>
            </a:r>
          </a:p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Kirche, anglikanische Kirche, russisch-orthodoxen Kirche,</a:t>
            </a:r>
          </a:p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Alte Synagoge. In der Stadt gibt es aber auch eine </a:t>
            </a:r>
          </a:p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Tanzschule, ein Stadttheater und viele Museen.</a:t>
            </a:r>
          </a:p>
          <a:p>
            <a:pPr algn="just"/>
            <a:endParaRPr lang="de-DE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 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39" name="Рисунок 19" descr="140px-Wappen_Wiesbaden_svg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500938" y="2000250"/>
            <a:ext cx="13335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0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71688" y="0"/>
            <a:ext cx="2112962" cy="6858000"/>
          </a:xfrm>
        </p:spPr>
      </p:pic>
      <p:pic>
        <p:nvPicPr>
          <p:cNvPr id="27651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14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0"/>
            <a:ext cx="2114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0"/>
            <a:ext cx="1857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0"/>
            <a:ext cx="2114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2613" y="1274763"/>
            <a:ext cx="3792537" cy="992187"/>
          </a:xfrm>
          <a:prstGeom prst="rect">
            <a:avLst/>
          </a:prstGeom>
          <a:noFill/>
        </p:spPr>
      </p:pic>
      <p:pic>
        <p:nvPicPr>
          <p:cNvPr id="10" name="Рисунок 9" descr="0_6198e_ae9638f0_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475" y="4876800"/>
            <a:ext cx="2730500" cy="2054225"/>
          </a:xfrm>
          <a:prstGeom prst="rect">
            <a:avLst/>
          </a:prstGeom>
          <a:noFill/>
        </p:spPr>
      </p:pic>
      <p:pic>
        <p:nvPicPr>
          <p:cNvPr id="11" name="Рисунок 10" descr="166818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2050" y="3097213"/>
            <a:ext cx="2706688" cy="2071687"/>
          </a:xfrm>
          <a:prstGeom prst="rect">
            <a:avLst/>
          </a:prstGeom>
          <a:noFill/>
        </p:spPr>
      </p:pic>
      <p:pic>
        <p:nvPicPr>
          <p:cNvPr id="12" name="Рисунок 11" descr="de_rhein_05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28950" y="4876800"/>
            <a:ext cx="2732088" cy="2078038"/>
          </a:xfrm>
          <a:prstGeom prst="rect">
            <a:avLst/>
          </a:prstGeom>
          <a:noFill/>
        </p:spPr>
      </p:pic>
      <p:pic>
        <p:nvPicPr>
          <p:cNvPr id="13" name="Рисунок 12" descr="7432-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88038" y="4810125"/>
            <a:ext cx="2725737" cy="2097088"/>
          </a:xfrm>
          <a:prstGeom prst="rect">
            <a:avLst/>
          </a:prstGeom>
          <a:noFill/>
        </p:spPr>
      </p:pic>
      <p:pic>
        <p:nvPicPr>
          <p:cNvPr id="14" name="Рисунок 13" descr="0_1be88_22c83ac7_XL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88100" y="1311275"/>
            <a:ext cx="2725738" cy="2097088"/>
          </a:xfrm>
          <a:prstGeom prst="rect">
            <a:avLst/>
          </a:prstGeom>
          <a:noFill/>
        </p:spPr>
      </p:pic>
      <p:sp>
        <p:nvSpPr>
          <p:cNvPr id="15" name="Блок-схема: узел 14">
            <a:hlinkClick r:id="rId10" action="ppaction://hlinksldjump"/>
          </p:cNvPr>
          <p:cNvSpPr/>
          <p:nvPr/>
        </p:nvSpPr>
        <p:spPr>
          <a:xfrm>
            <a:off x="8572500" y="6286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662" name="Рисунок 16" descr="Wappen_R%C3%BCdesheim_am_Rhein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7188" y="1714500"/>
            <a:ext cx="1493837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3" name="TextBox 17"/>
          <p:cNvSpPr txBox="1">
            <a:spLocks noChangeArrowheads="1"/>
          </p:cNvSpPr>
          <p:nvPr/>
        </p:nvSpPr>
        <p:spPr bwMode="auto">
          <a:xfrm>
            <a:off x="1785938" y="2571750"/>
            <a:ext cx="4899025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Rüdesheim am Rhein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 ist eine</a:t>
            </a:r>
            <a:r>
              <a:rPr lang="de-DE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Weinstadt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und liegt am südlichen Tor zum Mittelrheintal.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Rüdesheim gehört mit zum UNESCO-Welterbe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Oberes Mittelrheintal. Die Stadt gehört zum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Rhein-Mein-Gebiet und ist eine der bekanntesten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Touristen-Attraktionen Deutschlands.</a:t>
            </a:r>
          </a:p>
          <a:p>
            <a:endParaRPr lang="de-DE">
              <a:latin typeface="Times New Roman" pitchFamily="18" charset="0"/>
              <a:cs typeface="Times New Roman" pitchFamily="18" charset="0"/>
            </a:endParaRP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114550" cy="6858000"/>
          </a:xfrm>
        </p:spPr>
      </p:pic>
      <p:pic>
        <p:nvPicPr>
          <p:cNvPr id="28675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0"/>
            <a:ext cx="21129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0"/>
            <a:ext cx="2114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0"/>
            <a:ext cx="2114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0" y="0"/>
            <a:ext cx="857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87638" y="1158875"/>
            <a:ext cx="3249612" cy="1219200"/>
          </a:xfrm>
          <a:prstGeom prst="rect">
            <a:avLst/>
          </a:prstGeom>
          <a:noFill/>
        </p:spPr>
      </p:pic>
      <p:pic>
        <p:nvPicPr>
          <p:cNvPr id="16" name="Рисунок 15" descr="0_12bc3_13c773d2_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88913" y="1238250"/>
            <a:ext cx="2517776" cy="1955800"/>
          </a:xfrm>
          <a:prstGeom prst="rect">
            <a:avLst/>
          </a:prstGeom>
          <a:noFill/>
        </p:spPr>
      </p:pic>
      <p:pic>
        <p:nvPicPr>
          <p:cNvPr id="11" name="Рисунок 10" descr="1031031871-homefoto-detail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2863" y="2378075"/>
            <a:ext cx="2517776" cy="1955800"/>
          </a:xfrm>
          <a:prstGeom prst="rect">
            <a:avLst/>
          </a:prstGeom>
          <a:noFill/>
        </p:spPr>
      </p:pic>
      <p:pic>
        <p:nvPicPr>
          <p:cNvPr id="15" name="Рисунок 14" descr="006218_a_2287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6838" y="3449638"/>
            <a:ext cx="2517775" cy="1957387"/>
          </a:xfrm>
          <a:prstGeom prst="rect">
            <a:avLst/>
          </a:prstGeom>
          <a:noFill/>
        </p:spPr>
      </p:pic>
      <p:pic>
        <p:nvPicPr>
          <p:cNvPr id="13" name="Рисунок 12" descr="070789_a_16177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4475" y="4522788"/>
            <a:ext cx="2511425" cy="1957387"/>
          </a:xfrm>
          <a:prstGeom prst="rect">
            <a:avLst/>
          </a:prstGeom>
          <a:noFill/>
        </p:spPr>
      </p:pic>
      <p:pic>
        <p:nvPicPr>
          <p:cNvPr id="12" name="Рисунок 11" descr="wineroute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84363" y="4810125"/>
            <a:ext cx="2516187" cy="1955800"/>
          </a:xfrm>
          <a:prstGeom prst="rect">
            <a:avLst/>
          </a:prstGeom>
          <a:noFill/>
        </p:spPr>
      </p:pic>
      <p:pic>
        <p:nvPicPr>
          <p:cNvPr id="17" name="Рисунок 16" descr="006260_a_23037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75525" y="3309938"/>
            <a:ext cx="1920875" cy="2170112"/>
          </a:xfrm>
          <a:prstGeom prst="rect">
            <a:avLst/>
          </a:prstGeom>
          <a:noFill/>
        </p:spPr>
      </p:pic>
      <p:pic>
        <p:nvPicPr>
          <p:cNvPr id="18" name="Рисунок 17" descr="537761a3d9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35763" y="4522788"/>
            <a:ext cx="2030412" cy="2311400"/>
          </a:xfrm>
          <a:prstGeom prst="rect">
            <a:avLst/>
          </a:prstGeom>
          <a:noFill/>
        </p:spPr>
      </p:pic>
      <p:pic>
        <p:nvPicPr>
          <p:cNvPr id="19" name="Рисунок 18" descr="Wappen_von_Bingen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126288" y="1450975"/>
            <a:ext cx="2084387" cy="2170113"/>
          </a:xfrm>
          <a:prstGeom prst="rect">
            <a:avLst/>
          </a:prstGeom>
          <a:noFill/>
        </p:spPr>
      </p:pic>
      <p:sp>
        <p:nvSpPr>
          <p:cNvPr id="28688" name="TextBox 19"/>
          <p:cNvSpPr txBox="1">
            <a:spLocks noChangeArrowheads="1"/>
          </p:cNvSpPr>
          <p:nvPr/>
        </p:nvSpPr>
        <p:spPr bwMode="auto">
          <a:xfrm>
            <a:off x="2357438" y="2643188"/>
            <a:ext cx="514508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Bingen am Rhein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 ist eine gro</a:t>
            </a:r>
            <a:r>
              <a:rPr lang="el-GR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e Stadt in Rheinland-</a:t>
            </a:r>
          </a:p>
          <a:p>
            <a:r>
              <a:rPr lang="en-US">
                <a:latin typeface="Times New Roman" pitchFamily="18" charset="0"/>
                <a:cs typeface="Times New Roman" pitchFamily="18" charset="0"/>
              </a:rPr>
              <a:t>Pfalz.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Die Region ist wirtschaftlich durch den Wein-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bau geprägt. Bei Kloppburg , wo ein interessantes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Stadtmuseum liegt, befindet sich die Ruine der römi-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schen Bingiumburg. Hier kann man den Rochusberg,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Drususbrücke, Alte Pfarrkirche und andere Sehens-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Würdigkeiten besichtigen.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8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328863" cy="6858000"/>
          </a:xfrm>
        </p:spPr>
      </p:pic>
      <p:pic>
        <p:nvPicPr>
          <p:cNvPr id="29699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232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328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Содержимое 3" descr="korab012.jpg"/>
          <p:cNvPicPr>
            <a:picLocks noChangeAspect="1"/>
          </p:cNvPicPr>
          <p:nvPr/>
        </p:nvPicPr>
        <p:blipFill>
          <a:blip r:embed="rId2"/>
          <a:srcRect r="-2"/>
          <a:stretch>
            <a:fillRect/>
          </a:stretch>
        </p:blipFill>
        <p:spPr bwMode="auto">
          <a:xfrm>
            <a:off x="6815138" y="0"/>
            <a:ext cx="2328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800px-Niederwald_memorial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9375" y="2401888"/>
            <a:ext cx="4779963" cy="3767137"/>
          </a:xfrm>
          <a:prstGeom prst="rect">
            <a:avLst/>
          </a:prstGeom>
          <a:noFill/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50" y="1274763"/>
            <a:ext cx="6005513" cy="992187"/>
          </a:xfrm>
          <a:prstGeom prst="rect">
            <a:avLst/>
          </a:prstGeom>
          <a:noFill/>
        </p:spPr>
      </p:pic>
      <p:sp>
        <p:nvSpPr>
          <p:cNvPr id="29704" name="TextBox 9"/>
          <p:cNvSpPr txBox="1">
            <a:spLocks noChangeArrowheads="1"/>
          </p:cNvSpPr>
          <p:nvPr/>
        </p:nvSpPr>
        <p:spPr bwMode="auto">
          <a:xfrm>
            <a:off x="4929188" y="3000375"/>
            <a:ext cx="33194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Times New Roman" pitchFamily="18" charset="0"/>
                <a:cs typeface="Times New Roman" pitchFamily="18" charset="0"/>
              </a:rPr>
              <a:t>Das Niederwalddenkmal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liegt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oberhalb der Stadt Rüdesheim.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Das Denkmal sollte der Einigung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Deutschlands 1871 gedenken.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Seit 2002 ist das Niederwald-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denkmal Teil des UNESKO –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Welterbes Oberes Mittelrheintal.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2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257425" cy="6858000"/>
          </a:xfrm>
        </p:spPr>
      </p:pic>
      <p:pic>
        <p:nvPicPr>
          <p:cNvPr id="30723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0"/>
            <a:ext cx="2255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0"/>
            <a:ext cx="2257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0"/>
            <a:ext cx="2257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58250" y="0"/>
            <a:ext cx="28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66988" y="1200150"/>
            <a:ext cx="3937000" cy="993775"/>
          </a:xfrm>
          <a:prstGeom prst="rect">
            <a:avLst/>
          </a:prstGeom>
          <a:noFill/>
        </p:spPr>
      </p:pic>
      <p:pic>
        <p:nvPicPr>
          <p:cNvPr id="12" name="Рисунок 11" descr="Mauseturm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8400" y="1384300"/>
            <a:ext cx="2932113" cy="2376488"/>
          </a:xfrm>
          <a:prstGeom prst="rect">
            <a:avLst/>
          </a:prstGeom>
          <a:noFill/>
        </p:spPr>
      </p:pic>
      <p:pic>
        <p:nvPicPr>
          <p:cNvPr id="14" name="Рисунок 13" descr="0_5ab2c_431c2422_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21363" y="2955925"/>
            <a:ext cx="2938462" cy="2371725"/>
          </a:xfrm>
          <a:prstGeom prst="rect">
            <a:avLst/>
          </a:prstGeom>
          <a:noFill/>
        </p:spPr>
      </p:pic>
      <p:pic>
        <p:nvPicPr>
          <p:cNvPr id="30730" name="Рисунок 14" descr="4ffde8a3238e9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85938"/>
            <a:ext cx="2571750" cy="431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lgs-bingen-2008-maeuseturm_und_ruine_ehrenfels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21300" y="4456113"/>
            <a:ext cx="2932113" cy="2371725"/>
          </a:xfrm>
          <a:prstGeom prst="rect">
            <a:avLst/>
          </a:prstGeom>
          <a:noFill/>
        </p:spPr>
      </p:pic>
      <p:pic>
        <p:nvPicPr>
          <p:cNvPr id="11" name="Рисунок 10" descr="Maeuseturm_Astudin__540x349_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62213" y="4456113"/>
            <a:ext cx="2932112" cy="2365375"/>
          </a:xfrm>
          <a:prstGeom prst="rect">
            <a:avLst/>
          </a:prstGeom>
          <a:noFill/>
        </p:spPr>
      </p:pic>
      <p:sp>
        <p:nvSpPr>
          <p:cNvPr id="30733" name="TextBox 15"/>
          <p:cNvSpPr txBox="1">
            <a:spLocks noChangeArrowheads="1"/>
          </p:cNvSpPr>
          <p:nvPr/>
        </p:nvSpPr>
        <p:spPr bwMode="auto">
          <a:xfrm>
            <a:off x="2857500" y="24288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34" name="TextBox 16"/>
          <p:cNvSpPr txBox="1">
            <a:spLocks noChangeArrowheads="1"/>
          </p:cNvSpPr>
          <p:nvPr/>
        </p:nvSpPr>
        <p:spPr bwMode="auto">
          <a:xfrm>
            <a:off x="2500313" y="2357438"/>
            <a:ext cx="415448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Der Binger Mäuseturm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 ist ein ehema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liger Wehr- und Wachturm.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Er ist 24, 65</a:t>
            </a:r>
          </a:p>
          <a:p>
            <a:r>
              <a:rPr lang="en-US">
                <a:latin typeface="Times New Roman" pitchFamily="18" charset="0"/>
                <a:cs typeface="Times New Roman" pitchFamily="18" charset="0"/>
              </a:rPr>
              <a:t>Meter hoch.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Der Turm wurde in der ersten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Hälfte des 14. Jahrhunderts als Zoll-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wachturm erbaut. Man erzählt eine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interessante Sage über diesen Turm.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6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71738" cy="6858000"/>
          </a:xfrm>
        </p:spPr>
      </p:pic>
      <p:pic>
        <p:nvPicPr>
          <p:cNvPr id="31747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0"/>
            <a:ext cx="2471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0"/>
            <a:ext cx="2471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0"/>
            <a:ext cx="1857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0750" y="1274763"/>
            <a:ext cx="5224463" cy="992187"/>
          </a:xfrm>
          <a:prstGeom prst="rect">
            <a:avLst/>
          </a:prstGeom>
          <a:noFill/>
        </p:spPr>
      </p:pic>
      <p:pic>
        <p:nvPicPr>
          <p:cNvPr id="9" name="Рисунок 8" descr="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1425" y="1450975"/>
            <a:ext cx="2932113" cy="2316163"/>
          </a:xfrm>
          <a:prstGeom prst="rect">
            <a:avLst/>
          </a:prstGeom>
          <a:noFill/>
        </p:spPr>
      </p:pic>
      <p:pic>
        <p:nvPicPr>
          <p:cNvPr id="10" name="Рисунок 9" descr="castle-rheinstein-t-8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2738" y="3889375"/>
            <a:ext cx="2347912" cy="2865438"/>
          </a:xfrm>
          <a:prstGeom prst="rect">
            <a:avLst/>
          </a:prstGeom>
          <a:noFill/>
        </p:spPr>
      </p:pic>
      <p:pic>
        <p:nvPicPr>
          <p:cNvPr id="11" name="Рисунок 10" descr="2012_LA8_Museum_Scheuren_Rheinstei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6838" y="3822700"/>
            <a:ext cx="2360612" cy="2859088"/>
          </a:xfrm>
          <a:prstGeom prst="rect">
            <a:avLst/>
          </a:prstGeom>
          <a:noFill/>
        </p:spPr>
      </p:pic>
      <p:pic>
        <p:nvPicPr>
          <p:cNvPr id="12" name="Рисунок 11" descr="DSC0736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03563" y="4310063"/>
            <a:ext cx="2968625" cy="2309812"/>
          </a:xfrm>
          <a:prstGeom prst="rect">
            <a:avLst/>
          </a:prstGeom>
          <a:noFill/>
        </p:spPr>
      </p:pic>
      <p:sp>
        <p:nvSpPr>
          <p:cNvPr id="31755" name="TextBox 12"/>
          <p:cNvSpPr txBox="1">
            <a:spLocks noChangeArrowheads="1"/>
          </p:cNvSpPr>
          <p:nvPr/>
        </p:nvSpPr>
        <p:spPr bwMode="auto">
          <a:xfrm>
            <a:off x="357188" y="2357438"/>
            <a:ext cx="69945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Die Burg Rheinstein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wurde im frühen 14. Jahrhundert errichtet. </a:t>
            </a:r>
          </a:p>
          <a:p>
            <a:r>
              <a:rPr lang="de-DE">
                <a:latin typeface="Calibri" pitchFamily="34" charset="0"/>
              </a:rPr>
              <a:t> Sie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ist nach über dreißig Jahren wieder im Original ausgestattet.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Besonders sehenswert sind die restaurierten Glasfenster aus dem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14. bis 17. Jahrhundert.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Hier befindet sich jetzt ein Gastronomiebetrieb und eine Ferienwohnung,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die mieten kann.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8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28875" y="0"/>
            <a:ext cx="2471738" cy="6858000"/>
          </a:xfrm>
        </p:spPr>
      </p:pic>
      <p:pic>
        <p:nvPicPr>
          <p:cNvPr id="14339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471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0"/>
            <a:ext cx="2471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0"/>
            <a:ext cx="1857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88" y="1785938"/>
            <a:ext cx="8264525" cy="2554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80252"/>
                </a:solidFill>
                <a:latin typeface="Forte" pitchFamily="66" charset="0"/>
                <a:ea typeface="+mj-ea"/>
                <a:cs typeface="+mj-cs"/>
              </a:rPr>
              <a:t>«Рейн – это река, о которой весь мир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80252"/>
                </a:solidFill>
                <a:latin typeface="Forte" pitchFamily="66" charset="0"/>
                <a:ea typeface="+mj-ea"/>
                <a:cs typeface="+mj-cs"/>
              </a:rPr>
              <a:t>говорит, но никто не может постичь,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80252"/>
                </a:solidFill>
                <a:latin typeface="Forte" pitchFamily="66" charset="0"/>
                <a:ea typeface="+mj-ea"/>
                <a:cs typeface="+mj-cs"/>
              </a:rPr>
              <a:t>весь мир посещает, но никто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80252"/>
                </a:solidFill>
                <a:latin typeface="Forte" pitchFamily="66" charset="0"/>
                <a:ea typeface="+mj-ea"/>
                <a:cs typeface="+mj-cs"/>
              </a:rPr>
              <a:t>не может познать».</a:t>
            </a:r>
            <a:endParaRPr lang="ru-RU" sz="4000" dirty="0">
              <a:solidFill>
                <a:srgbClr val="080252"/>
              </a:solidFill>
              <a:latin typeface="Forte" pitchFamily="66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50" y="5715000"/>
            <a:ext cx="2451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080252"/>
                </a:solidFill>
                <a:latin typeface="Forte" pitchFamily="66" charset="0"/>
                <a:ea typeface="+mj-ea"/>
                <a:cs typeface="+mj-cs"/>
              </a:rPr>
              <a:t>Виктор Гюго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0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2328863" cy="6858000"/>
          </a:xfrm>
        </p:spPr>
      </p:pic>
      <p:pic>
        <p:nvPicPr>
          <p:cNvPr id="32771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0"/>
            <a:ext cx="232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2900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Содержимое 3" descr="korab01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00" y="0"/>
            <a:ext cx="1714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19663" y="1200150"/>
            <a:ext cx="3833812" cy="993775"/>
          </a:xfrm>
          <a:prstGeom prst="rect">
            <a:avLst/>
          </a:prstGeom>
          <a:noFill/>
        </p:spPr>
      </p:pic>
      <p:pic>
        <p:nvPicPr>
          <p:cNvPr id="10" name="Рисунок 9" descr="Sehnsucht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41900" y="1957388"/>
            <a:ext cx="3279775" cy="2601912"/>
          </a:xfrm>
          <a:prstGeom prst="rect">
            <a:avLst/>
          </a:prstGeom>
          <a:noFill/>
        </p:spPr>
      </p:pic>
      <p:sp>
        <p:nvSpPr>
          <p:cNvPr id="32776" name="Прямоугольник 10"/>
          <p:cNvSpPr>
            <a:spLocks noChangeArrowheads="1"/>
          </p:cNvSpPr>
          <p:nvPr/>
        </p:nvSpPr>
        <p:spPr bwMode="auto">
          <a:xfrm>
            <a:off x="571500" y="1500188"/>
            <a:ext cx="4572000" cy="57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Ich weiß nicht, was soll es bedeuten,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Dass ich so traurg bin;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Ein Märchen aus alten Zeiten,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Das kommt mir nicht aus dem Sinn.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Die Luft ist kühl, und es dunkelt,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Und ruhig fließt der Rhein;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Der Gipfel des Berges funkelt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Im Abendsonnenschein. 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Die schönste Jungfrau sitzet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Dort oben wunderbar,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Ihr goldnes Geschmeide blitzet,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Sie kämmt ihr goldenes Haar.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Sie kämmt es mit goldenem Kamme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Und singt ein Lied dabei;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Das hat eine wundersame,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Gewaltige Melodei,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Den Schiffer im kleinen Schiffe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Ergreift es mit wildem Weh;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Er schaut nicht die Felsenriffe,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Er schaut nur hinauf in die Höh.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Ich glaube, die Wellen verschlingen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Am Ende Schiffer und Kahn;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Und das hat mit ihrem Singen</a:t>
            </a:r>
          </a:p>
          <a:p>
            <a:r>
              <a:rPr lang="de-DE" sz="1400">
                <a:latin typeface="Times New Roman" pitchFamily="18" charset="0"/>
                <a:cs typeface="Times New Roman" pitchFamily="18" charset="0"/>
              </a:rPr>
              <a:t>Die Loreley getan. 		(H. Heine)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13" name="Рисунок 12" descr="0_4399a_89dfc00e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41900" y="4243388"/>
            <a:ext cx="3297238" cy="2657475"/>
          </a:xfrm>
          <a:prstGeom prst="rect">
            <a:avLst/>
          </a:prstGeom>
          <a:noFill/>
        </p:spPr>
      </p:pic>
      <p:pic>
        <p:nvPicPr>
          <p:cNvPr id="15" name="lorele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5720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Блок-схема: узел 16">
            <a:hlinkClick r:id="rId9" action="ppaction://hlinksldjump"/>
          </p:cNvPr>
          <p:cNvSpPr/>
          <p:nvPr/>
        </p:nvSpPr>
        <p:spPr>
          <a:xfrm>
            <a:off x="8501063" y="6286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70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4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00300" cy="6858000"/>
          </a:xfrm>
        </p:spPr>
      </p:pic>
      <p:pic>
        <p:nvPicPr>
          <p:cNvPr id="33795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0"/>
            <a:ext cx="2400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0"/>
            <a:ext cx="2400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Содержимое 3" descr="korab012.jpg"/>
          <p:cNvPicPr>
            <a:picLocks noChangeAspect="1"/>
          </p:cNvPicPr>
          <p:nvPr/>
        </p:nvPicPr>
        <p:blipFill>
          <a:blip r:embed="rId2"/>
          <a:srcRect r="13663"/>
          <a:stretch>
            <a:fillRect/>
          </a:stretch>
        </p:blipFill>
        <p:spPr bwMode="auto">
          <a:xfrm>
            <a:off x="7072313" y="0"/>
            <a:ext cx="20716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7638" y="1231900"/>
            <a:ext cx="3921125" cy="1219200"/>
          </a:xfrm>
          <a:prstGeom prst="rect">
            <a:avLst/>
          </a:prstGeom>
          <a:noFill/>
        </p:spPr>
      </p:pic>
      <p:pic>
        <p:nvPicPr>
          <p:cNvPr id="11" name="Рисунок 10" descr="villa_rheinfels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8700" y="1384300"/>
            <a:ext cx="3095625" cy="2444750"/>
          </a:xfrm>
          <a:prstGeom prst="rect">
            <a:avLst/>
          </a:prstGeom>
          <a:noFill/>
        </p:spPr>
      </p:pic>
      <p:pic>
        <p:nvPicPr>
          <p:cNvPr id="12" name="Рисунок 11" descr="IMG_3331_resiz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27713" y="2882900"/>
            <a:ext cx="3127375" cy="2444750"/>
          </a:xfrm>
          <a:prstGeom prst="rect">
            <a:avLst/>
          </a:prstGeom>
          <a:noFill/>
        </p:spPr>
      </p:pic>
      <p:pic>
        <p:nvPicPr>
          <p:cNvPr id="13" name="Рисунок 12" descr="StGoarStGoarshausen-IMGP1534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08638" y="4316413"/>
            <a:ext cx="3101975" cy="2444750"/>
          </a:xfrm>
          <a:prstGeom prst="rect">
            <a:avLst/>
          </a:prstGeom>
          <a:noFill/>
        </p:spPr>
      </p:pic>
      <p:pic>
        <p:nvPicPr>
          <p:cNvPr id="15" name="Рисунок 14" descr="11064-rif0906-rheinfels-600_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55963" y="4456113"/>
            <a:ext cx="3132137" cy="2444750"/>
          </a:xfrm>
          <a:prstGeom prst="rect">
            <a:avLst/>
          </a:prstGeom>
          <a:noFill/>
        </p:spPr>
      </p:pic>
      <p:pic>
        <p:nvPicPr>
          <p:cNvPr id="33803" name="Рисунок 15" descr="Wappen_st-goar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1714500"/>
            <a:ext cx="1357312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4" name="TextBox 16"/>
          <p:cNvSpPr txBox="1">
            <a:spLocks noChangeArrowheads="1"/>
          </p:cNvSpPr>
          <p:nvPr/>
        </p:nvSpPr>
        <p:spPr bwMode="auto">
          <a:xfrm>
            <a:off x="1714500" y="2357438"/>
            <a:ext cx="458311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Times New Roman" pitchFamily="18" charset="0"/>
                <a:cs typeface="Times New Roman" pitchFamily="18" charset="0"/>
              </a:rPr>
              <a:t>Goar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war ein Priester aus Aquitanien, der sich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am Rhein an der Stelle der späteren Stadt Sankt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Goar niederließ und dort als Missionar tätig wurde. Die Stadt ist durch die Weinbereitung.</a:t>
            </a:r>
          </a:p>
          <a:p>
            <a:endParaRPr lang="de-DE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170px-Sankt_Goar_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813" y="3255963"/>
            <a:ext cx="2286000" cy="3138487"/>
          </a:xfrm>
          <a:prstGeom prst="rect">
            <a:avLst/>
          </a:prstGeom>
          <a:noFill/>
        </p:spPr>
      </p:pic>
      <p:pic>
        <p:nvPicPr>
          <p:cNvPr id="14" name="Рисунок 13" descr="goarshausenferry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95350" y="4602163"/>
            <a:ext cx="3133725" cy="244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8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257425" cy="6858000"/>
          </a:xfrm>
        </p:spPr>
      </p:pic>
      <p:pic>
        <p:nvPicPr>
          <p:cNvPr id="34819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0"/>
            <a:ext cx="2257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0"/>
            <a:ext cx="2257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0"/>
            <a:ext cx="2255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58250" y="0"/>
            <a:ext cx="28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6625" y="1274763"/>
            <a:ext cx="4926013" cy="992187"/>
          </a:xfrm>
          <a:prstGeom prst="rect">
            <a:avLst/>
          </a:prstGeom>
          <a:noFill/>
        </p:spPr>
      </p:pic>
      <p:pic>
        <p:nvPicPr>
          <p:cNvPr id="11" name="Рисунок 10" descr="Rheinfels_Ruin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35675" y="4595813"/>
            <a:ext cx="2790825" cy="2219325"/>
          </a:xfrm>
          <a:prstGeom prst="rect">
            <a:avLst/>
          </a:prstGeom>
          <a:noFill/>
        </p:spPr>
      </p:pic>
      <p:pic>
        <p:nvPicPr>
          <p:cNvPr id="12" name="Рисунок 11" descr="33090467_repphoto_4190_982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0525" y="2236788"/>
            <a:ext cx="2797175" cy="2243137"/>
          </a:xfrm>
          <a:prstGeom prst="rect">
            <a:avLst/>
          </a:prstGeom>
          <a:noFill/>
        </p:spPr>
      </p:pic>
      <p:pic>
        <p:nvPicPr>
          <p:cNvPr id="13" name="Рисунок 12" descr="image_9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22638" y="4664075"/>
            <a:ext cx="2786062" cy="2217738"/>
          </a:xfrm>
          <a:prstGeom prst="rect">
            <a:avLst/>
          </a:prstGeom>
          <a:noFill/>
        </p:spPr>
      </p:pic>
      <p:pic>
        <p:nvPicPr>
          <p:cNvPr id="14" name="Рисунок 13" descr="40-burg-rheinfels-20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0525" y="4664075"/>
            <a:ext cx="2790825" cy="2217738"/>
          </a:xfrm>
          <a:prstGeom prst="rect">
            <a:avLst/>
          </a:prstGeom>
          <a:noFill/>
        </p:spPr>
      </p:pic>
      <p:sp>
        <p:nvSpPr>
          <p:cNvPr id="34828" name="TextBox 14"/>
          <p:cNvSpPr txBox="1">
            <a:spLocks noChangeArrowheads="1"/>
          </p:cNvSpPr>
          <p:nvPr/>
        </p:nvSpPr>
        <p:spPr bwMode="auto">
          <a:xfrm>
            <a:off x="3214688" y="2500313"/>
            <a:ext cx="5945187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>
                <a:latin typeface="Times New Roman" pitchFamily="18" charset="0"/>
                <a:cs typeface="Times New Roman" pitchFamily="18" charset="0"/>
              </a:rPr>
              <a:t>Nach ihrem Ausbau zur Festung war </a:t>
            </a:r>
            <a:r>
              <a:rPr lang="de-DE" b="1">
                <a:latin typeface="Times New Roman" pitchFamily="18" charset="0"/>
                <a:cs typeface="Times New Roman" pitchFamily="18" charset="0"/>
              </a:rPr>
              <a:t>die Burg Rheinfels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die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größte  Wehranlage im Mittelrhein </a:t>
            </a:r>
            <a:r>
              <a:rPr lang="de-DE">
                <a:latin typeface="Calibri" pitchFamily="34" charset="0"/>
              </a:rPr>
              <a:t>und wurde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als Festung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nur noch von der Festung Ehrenbreitstein übertroffen.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Seit 2002 ist die Burg Rheinfels Teil des UNESCO-Welterbes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Oberes Mittelrheintal.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2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543175" cy="6858000"/>
          </a:xfrm>
        </p:spPr>
      </p:pic>
      <p:pic>
        <p:nvPicPr>
          <p:cNvPr id="35843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0"/>
            <a:ext cx="2543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0"/>
            <a:ext cx="2543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38" y="0"/>
            <a:ext cx="16430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50" y="1200150"/>
            <a:ext cx="6877050" cy="993775"/>
          </a:xfrm>
          <a:prstGeom prst="rect">
            <a:avLst/>
          </a:prstGeom>
          <a:noFill/>
        </p:spPr>
      </p:pic>
      <p:pic>
        <p:nvPicPr>
          <p:cNvPr id="11" name="Рисунок 10" descr="burg-maus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213" y="4456113"/>
            <a:ext cx="2932112" cy="2371725"/>
          </a:xfrm>
          <a:prstGeom prst="rect">
            <a:avLst/>
          </a:prstGeom>
          <a:noFill/>
        </p:spPr>
      </p:pic>
      <p:pic>
        <p:nvPicPr>
          <p:cNvPr id="12" name="Рисунок 11" descr="Burg-Maus-300x22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08700" y="4456113"/>
            <a:ext cx="2932113" cy="2352675"/>
          </a:xfrm>
          <a:prstGeom prst="rect">
            <a:avLst/>
          </a:prstGeom>
          <a:noFill/>
        </p:spPr>
      </p:pic>
      <p:pic>
        <p:nvPicPr>
          <p:cNvPr id="13" name="Рисунок 12" descr="DSC_307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9550" y="4456113"/>
            <a:ext cx="2932113" cy="2371725"/>
          </a:xfrm>
          <a:prstGeom prst="rect">
            <a:avLst/>
          </a:prstGeom>
          <a:noFill/>
        </p:spPr>
      </p:pic>
      <p:sp>
        <p:nvSpPr>
          <p:cNvPr id="35850" name="TextBox 13"/>
          <p:cNvSpPr txBox="1">
            <a:spLocks noChangeArrowheads="1"/>
          </p:cNvSpPr>
          <p:nvPr/>
        </p:nvSpPr>
        <p:spPr bwMode="auto">
          <a:xfrm>
            <a:off x="428625" y="2571750"/>
            <a:ext cx="85455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Die Burg Maus</a:t>
            </a:r>
            <a:r>
              <a:rPr lang="de-DE">
                <a:latin typeface="Calibri" pitchFamily="34" charset="0"/>
              </a:rPr>
              <a:t> 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ist eine Höhenburg im Mittelrheintal. Den Namen Maus erhielt die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Burg wohl von den Grafen von Katzenelnbogen, die in der Nähe die größere Burg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Neukatzenelnbogen – im Volksmund Burg Katz – erbaut hatten.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Die Burg war eine für ihre Zeit hoch moderne und komfortable Wehr- und Wohnanlage.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Bis Ende 2010 war über Jahrzehnte in Burg Maus ein Adler- und Falkenhof untergebracht.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k-Lorelay_RFT_(83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16475" y="3810000"/>
            <a:ext cx="2559050" cy="2097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6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257425" cy="6858000"/>
          </a:xfrm>
        </p:spPr>
      </p:pic>
      <p:pic>
        <p:nvPicPr>
          <p:cNvPr id="36867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0"/>
            <a:ext cx="2255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0"/>
            <a:ext cx="2257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0"/>
            <a:ext cx="2257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58250" y="0"/>
            <a:ext cx="28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6875" y="1274763"/>
            <a:ext cx="5516563" cy="992187"/>
          </a:xfrm>
          <a:prstGeom prst="rect">
            <a:avLst/>
          </a:prstGeom>
          <a:noFill/>
        </p:spPr>
      </p:pic>
      <p:pic>
        <p:nvPicPr>
          <p:cNvPr id="11" name="Рисунок 10" descr="Burg Liebenstein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8100" y="2024063"/>
            <a:ext cx="2622550" cy="2187575"/>
          </a:xfrm>
          <a:prstGeom prst="rect">
            <a:avLst/>
          </a:prstGeom>
          <a:noFill/>
        </p:spPr>
      </p:pic>
      <p:pic>
        <p:nvPicPr>
          <p:cNvPr id="12" name="Рисунок 11" descr="img_5050_burgliebenstei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43388" y="2163763"/>
            <a:ext cx="2730500" cy="2189162"/>
          </a:xfrm>
          <a:prstGeom prst="rect">
            <a:avLst/>
          </a:prstGeom>
          <a:noFill/>
        </p:spPr>
      </p:pic>
      <p:pic>
        <p:nvPicPr>
          <p:cNvPr id="13" name="Рисунок 12" descr="Himmelbettzimmer-Burg-Liebenstei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43138" y="2005013"/>
            <a:ext cx="2730500" cy="2238375"/>
          </a:xfrm>
          <a:prstGeom prst="rect">
            <a:avLst/>
          </a:prstGeom>
          <a:noFill/>
        </p:spPr>
      </p:pic>
      <p:pic>
        <p:nvPicPr>
          <p:cNvPr id="15" name="Рисунок 14" descr="220px-Sterrenberg_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513" y="1384300"/>
            <a:ext cx="2998787" cy="2444750"/>
          </a:xfrm>
          <a:prstGeom prst="rect">
            <a:avLst/>
          </a:prstGeom>
          <a:noFill/>
        </p:spPr>
      </p:pic>
      <p:sp>
        <p:nvSpPr>
          <p:cNvPr id="36876" name="TextBox 15"/>
          <p:cNvSpPr txBox="1">
            <a:spLocks noChangeArrowheads="1"/>
          </p:cNvSpPr>
          <p:nvPr/>
        </p:nvSpPr>
        <p:spPr bwMode="auto">
          <a:xfrm>
            <a:off x="2857500" y="4143375"/>
            <a:ext cx="58785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Burg Sterrenberg</a:t>
            </a:r>
            <a:r>
              <a:rPr lang="de-DE">
                <a:latin typeface="Calibri" pitchFamily="34" charset="0"/>
              </a:rPr>
              <a:t> 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bildet zusammen mit der benachbarten </a:t>
            </a:r>
          </a:p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Burg Liebenstein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 die so genannten „feindlichen Brüder“ auf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der rechten Rheinseite. Es gibt in Deutschland eine Sage über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die „feindlichen Brüder“.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Sterrenberg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03188" y="3736975"/>
            <a:ext cx="3175001" cy="2316163"/>
          </a:xfrm>
          <a:prstGeom prst="rect">
            <a:avLst/>
          </a:prstGeom>
          <a:noFill/>
        </p:spPr>
      </p:pic>
      <p:pic>
        <p:nvPicPr>
          <p:cNvPr id="18" name="Рисунок 17" descr="burgliebenstein02_roland_todt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94325" y="4876800"/>
            <a:ext cx="2786063" cy="2133600"/>
          </a:xfrm>
          <a:prstGeom prst="rect">
            <a:avLst/>
          </a:prstGeom>
          <a:noFill/>
        </p:spPr>
      </p:pic>
      <p:pic>
        <p:nvPicPr>
          <p:cNvPr id="19" name="TextBox 18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152400" y="5699125"/>
            <a:ext cx="5864225" cy="99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0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71738" cy="6858000"/>
          </a:xfrm>
        </p:spPr>
      </p:pic>
      <p:pic>
        <p:nvPicPr>
          <p:cNvPr id="37891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0"/>
            <a:ext cx="2471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0"/>
            <a:ext cx="2471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0"/>
            <a:ext cx="1857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6688" y="1274763"/>
            <a:ext cx="3840162" cy="992187"/>
          </a:xfrm>
          <a:prstGeom prst="rect">
            <a:avLst/>
          </a:prstGeom>
          <a:noFill/>
        </p:spPr>
      </p:pic>
      <p:pic>
        <p:nvPicPr>
          <p:cNvPr id="9" name="Рисунок 8" descr="65909646_a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163" y="4810125"/>
            <a:ext cx="2444750" cy="2071688"/>
          </a:xfrm>
          <a:prstGeom prst="rect">
            <a:avLst/>
          </a:prstGeom>
          <a:noFill/>
        </p:spPr>
      </p:pic>
      <p:pic>
        <p:nvPicPr>
          <p:cNvPr id="10" name="Рисунок 9" descr="Marksburg_0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28950" y="4810125"/>
            <a:ext cx="2444750" cy="2097088"/>
          </a:xfrm>
          <a:prstGeom prst="rect">
            <a:avLst/>
          </a:prstGeom>
          <a:noFill/>
        </p:spPr>
      </p:pic>
      <p:pic>
        <p:nvPicPr>
          <p:cNvPr id="12" name="Рисунок 11" descr="16marksburg0611_smal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69025" y="1450975"/>
            <a:ext cx="2444750" cy="2097088"/>
          </a:xfrm>
          <a:prstGeom prst="rect">
            <a:avLst/>
          </a:prstGeom>
          <a:noFill/>
        </p:spPr>
      </p:pic>
      <p:pic>
        <p:nvPicPr>
          <p:cNvPr id="13" name="Рисунок 12" descr="marksburg2_8_sm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69088" y="2590800"/>
            <a:ext cx="2444750" cy="2103438"/>
          </a:xfrm>
          <a:prstGeom prst="rect">
            <a:avLst/>
          </a:prstGeom>
          <a:noFill/>
        </p:spPr>
      </p:pic>
      <p:pic>
        <p:nvPicPr>
          <p:cNvPr id="14" name="Рисунок 13" descr="Marksburg0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02350" y="3663950"/>
            <a:ext cx="2432050" cy="2103438"/>
          </a:xfrm>
          <a:prstGeom prst="rect">
            <a:avLst/>
          </a:prstGeom>
          <a:noFill/>
        </p:spPr>
      </p:pic>
      <p:sp>
        <p:nvSpPr>
          <p:cNvPr id="15" name="Блок-схема: узел 14">
            <a:hlinkClick r:id="rId10" action="ppaction://hlinksldjump"/>
          </p:cNvPr>
          <p:cNvSpPr/>
          <p:nvPr/>
        </p:nvSpPr>
        <p:spPr>
          <a:xfrm>
            <a:off x="8501063" y="6286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901" name="Рисунок 15" descr="545px-Blason_Eberhard_VI_de_Katznellenbogen.svg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85813" y="1714500"/>
            <a:ext cx="1595437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Marksburg_007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89563" y="4810125"/>
            <a:ext cx="2438400" cy="2097088"/>
          </a:xfrm>
          <a:prstGeom prst="rect">
            <a:avLst/>
          </a:prstGeom>
          <a:noFill/>
        </p:spPr>
      </p:pic>
      <p:sp>
        <p:nvSpPr>
          <p:cNvPr id="37903" name="TextBox 16"/>
          <p:cNvSpPr txBox="1">
            <a:spLocks noChangeArrowheads="1"/>
          </p:cNvSpPr>
          <p:nvPr/>
        </p:nvSpPr>
        <p:spPr bwMode="auto">
          <a:xfrm>
            <a:off x="785813" y="2286000"/>
            <a:ext cx="57483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	            Die Marksburg</a:t>
            </a:r>
            <a:r>
              <a:rPr lang="de-DE">
                <a:latin typeface="Calibri" pitchFamily="34" charset="0"/>
              </a:rPr>
              <a:t> 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ist eine vom Beginn des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                            13. Jahrhunderts stammende Höhenburg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                            oberhalb der Stadt Braubach am Rhein.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                            Mit ihrem heutigen Aussehen gilt sie als die mittelalterliche Burg schlechthin und ist Vorbild für viele Phantasieburgen.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Die Deutsche Bundespost brachte am 13. Januar 1977 eine Briefmarke der Marksburg mit dem Wert von 60 Pfennig heraus.</a:t>
            </a:r>
          </a:p>
          <a:p>
            <a:endParaRPr lang="de-DE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904" name="Рисунок 17" descr="513px-Stamps_of_Germany_(Berlin)_1977,_MiNr_537,_A_I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071688" y="4572000"/>
            <a:ext cx="1357312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8914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328863" cy="6858000"/>
          </a:xfrm>
        </p:spPr>
      </p:pic>
      <p:pic>
        <p:nvPicPr>
          <p:cNvPr id="38915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232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328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5138" y="0"/>
            <a:ext cx="2328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4613" y="1158875"/>
            <a:ext cx="3689350" cy="1219200"/>
          </a:xfrm>
          <a:prstGeom prst="rect">
            <a:avLst/>
          </a:prstGeom>
          <a:noFill/>
        </p:spPr>
      </p:pic>
      <p:pic>
        <p:nvPicPr>
          <p:cNvPr id="13" name="Рисунок 12" descr="KOBLENZ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9088" y="1335088"/>
            <a:ext cx="2560637" cy="3621087"/>
          </a:xfrm>
          <a:prstGeom prst="rect">
            <a:avLst/>
          </a:prstGeom>
          <a:noFill/>
        </p:spPr>
      </p:pic>
      <p:pic>
        <p:nvPicPr>
          <p:cNvPr id="38920" name="Рисунок 14" descr="513px-Wappen_Koblenz.svg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1643063"/>
            <a:ext cx="15716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Koblenz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15075" y="4095750"/>
            <a:ext cx="2657475" cy="2024063"/>
          </a:xfrm>
          <a:prstGeom prst="rect">
            <a:avLst/>
          </a:prstGeom>
          <a:noFill/>
        </p:spPr>
      </p:pic>
      <p:pic>
        <p:nvPicPr>
          <p:cNvPr id="14" name="Рисунок 13" descr="koblenz_deutsches_eck_panthermedia_02167061_RET_1024x76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62463" y="4810125"/>
            <a:ext cx="2792412" cy="2144713"/>
          </a:xfrm>
          <a:prstGeom prst="rect">
            <a:avLst/>
          </a:prstGeom>
          <a:noFill/>
        </p:spPr>
      </p:pic>
      <p:pic>
        <p:nvPicPr>
          <p:cNvPr id="11" name="Рисунок 10" descr="image_219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70175" y="4664075"/>
            <a:ext cx="2657475" cy="2028825"/>
          </a:xfrm>
          <a:prstGeom prst="rect">
            <a:avLst/>
          </a:prstGeom>
          <a:noFill/>
        </p:spPr>
      </p:pic>
      <p:pic>
        <p:nvPicPr>
          <p:cNvPr id="10" name="Рисунок 9" descr="koblenz-buga-wikipedia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11213" y="4949825"/>
            <a:ext cx="2663825" cy="2030413"/>
          </a:xfrm>
          <a:prstGeom prst="rect">
            <a:avLst/>
          </a:prstGeom>
          <a:noFill/>
        </p:spPr>
      </p:pic>
      <p:pic>
        <p:nvPicPr>
          <p:cNvPr id="9" name="Рисунок 8" descr="Alt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42863" y="3371850"/>
            <a:ext cx="2468563" cy="1901825"/>
          </a:xfrm>
          <a:prstGeom prst="rect">
            <a:avLst/>
          </a:prstGeom>
          <a:noFill/>
        </p:spPr>
      </p:pic>
      <p:sp>
        <p:nvSpPr>
          <p:cNvPr id="38926" name="TextBox 15"/>
          <p:cNvSpPr txBox="1">
            <a:spLocks noChangeArrowheads="1"/>
          </p:cNvSpPr>
          <p:nvPr/>
        </p:nvSpPr>
        <p:spPr bwMode="auto">
          <a:xfrm>
            <a:off x="2214563" y="2286000"/>
            <a:ext cx="47879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Times New Roman" pitchFamily="18" charset="0"/>
                <a:cs typeface="Times New Roman" pitchFamily="18" charset="0"/>
              </a:rPr>
              <a:t>Koblenz</a:t>
            </a:r>
            <a:r>
              <a:rPr lang="en-US">
                <a:latin typeface="Calibri" pitchFamily="34" charset="0"/>
              </a:rPr>
              <a:t>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ist mit rund 105.000 Einwohnern die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drittgrößte Stadt des Landes Rheinland-Pfalz. Die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Stadt ist bekannt für eine sehr aktive alternative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Musikszene. Seit 2002 ist die sie mit ihren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Kulturdenkmälern das nördliche Tor zur Kultur-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landschaft Oberes Mittelrheintal. Im Jahr 2011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fand in Koblenz die erste Bundesgartenschau in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Rheinland-Pfalz statt.  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8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328863" cy="6858000"/>
          </a:xfrm>
        </p:spPr>
      </p:pic>
      <p:pic>
        <p:nvPicPr>
          <p:cNvPr id="39939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232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328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5138" y="0"/>
            <a:ext cx="2328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Panorama_Festung_Ehrenbreitste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9300" y="2036763"/>
            <a:ext cx="7504113" cy="2998787"/>
          </a:xfrm>
          <a:prstGeom prst="rect">
            <a:avLst/>
          </a:prstGeom>
          <a:noFill/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6500" y="1200150"/>
            <a:ext cx="7729538" cy="993775"/>
          </a:xfrm>
          <a:prstGeom prst="rect">
            <a:avLst/>
          </a:prstGeom>
          <a:noFill/>
        </p:spPr>
      </p:pic>
      <p:pic>
        <p:nvPicPr>
          <p:cNvPr id="11" name="Рисунок 10" descr="6a00d8341bf8f353ef014e88b07099970d-320w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69088" y="4102100"/>
            <a:ext cx="2468562" cy="2444750"/>
          </a:xfrm>
          <a:prstGeom prst="rect">
            <a:avLst/>
          </a:prstGeom>
          <a:noFill/>
        </p:spPr>
      </p:pic>
      <p:sp>
        <p:nvSpPr>
          <p:cNvPr id="39945" name="TextBox 11"/>
          <p:cNvSpPr txBox="1">
            <a:spLocks noChangeArrowheads="1"/>
          </p:cNvSpPr>
          <p:nvPr/>
        </p:nvSpPr>
        <p:spPr bwMode="auto">
          <a:xfrm>
            <a:off x="928688" y="4929188"/>
            <a:ext cx="61690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Die Festung Ehrenbreitstein</a:t>
            </a:r>
            <a:r>
              <a:rPr lang="de-DE">
                <a:latin typeface="Calibri" pitchFamily="34" charset="0"/>
              </a:rPr>
              <a:t> 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ist eine seit dem 16. Jahrhundert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bestehende Befestigungsanlage gegenüber der Moselmündug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bei Koblenz. Heute ist sie Eigentum des Landes Rheinland-Pfalz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und beherbergt das Landesmuseum Koblenz, die Koblenzer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Jugendherberge, das Ehrenmal des Deutschen Heeres.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узел 12">
            <a:hlinkClick r:id="rId6" action="ppaction://hlinksldjump"/>
          </p:cNvPr>
          <p:cNvSpPr/>
          <p:nvPr/>
        </p:nvSpPr>
        <p:spPr>
          <a:xfrm>
            <a:off x="8572500" y="6286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2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298700" cy="6858000"/>
          </a:xfrm>
        </p:spPr>
      </p:pic>
      <p:pic>
        <p:nvPicPr>
          <p:cNvPr id="40963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2298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298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5300" y="0"/>
            <a:ext cx="2298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4675" y="1158875"/>
            <a:ext cx="5761038" cy="1219200"/>
          </a:xfrm>
          <a:prstGeom prst="rect">
            <a:avLst/>
          </a:prstGeom>
          <a:noFill/>
        </p:spPr>
      </p:pic>
      <p:pic>
        <p:nvPicPr>
          <p:cNvPr id="11" name="Рисунок 10" descr="Linz_am_Rhein_2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638" y="3962400"/>
            <a:ext cx="8553450" cy="2932113"/>
          </a:xfrm>
          <a:prstGeom prst="rect">
            <a:avLst/>
          </a:prstGeom>
          <a:noFill/>
        </p:spPr>
      </p:pic>
      <p:pic>
        <p:nvPicPr>
          <p:cNvPr id="40968" name="Рисунок 9" descr="378px-Linz_am_Rhein.svg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1714500"/>
            <a:ext cx="157480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9" name="TextBox 12"/>
          <p:cNvSpPr txBox="1">
            <a:spLocks noChangeArrowheads="1"/>
          </p:cNvSpPr>
          <p:nvPr/>
        </p:nvSpPr>
        <p:spPr bwMode="auto">
          <a:xfrm>
            <a:off x="2214563" y="2286000"/>
            <a:ext cx="64643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Linz</a:t>
            </a:r>
            <a:r>
              <a:rPr lang="de-DE">
                <a:latin typeface="Calibri" pitchFamily="34" charset="0"/>
              </a:rPr>
              <a:t>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liegt rechtsrheinisch am nördlichen Mittelrhein gegenüber der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Ahrmündung, etwa auf halbem Weg zwischen Köln und Koblenz.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Wegen der vielen farbenprächtigen Bauwerke wird die Stadt oft als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„Bunte Stadt am Rhein“ bezeichnet.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Der wichtigste Wirtschaftszweig in Linz ist der Tourismus. Früher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spielte in Linz der Basaltabbau eine große Rolle.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 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7" name="Содержимое 5" descr="korab012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2257425" cy="6858000"/>
          </a:xfrm>
        </p:spPr>
      </p:pic>
      <p:pic>
        <p:nvPicPr>
          <p:cNvPr id="41988" name="Содержимое 5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0"/>
            <a:ext cx="2255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Содержимое 5" descr="korab01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0"/>
            <a:ext cx="2357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Содержимое 5" descr="korab01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63" y="0"/>
            <a:ext cx="2357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extBox 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713" y="1274763"/>
            <a:ext cx="5230812" cy="992187"/>
          </a:xfrm>
          <a:prstGeom prst="rect">
            <a:avLst/>
          </a:prstGeom>
          <a:noFill/>
        </p:spPr>
      </p:pic>
      <p:pic>
        <p:nvPicPr>
          <p:cNvPr id="11" name="Рисунок 10" descr="1_12891981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0525" y="4316413"/>
            <a:ext cx="3095625" cy="2474912"/>
          </a:xfrm>
          <a:prstGeom prst="rect">
            <a:avLst/>
          </a:prstGeom>
          <a:noFill/>
        </p:spPr>
      </p:pic>
      <p:pic>
        <p:nvPicPr>
          <p:cNvPr id="12" name="Рисунок 11" descr="0_82212_608ad0b7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0525" y="2316163"/>
            <a:ext cx="3078163" cy="2444750"/>
          </a:xfrm>
          <a:prstGeom prst="rect">
            <a:avLst/>
          </a:prstGeom>
          <a:noFill/>
        </p:spPr>
      </p:pic>
      <p:sp>
        <p:nvSpPr>
          <p:cNvPr id="41994" name="TextBox 12"/>
          <p:cNvSpPr txBox="1">
            <a:spLocks noChangeArrowheads="1"/>
          </p:cNvSpPr>
          <p:nvPr/>
        </p:nvSpPr>
        <p:spPr bwMode="auto">
          <a:xfrm>
            <a:off x="4929188" y="1571625"/>
            <a:ext cx="4046537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>
                <a:latin typeface="Times New Roman" pitchFamily="18" charset="0"/>
                <a:cs typeface="Times New Roman" pitchFamily="18" charset="0"/>
              </a:rPr>
              <a:t>„Der Berge sieben heben sich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empor am Niederrheine.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Es winden grüne Reben sich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um graue Felsgesteine …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Wer mag von euch der schönste sein,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ihr mächtigen Gesellen?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Hell spiegelt sich der Drachenstein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in silberhellen Wellen.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Sankt Peter liebt's in Frömmigkeit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mit Glockenhaut zu reden.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Wem wird denn wohl der Kranz geweiht?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Fürwahr ein Kranz für Jeden.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Doch wenn ihr nach der Größe fragt,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aus stolzen Buchenhallen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>
                <a:latin typeface="Times New Roman" pitchFamily="18" charset="0"/>
                <a:cs typeface="Times New Roman" pitchFamily="18" charset="0"/>
              </a:rPr>
              <a:t>die Felsenhäupter überragt</a:t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 b="1">
                <a:latin typeface="Times New Roman" pitchFamily="18" charset="0"/>
                <a:cs typeface="Times New Roman" pitchFamily="18" charset="0"/>
              </a:rPr>
              <a:t>die Löwenburg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vor allen!“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/>
            </a:r>
            <a:br>
              <a:rPr lang="de-DE">
                <a:latin typeface="Times New Roman" pitchFamily="18" charset="0"/>
                <a:cs typeface="Times New Roman" pitchFamily="18" charset="0"/>
              </a:rPr>
            </a:br>
            <a:r>
              <a:rPr lang="de-DE" i="1">
                <a:latin typeface="Times New Roman" pitchFamily="18" charset="0"/>
                <a:cs typeface="Times New Roman" pitchFamily="18" charset="0"/>
              </a:rPr>
              <a:t>Emil Rittershaus (1834–1897)</a:t>
            </a:r>
            <a:endParaRPr lang="de-DE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2" name="Содержимое 3" descr="3_clip_image007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Блок-схема: процесс 4">
            <a:hlinkClick r:id="rId4" action="ppaction://hlinksldjump"/>
          </p:cNvPr>
          <p:cNvSpPr/>
          <p:nvPr/>
        </p:nvSpPr>
        <p:spPr>
          <a:xfrm>
            <a:off x="2928938" y="1214438"/>
            <a:ext cx="1000125" cy="357187"/>
          </a:xfrm>
          <a:prstGeom prst="flowChartProcess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Köln</a:t>
            </a:r>
            <a:endParaRPr lang="ru-RU" sz="2400" b="1" dirty="0">
              <a:ln w="12700">
                <a:noFill/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процесс 5">
            <a:hlinkClick r:id="rId5" action="ppaction://hlinksldjump"/>
          </p:cNvPr>
          <p:cNvSpPr/>
          <p:nvPr/>
        </p:nvSpPr>
        <p:spPr>
          <a:xfrm>
            <a:off x="6000750" y="5572125"/>
            <a:ext cx="1071563" cy="357188"/>
          </a:xfrm>
          <a:prstGeom prst="flowChartProcess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Mainz</a:t>
            </a:r>
            <a:endParaRPr lang="ru-RU" sz="2400" b="1" dirty="0">
              <a:ln w="12700">
                <a:noFill/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процесс 6">
            <a:hlinkClick r:id="rId6" action="ppaction://hlinksldjump"/>
          </p:cNvPr>
          <p:cNvSpPr/>
          <p:nvPr/>
        </p:nvSpPr>
        <p:spPr>
          <a:xfrm>
            <a:off x="3000375" y="2286000"/>
            <a:ext cx="1000125" cy="357188"/>
          </a:xfrm>
          <a:prstGeom prst="flowChartProcess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Bonn</a:t>
            </a:r>
            <a:endParaRPr lang="ru-RU" sz="2400" b="1" dirty="0">
              <a:ln w="12700">
                <a:noFill/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процесс 7">
            <a:hlinkClick r:id="rId7" action="ppaction://hlinksldjump"/>
          </p:cNvPr>
          <p:cNvSpPr/>
          <p:nvPr/>
        </p:nvSpPr>
        <p:spPr>
          <a:xfrm>
            <a:off x="4286250" y="3571875"/>
            <a:ext cx="1357313" cy="357188"/>
          </a:xfrm>
          <a:prstGeom prst="flowChartProcess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Koblenz</a:t>
            </a:r>
            <a:endParaRPr lang="ru-RU" sz="2400" b="1" dirty="0">
              <a:ln w="12700">
                <a:noFill/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процесс 8">
            <a:hlinkClick r:id="rId8" action="ppaction://hlinksldjump"/>
          </p:cNvPr>
          <p:cNvSpPr/>
          <p:nvPr/>
        </p:nvSpPr>
        <p:spPr>
          <a:xfrm>
            <a:off x="4643438" y="5000625"/>
            <a:ext cx="1285875" cy="357188"/>
          </a:xfrm>
          <a:prstGeom prst="flowChartProcess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Bingen</a:t>
            </a:r>
            <a:endParaRPr lang="ru-RU" sz="2400" b="1" dirty="0">
              <a:ln w="12700">
                <a:noFill/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процесс 9">
            <a:hlinkClick r:id="rId9" action="ppaction://hlinksldjump"/>
          </p:cNvPr>
          <p:cNvSpPr/>
          <p:nvPr/>
        </p:nvSpPr>
        <p:spPr>
          <a:xfrm>
            <a:off x="6000750" y="4929188"/>
            <a:ext cx="1643063" cy="357187"/>
          </a:xfrm>
          <a:prstGeom prst="flowChartProcess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Wiesbaden</a:t>
            </a:r>
            <a:endParaRPr lang="ru-RU" sz="2400" b="1" dirty="0">
              <a:ln w="12700">
                <a:noFill/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процесс 11">
            <a:hlinkClick r:id="rId10" action="ppaction://hlinksldjump"/>
          </p:cNvPr>
          <p:cNvSpPr/>
          <p:nvPr/>
        </p:nvSpPr>
        <p:spPr>
          <a:xfrm>
            <a:off x="4357688" y="4429125"/>
            <a:ext cx="1285875" cy="357188"/>
          </a:xfrm>
          <a:prstGeom prst="flowChartProcess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St.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Goar</a:t>
            </a:r>
            <a:endParaRPr lang="ru-RU" sz="2400" b="1" dirty="0">
              <a:ln w="12700">
                <a:noFill/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процесс 12">
            <a:hlinkClick r:id="rId11" action="ppaction://hlinksldjump"/>
          </p:cNvPr>
          <p:cNvSpPr/>
          <p:nvPr/>
        </p:nvSpPr>
        <p:spPr>
          <a:xfrm>
            <a:off x="2714625" y="3357563"/>
            <a:ext cx="1000125" cy="357187"/>
          </a:xfrm>
          <a:prstGeom prst="flowChartProcess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Linz</a:t>
            </a:r>
            <a:endParaRPr lang="ru-RU" sz="2400" b="1" dirty="0">
              <a:ln w="12700">
                <a:noFill/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korablik-risunok1.jpg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0" y="5286375"/>
            <a:ext cx="1857375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ьная выноска 13">
            <a:hlinkClick r:id="rId5" action="ppaction://hlinksldjump"/>
          </p:cNvPr>
          <p:cNvSpPr/>
          <p:nvPr/>
        </p:nvSpPr>
        <p:spPr>
          <a:xfrm>
            <a:off x="5929313" y="4857750"/>
            <a:ext cx="357187" cy="428625"/>
          </a:xfrm>
          <a:prstGeom prst="wedgeEllipseCallout">
            <a:avLst>
              <a:gd name="adj1" fmla="val -321"/>
              <a:gd name="adj2" fmla="val 100791"/>
            </a:avLst>
          </a:prstGeom>
          <a:solidFill>
            <a:srgbClr val="279D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80252"/>
                </a:solidFill>
              </a:rPr>
              <a:t>?</a:t>
            </a:r>
            <a:endParaRPr lang="ru-RU" sz="2000" b="1" dirty="0">
              <a:solidFill>
                <a:srgbClr val="080252"/>
              </a:solidFill>
            </a:endParaRPr>
          </a:p>
        </p:txBody>
      </p:sp>
      <p:sp>
        <p:nvSpPr>
          <p:cNvPr id="15" name="Овальная выноска 14">
            <a:hlinkClick r:id="rId9" action="ppaction://hlinksldjump"/>
          </p:cNvPr>
          <p:cNvSpPr/>
          <p:nvPr/>
        </p:nvSpPr>
        <p:spPr>
          <a:xfrm>
            <a:off x="5643563" y="4572000"/>
            <a:ext cx="357187" cy="428625"/>
          </a:xfrm>
          <a:prstGeom prst="wedgeEllipseCallout">
            <a:avLst>
              <a:gd name="adj1" fmla="val -321"/>
              <a:gd name="adj2" fmla="val 100791"/>
            </a:avLst>
          </a:prstGeom>
          <a:solidFill>
            <a:srgbClr val="279D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80252"/>
                </a:solidFill>
              </a:rPr>
              <a:t>?</a:t>
            </a:r>
            <a:endParaRPr lang="ru-RU" sz="2000" b="1" dirty="0">
              <a:solidFill>
                <a:srgbClr val="080252"/>
              </a:solidFill>
            </a:endParaRPr>
          </a:p>
        </p:txBody>
      </p:sp>
      <p:sp>
        <p:nvSpPr>
          <p:cNvPr id="16" name="Овальная выноска 15">
            <a:hlinkClick r:id="rId8" action="ppaction://hlinksldjump"/>
          </p:cNvPr>
          <p:cNvSpPr/>
          <p:nvPr/>
        </p:nvSpPr>
        <p:spPr>
          <a:xfrm>
            <a:off x="5143500" y="4929188"/>
            <a:ext cx="357188" cy="428625"/>
          </a:xfrm>
          <a:prstGeom prst="wedgeEllipseCallout">
            <a:avLst>
              <a:gd name="adj1" fmla="val -321"/>
              <a:gd name="adj2" fmla="val 100791"/>
            </a:avLst>
          </a:prstGeom>
          <a:solidFill>
            <a:srgbClr val="279D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80252"/>
                </a:solidFill>
              </a:rPr>
              <a:t>?</a:t>
            </a:r>
            <a:endParaRPr lang="ru-RU" sz="2000" b="1" dirty="0">
              <a:solidFill>
                <a:srgbClr val="080252"/>
              </a:solidFill>
            </a:endParaRPr>
          </a:p>
        </p:txBody>
      </p:sp>
      <p:sp>
        <p:nvSpPr>
          <p:cNvPr id="17" name="Овальная выноска 16">
            <a:hlinkClick r:id="rId10" action="ppaction://hlinksldjump"/>
          </p:cNvPr>
          <p:cNvSpPr/>
          <p:nvPr/>
        </p:nvSpPr>
        <p:spPr>
          <a:xfrm>
            <a:off x="4643438" y="4214813"/>
            <a:ext cx="357187" cy="428625"/>
          </a:xfrm>
          <a:prstGeom prst="wedgeEllipseCallout">
            <a:avLst>
              <a:gd name="adj1" fmla="val -321"/>
              <a:gd name="adj2" fmla="val 100791"/>
            </a:avLst>
          </a:prstGeom>
          <a:solidFill>
            <a:srgbClr val="279D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80252"/>
                </a:solidFill>
              </a:rPr>
              <a:t>?</a:t>
            </a:r>
            <a:endParaRPr lang="ru-RU" sz="2000" b="1" dirty="0">
              <a:solidFill>
                <a:srgbClr val="080252"/>
              </a:solidFill>
            </a:endParaRPr>
          </a:p>
        </p:txBody>
      </p:sp>
      <p:sp>
        <p:nvSpPr>
          <p:cNvPr id="18" name="Овальная выноска 17">
            <a:hlinkClick r:id="rId7" action="ppaction://hlinksldjump"/>
          </p:cNvPr>
          <p:cNvSpPr/>
          <p:nvPr/>
        </p:nvSpPr>
        <p:spPr>
          <a:xfrm>
            <a:off x="4429125" y="3429000"/>
            <a:ext cx="357188" cy="428625"/>
          </a:xfrm>
          <a:prstGeom prst="wedgeEllipseCallout">
            <a:avLst>
              <a:gd name="adj1" fmla="val -321"/>
              <a:gd name="adj2" fmla="val 100791"/>
            </a:avLst>
          </a:prstGeom>
          <a:solidFill>
            <a:srgbClr val="279D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80252"/>
                </a:solidFill>
              </a:rPr>
              <a:t>?</a:t>
            </a:r>
            <a:endParaRPr lang="ru-RU" sz="2000" b="1" dirty="0">
              <a:solidFill>
                <a:srgbClr val="080252"/>
              </a:solidFill>
            </a:endParaRPr>
          </a:p>
        </p:txBody>
      </p:sp>
      <p:sp>
        <p:nvSpPr>
          <p:cNvPr id="19" name="Овальная выноска 18">
            <a:hlinkClick r:id="rId11" action="ppaction://hlinksldjump"/>
          </p:cNvPr>
          <p:cNvSpPr/>
          <p:nvPr/>
        </p:nvSpPr>
        <p:spPr>
          <a:xfrm>
            <a:off x="3571875" y="2643188"/>
            <a:ext cx="357188" cy="428625"/>
          </a:xfrm>
          <a:prstGeom prst="wedgeEllipseCallout">
            <a:avLst>
              <a:gd name="adj1" fmla="val -321"/>
              <a:gd name="adj2" fmla="val 100791"/>
            </a:avLst>
          </a:prstGeom>
          <a:solidFill>
            <a:srgbClr val="279D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80252"/>
                </a:solidFill>
              </a:rPr>
              <a:t>?</a:t>
            </a:r>
            <a:endParaRPr lang="ru-RU" sz="2000" b="1" dirty="0">
              <a:solidFill>
                <a:srgbClr val="080252"/>
              </a:solidFill>
            </a:endParaRPr>
          </a:p>
        </p:txBody>
      </p:sp>
      <p:sp>
        <p:nvSpPr>
          <p:cNvPr id="20" name="Овальная выноска 19">
            <a:hlinkClick r:id="rId6" action="ppaction://hlinksldjump"/>
          </p:cNvPr>
          <p:cNvSpPr/>
          <p:nvPr/>
        </p:nvSpPr>
        <p:spPr>
          <a:xfrm>
            <a:off x="3357563" y="2071688"/>
            <a:ext cx="357187" cy="428625"/>
          </a:xfrm>
          <a:prstGeom prst="wedgeEllipseCallout">
            <a:avLst>
              <a:gd name="adj1" fmla="val -321"/>
              <a:gd name="adj2" fmla="val 100791"/>
            </a:avLst>
          </a:prstGeom>
          <a:solidFill>
            <a:srgbClr val="279D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80252"/>
                </a:solidFill>
              </a:rPr>
              <a:t>?</a:t>
            </a:r>
            <a:endParaRPr lang="ru-RU" sz="2000" b="1" dirty="0">
              <a:solidFill>
                <a:srgbClr val="080252"/>
              </a:solidFill>
            </a:endParaRPr>
          </a:p>
        </p:txBody>
      </p:sp>
      <p:sp>
        <p:nvSpPr>
          <p:cNvPr id="21" name="Овальная выноска 20">
            <a:hlinkClick r:id="rId4" action="ppaction://hlinksldjump"/>
          </p:cNvPr>
          <p:cNvSpPr/>
          <p:nvPr/>
        </p:nvSpPr>
        <p:spPr>
          <a:xfrm>
            <a:off x="2928938" y="1071563"/>
            <a:ext cx="357187" cy="428625"/>
          </a:xfrm>
          <a:prstGeom prst="wedgeEllipseCallout">
            <a:avLst>
              <a:gd name="adj1" fmla="val -321"/>
              <a:gd name="adj2" fmla="val 100791"/>
            </a:avLst>
          </a:prstGeom>
          <a:solidFill>
            <a:srgbClr val="279D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80252"/>
                </a:solidFill>
              </a:rPr>
              <a:t>?</a:t>
            </a:r>
            <a:endParaRPr lang="ru-RU" sz="2000" b="1" dirty="0">
              <a:solidFill>
                <a:srgbClr val="08025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6.08374E-7 C -0.01198 -0.00046 -0.02413 -0.00069 -0.03594 -0.00162 C -0.04045 -0.00185 -0.04444 -0.00509 -0.04878 -0.00625 C -0.07187 -0.01249 -0.09236 -0.02614 -0.11476 -0.03447 C -0.12344 -0.04395 -0.13316 -0.05274 -0.14184 -0.06223 C -0.1467 -0.06755 -0.14774 -0.07217 -0.1533 -0.07634 C -0.15694 -0.08189 -0.15573 -0.07934 -0.15746 -0.08397 " pathEditMode="relative" rAng="0" ptsTypes="ffffff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-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747 -0.08403 C -0.13472 -0.13819 -0.11181 -0.19213 -0.11684 -0.20972 C -0.12187 -0.22731 -0.17569 -0.19328 -0.18733 -0.18935 " pathEditMode="relative" rAng="0" ptsTypes="aaA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-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733 -0.18935 C -0.18264 -0.05833 -0.17778 0.07292 -0.20122 0.10949 C -0.22448 0.14607 -0.27622 0.08797 -0.32778 0.02986 " pathEditMode="relative" rAng="0" ptsTypes="a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778 0.02986 C -0.35416 0.05486 -0.38038 0.08056 -0.39739 0.05972 C -0.41441 0.03912 -0.42222 -0.02755 -0.43003 -0.09375 " pathEditMode="relative" rAng="0" ptsTypes="aaA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003 -0.09374 C -0.48541 -0.09143 -0.54079 -0.08911 -0.54635 -0.11157 C -0.55191 -0.13402 -0.50781 -0.18124 -0.46371 -0.22823 " pathEditMode="relative" ptsTypes="aaA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372 -0.22824 C -0.38264 -0.29583 -0.30139 -0.36319 -0.29532 -0.3956 C -0.28907 -0.42778 -0.35868 -0.42593 -0.42761 -0.42338 " pathEditMode="relative" rAng="0" ptsTypes="aaA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76 -0.42338 C -0.38454 -0.45694 -0.34131 -0.4905 -0.34201 -0.51064 C -0.3427 -0.53078 -0.41649 -0.53842 -0.43142 -0.54398 " pathEditMode="relative" ptsTypes="aaA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142 -0.54398 C -0.50885 -0.49074 -0.58628 -0.43726 -0.61892 -0.44513 C -0.65156 -0.453 -0.62691 -0.56504 -0.6276 -0.59143 C -0.6283 -0.61782 -0.62604 -0.61041 -0.62361 -0.603 " pathEditMode="relative" ptsTypes="aaaA">
                                      <p:cBhvr>
                                        <p:cTn id="8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3010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328863" cy="6858000"/>
          </a:xfrm>
        </p:spPr>
      </p:pic>
      <p:pic>
        <p:nvPicPr>
          <p:cNvPr id="43011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232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328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5138" y="0"/>
            <a:ext cx="2328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663" y="1200150"/>
            <a:ext cx="9247187" cy="993775"/>
          </a:xfrm>
          <a:prstGeom prst="rect">
            <a:avLst/>
          </a:prstGeom>
          <a:noFill/>
        </p:spPr>
      </p:pic>
      <p:pic>
        <p:nvPicPr>
          <p:cNvPr id="9" name="Рисунок 8" descr="800px-Drachenfels_Sti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38" y="2024063"/>
            <a:ext cx="3176587" cy="2273300"/>
          </a:xfrm>
          <a:prstGeom prst="rect">
            <a:avLst/>
          </a:prstGeom>
          <a:noFill/>
        </p:spPr>
      </p:pic>
      <p:pic>
        <p:nvPicPr>
          <p:cNvPr id="10" name="Рисунок 9" descr="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76213" y="3524250"/>
            <a:ext cx="3138488" cy="2273300"/>
          </a:xfrm>
          <a:prstGeom prst="rect">
            <a:avLst/>
          </a:prstGeom>
          <a:noFill/>
        </p:spPr>
      </p:pic>
      <p:pic>
        <p:nvPicPr>
          <p:cNvPr id="11" name="Рисунок 10" descr="0_31edc_5d9cbd13_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64013" y="3956050"/>
            <a:ext cx="2176462" cy="2590800"/>
          </a:xfrm>
          <a:prstGeom prst="rect">
            <a:avLst/>
          </a:prstGeom>
          <a:noFill/>
        </p:spPr>
      </p:pic>
      <p:pic>
        <p:nvPicPr>
          <p:cNvPr id="12" name="Рисунок 11" descr="0_38308_b1b31104_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95475" y="4595813"/>
            <a:ext cx="3133725" cy="2238375"/>
          </a:xfrm>
          <a:prstGeom prst="rect">
            <a:avLst/>
          </a:prstGeom>
          <a:noFill/>
        </p:spPr>
      </p:pic>
      <p:sp>
        <p:nvSpPr>
          <p:cNvPr id="43019" name="TextBox 12"/>
          <p:cNvSpPr txBox="1">
            <a:spLocks noChangeArrowheads="1"/>
          </p:cNvSpPr>
          <p:nvPr/>
        </p:nvSpPr>
        <p:spPr bwMode="auto">
          <a:xfrm>
            <a:off x="3071813" y="2143125"/>
            <a:ext cx="61372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Der Drachenfels</a:t>
            </a:r>
            <a:r>
              <a:rPr lang="de-DE">
                <a:latin typeface="Calibri" pitchFamily="34" charset="0"/>
              </a:rPr>
              <a:t> 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ist ein Berg im Siebengebirge am Rhein.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Am nördlichen Hang über der Stadt Königswinter befindet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sich das 1882 im historistischen Stil erbaute Schloss Drachen-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burg. Die Sanierung des Altbaus aus den 1930er-Jahren und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Der Neubau (seit September 2011) sollten bis September 2012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fertiggestellt sein. Am 30. November 2012 wurde das neue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Restaurant eröffnet, Restarbeiten ziehen sich bis zum folgenden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Frühjahr hin.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450px-Schloss_Drachenbur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69088" y="3889375"/>
            <a:ext cx="244475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4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71738" cy="6858000"/>
          </a:xfrm>
        </p:spPr>
      </p:pic>
      <p:pic>
        <p:nvPicPr>
          <p:cNvPr id="44035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0"/>
            <a:ext cx="2471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0"/>
            <a:ext cx="2471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0"/>
            <a:ext cx="1857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0875" y="1347788"/>
            <a:ext cx="5138738" cy="987425"/>
          </a:xfrm>
          <a:prstGeom prst="rect">
            <a:avLst/>
          </a:prstGeom>
          <a:noFill/>
        </p:spPr>
      </p:pic>
      <p:sp>
        <p:nvSpPr>
          <p:cNvPr id="44039" name="TextBox 11"/>
          <p:cNvSpPr txBox="1">
            <a:spLocks noChangeArrowheads="1"/>
          </p:cNvSpPr>
          <p:nvPr/>
        </p:nvSpPr>
        <p:spPr bwMode="auto">
          <a:xfrm>
            <a:off x="134938" y="2428875"/>
            <a:ext cx="900906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de-DE" b="1">
                <a:latin typeface="Times New Roman" pitchFamily="18" charset="0"/>
                <a:cs typeface="Times New Roman" pitchFamily="18" charset="0"/>
              </a:rPr>
              <a:t>Das Siebengebirge</a:t>
            </a:r>
            <a:r>
              <a:rPr lang="de-DE">
                <a:latin typeface="Calibri" pitchFamily="34" charset="0"/>
              </a:rPr>
              <a:t> 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ist ein rechtsrheinisches, im Südosten von Bonn und im Bereich der Städte </a:t>
            </a: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Königswinter und Bad Honnef gelegenes Mittelgebirge, das aus mehr als 50 Bergen und </a:t>
            </a: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Anhöhen besteht. Das Siebengebirge gehört komplett zum Naturpark Siebengebirge, einem der</a:t>
            </a: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 ältesten Naturparks Deutschlands. Die Entstehung der Bezeichnung Siebengebirge ist nicht </a:t>
            </a:r>
          </a:p>
          <a:p>
            <a:pPr algn="just"/>
            <a:r>
              <a:rPr lang="de-DE">
                <a:latin typeface="Times New Roman" pitchFamily="18" charset="0"/>
                <a:cs typeface="Times New Roman" pitchFamily="18" charset="0"/>
              </a:rPr>
              <a:t>eindeutig geklärt. Es gibt sogar einige Sagen darüber.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800px-Blick_vom_Rodderberg_auf_das_Siebengebirg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8" y="4243388"/>
            <a:ext cx="8886825" cy="2528887"/>
          </a:xfrm>
          <a:prstGeom prst="rect">
            <a:avLst/>
          </a:prstGeom>
          <a:noFill/>
        </p:spPr>
      </p:pic>
      <p:sp>
        <p:nvSpPr>
          <p:cNvPr id="11" name="Блок-схема: узел 10">
            <a:hlinkClick r:id="rId6" action="ppaction://hlinksldjump"/>
          </p:cNvPr>
          <p:cNvSpPr/>
          <p:nvPr/>
        </p:nvSpPr>
        <p:spPr>
          <a:xfrm>
            <a:off x="8572500" y="6286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5058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328863" cy="6858000"/>
          </a:xfrm>
        </p:spPr>
      </p:pic>
      <p:pic>
        <p:nvPicPr>
          <p:cNvPr id="45059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232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328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5138" y="0"/>
            <a:ext cx="2328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0725" y="1158875"/>
            <a:ext cx="2622550" cy="1219200"/>
          </a:xfrm>
          <a:prstGeom prst="rect">
            <a:avLst/>
          </a:prstGeom>
          <a:noFill/>
        </p:spPr>
      </p:pic>
      <p:pic>
        <p:nvPicPr>
          <p:cNvPr id="9" name="Рисунок 8" descr="2010_11_18_17_3_13_95631_58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3188" y="1311275"/>
            <a:ext cx="3389313" cy="2236788"/>
          </a:xfrm>
          <a:prstGeom prst="rect">
            <a:avLst/>
          </a:prstGeom>
          <a:noFill/>
        </p:spPr>
      </p:pic>
      <p:pic>
        <p:nvPicPr>
          <p:cNvPr id="10" name="Рисунок 9" descr="rheinpanorama-kics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2451100"/>
            <a:ext cx="3419475" cy="2243138"/>
          </a:xfrm>
          <a:prstGeom prst="rect">
            <a:avLst/>
          </a:prstGeom>
          <a:noFill/>
        </p:spPr>
      </p:pic>
      <p:pic>
        <p:nvPicPr>
          <p:cNvPr id="11" name="Рисунок 10" descr="BonnPostTowerLangerEuge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9538" y="3663950"/>
            <a:ext cx="3419475" cy="2243138"/>
          </a:xfrm>
          <a:prstGeom prst="rect">
            <a:avLst/>
          </a:prstGeom>
          <a:noFill/>
        </p:spPr>
      </p:pic>
      <p:pic>
        <p:nvPicPr>
          <p:cNvPr id="13" name="Рисунок 12" descr="Beethoven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03188" y="4737100"/>
            <a:ext cx="3419476" cy="2243138"/>
          </a:xfrm>
          <a:prstGeom prst="rect">
            <a:avLst/>
          </a:prstGeom>
          <a:noFill/>
        </p:spPr>
      </p:pic>
      <p:pic>
        <p:nvPicPr>
          <p:cNvPr id="14" name="Рисунок 13" descr="5555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08325" y="4737100"/>
            <a:ext cx="3414713" cy="2249488"/>
          </a:xfrm>
          <a:prstGeom prst="rect">
            <a:avLst/>
          </a:prstGeom>
          <a:noFill/>
        </p:spPr>
      </p:pic>
      <p:sp>
        <p:nvSpPr>
          <p:cNvPr id="15" name="Блок-схема: узел 14">
            <a:hlinkClick r:id="rId9" action="ppaction://hlinksldjump"/>
          </p:cNvPr>
          <p:cNvSpPr/>
          <p:nvPr/>
        </p:nvSpPr>
        <p:spPr>
          <a:xfrm>
            <a:off x="8572500" y="6286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69" name="TextBox 15"/>
          <p:cNvSpPr txBox="1">
            <a:spLocks noChangeArrowheads="1"/>
          </p:cNvSpPr>
          <p:nvPr/>
        </p:nvSpPr>
        <p:spPr bwMode="auto">
          <a:xfrm>
            <a:off x="3516313" y="2286000"/>
            <a:ext cx="5627687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Bern</a:t>
            </a:r>
            <a:r>
              <a:rPr lang="de-DE">
                <a:latin typeface="Calibri" pitchFamily="34" charset="0"/>
              </a:rPr>
              <a:t> 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kann auf eine mehr als 2000-jährige Geschichte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zurückblicken. Damit gehört Bonn zu den ältesten Städten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Deutschlands. 1770 kam Ludwig van Beethoven hier zur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Welt. Im Laufe des 19. Jahrhunderts entwickelte sich die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Universität Bonn zu einer der bedeutendsten deutschen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Hochschulen. Bonn verfügt über eine große Zahl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bedeutender Museen. Neben dem städtischen Theater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Bonn mit der Oper Bonn und Schauspiel gibt es diverse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kleinere Privattheater in Bonn. 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70" name="Рисунок 16" descr="413px-Wappen-stadt-bonn.svg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15125" y="4857750"/>
            <a:ext cx="1609725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2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257425" cy="6858000"/>
          </a:xfrm>
        </p:spPr>
      </p:pic>
      <p:pic>
        <p:nvPicPr>
          <p:cNvPr id="46083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0"/>
            <a:ext cx="2255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0"/>
            <a:ext cx="2357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0"/>
            <a:ext cx="2357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14675" y="1158875"/>
            <a:ext cx="2414588" cy="1219200"/>
          </a:xfrm>
          <a:prstGeom prst="rect">
            <a:avLst/>
          </a:prstGeom>
          <a:noFill/>
        </p:spPr>
      </p:pic>
      <p:pic>
        <p:nvPicPr>
          <p:cNvPr id="13" name="Рисунок 12" descr="koel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383088"/>
            <a:ext cx="6608763" cy="2584450"/>
          </a:xfrm>
          <a:prstGeom prst="rect">
            <a:avLst/>
          </a:prstGeom>
          <a:noFill/>
        </p:spPr>
      </p:pic>
      <p:pic>
        <p:nvPicPr>
          <p:cNvPr id="10" name="Рисунок 9" descr="801b19b7770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4164013"/>
            <a:ext cx="3005138" cy="2243137"/>
          </a:xfrm>
          <a:prstGeom prst="rect">
            <a:avLst/>
          </a:prstGeom>
          <a:noFill/>
        </p:spPr>
      </p:pic>
      <p:sp>
        <p:nvSpPr>
          <p:cNvPr id="14" name="Блок-схема: узел 13">
            <a:hlinkClick r:id="rId7" action="ppaction://hlinksldjump"/>
          </p:cNvPr>
          <p:cNvSpPr/>
          <p:nvPr/>
        </p:nvSpPr>
        <p:spPr>
          <a:xfrm>
            <a:off x="8572500" y="6286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090" name="TextBox 14"/>
          <p:cNvSpPr txBox="1">
            <a:spLocks noChangeArrowheads="1"/>
          </p:cNvSpPr>
          <p:nvPr/>
        </p:nvSpPr>
        <p:spPr bwMode="auto">
          <a:xfrm>
            <a:off x="2824163" y="2214563"/>
            <a:ext cx="618013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latin typeface="Times New Roman" pitchFamily="18" charset="0"/>
                <a:cs typeface="Times New Roman" pitchFamily="18" charset="0"/>
              </a:rPr>
              <a:t>Köln</a:t>
            </a:r>
            <a:r>
              <a:rPr lang="de-DE">
                <a:latin typeface="Calibri" pitchFamily="34" charset="0"/>
              </a:rPr>
              <a:t> </a:t>
            </a:r>
            <a:r>
              <a:rPr lang="de-DE">
                <a:latin typeface="Times New Roman" pitchFamily="18" charset="0"/>
                <a:cs typeface="Times New Roman" pitchFamily="18" charset="0"/>
              </a:rPr>
              <a:t>ist mit mehr als einer Million Einwohnern die Stadt des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Landes Nordrhein-Westfalen. Köln besitzt als Wirtschafts- und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Kulturmetropole internationale Bedeutung und gilt als eines der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führenden Zentren für den weltweiten Kunsthandel. 2012 wurde 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hier mit städtischen Mitteln nach längerer Vorbereitung die 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Akademie der Künste der Welt gegründet. Köln besitzt links-</a:t>
            </a:r>
          </a:p>
          <a:p>
            <a:r>
              <a:rPr lang="de-DE">
                <a:latin typeface="Times New Roman" pitchFamily="18" charset="0"/>
                <a:cs typeface="Times New Roman" pitchFamily="18" charset="0"/>
              </a:rPr>
              <a:t>rheinisch zwei Grüngürtel – den Inneren und den Äußeren.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91" name="Рисунок 15" descr="Wappen_Koeln.svg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50" y="1643063"/>
            <a:ext cx="1498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474313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09538" y="3163888"/>
            <a:ext cx="3017838" cy="2255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7106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 t="21312"/>
          <a:stretch>
            <a:fillRect/>
          </a:stretch>
        </p:blipFill>
        <p:spPr>
          <a:xfrm>
            <a:off x="0" y="0"/>
            <a:ext cx="2328863" cy="6858000"/>
          </a:xfrm>
        </p:spPr>
      </p:pic>
      <p:pic>
        <p:nvPicPr>
          <p:cNvPr id="47107" name="Содержимое 3" descr="korab012.jpg"/>
          <p:cNvPicPr>
            <a:picLocks noChangeAspect="1"/>
          </p:cNvPicPr>
          <p:nvPr/>
        </p:nvPicPr>
        <p:blipFill>
          <a:blip r:embed="rId2"/>
          <a:srcRect t="21312"/>
          <a:stretch>
            <a:fillRect/>
          </a:stretch>
        </p:blipFill>
        <p:spPr bwMode="auto">
          <a:xfrm>
            <a:off x="2286000" y="0"/>
            <a:ext cx="232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Содержимое 3" descr="korab012.jpg"/>
          <p:cNvPicPr>
            <a:picLocks noChangeAspect="1"/>
          </p:cNvPicPr>
          <p:nvPr/>
        </p:nvPicPr>
        <p:blipFill>
          <a:blip r:embed="rId2"/>
          <a:srcRect t="21312"/>
          <a:stretch>
            <a:fillRect/>
          </a:stretch>
        </p:blipFill>
        <p:spPr bwMode="auto">
          <a:xfrm>
            <a:off x="4500563" y="0"/>
            <a:ext cx="2328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Содержимое 3" descr="korab012.jpg"/>
          <p:cNvPicPr>
            <a:picLocks noChangeAspect="1"/>
          </p:cNvPicPr>
          <p:nvPr/>
        </p:nvPicPr>
        <p:blipFill>
          <a:blip r:embed="rId2"/>
          <a:srcRect t="21312" r="8333"/>
          <a:stretch>
            <a:fillRect/>
          </a:stretch>
        </p:blipFill>
        <p:spPr bwMode="auto">
          <a:xfrm>
            <a:off x="6786563" y="0"/>
            <a:ext cx="2357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7" name="Таблица 136"/>
          <p:cNvGraphicFramePr>
            <a:graphicFrameLocks noGrp="1"/>
          </p:cNvGraphicFramePr>
          <p:nvPr/>
        </p:nvGraphicFramePr>
        <p:xfrm>
          <a:off x="1643063" y="857250"/>
          <a:ext cx="4876800" cy="2967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9" name="Таблица 138"/>
          <p:cNvGraphicFramePr>
            <a:graphicFrameLocks noGrp="1"/>
          </p:cNvGraphicFramePr>
          <p:nvPr/>
        </p:nvGraphicFramePr>
        <p:xfrm>
          <a:off x="1643063" y="3786188"/>
          <a:ext cx="48768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249" name="TextBox 47"/>
          <p:cNvSpPr txBox="1">
            <a:spLocks noChangeArrowheads="1"/>
          </p:cNvSpPr>
          <p:nvPr/>
        </p:nvSpPr>
        <p:spPr bwMode="auto">
          <a:xfrm>
            <a:off x="1714500" y="857250"/>
            <a:ext cx="3873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M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0" name="TextBox 45"/>
          <p:cNvSpPr txBox="1">
            <a:spLocks noChangeArrowheads="1"/>
          </p:cNvSpPr>
          <p:nvPr/>
        </p:nvSpPr>
        <p:spPr bwMode="auto">
          <a:xfrm>
            <a:off x="2357438" y="857250"/>
            <a:ext cx="29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a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1" name="TextBox 49"/>
          <p:cNvSpPr txBox="1">
            <a:spLocks noChangeArrowheads="1"/>
          </p:cNvSpPr>
          <p:nvPr/>
        </p:nvSpPr>
        <p:spPr bwMode="auto">
          <a:xfrm>
            <a:off x="3000375" y="857250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i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2" name="TextBox 50"/>
          <p:cNvSpPr txBox="1">
            <a:spLocks noChangeArrowheads="1"/>
          </p:cNvSpPr>
          <p:nvPr/>
        </p:nvSpPr>
        <p:spPr bwMode="auto">
          <a:xfrm>
            <a:off x="3643313" y="857250"/>
            <a:ext cx="306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3" name="TextBox 51"/>
          <p:cNvSpPr txBox="1">
            <a:spLocks noChangeArrowheads="1"/>
          </p:cNvSpPr>
          <p:nvPr/>
        </p:nvSpPr>
        <p:spPr bwMode="auto">
          <a:xfrm>
            <a:off x="4214813" y="857250"/>
            <a:ext cx="276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z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4" name="TextBox 36"/>
          <p:cNvSpPr txBox="1">
            <a:spLocks noChangeArrowheads="1"/>
          </p:cNvSpPr>
          <p:nvPr/>
        </p:nvSpPr>
        <p:spPr bwMode="auto">
          <a:xfrm>
            <a:off x="4214813" y="1571625"/>
            <a:ext cx="311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K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5" name="TextBox 37"/>
          <p:cNvSpPr txBox="1">
            <a:spLocks noChangeArrowheads="1"/>
          </p:cNvSpPr>
          <p:nvPr/>
        </p:nvSpPr>
        <p:spPr bwMode="auto">
          <a:xfrm>
            <a:off x="4214813" y="2000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o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6" name="TextBox 38"/>
          <p:cNvSpPr txBox="1">
            <a:spLocks noChangeArrowheads="1"/>
          </p:cNvSpPr>
          <p:nvPr/>
        </p:nvSpPr>
        <p:spPr bwMode="auto">
          <a:xfrm>
            <a:off x="4214813" y="2357438"/>
            <a:ext cx="306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b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7" name="TextBox 39"/>
          <p:cNvSpPr txBox="1">
            <a:spLocks noChangeArrowheads="1"/>
          </p:cNvSpPr>
          <p:nvPr/>
        </p:nvSpPr>
        <p:spPr bwMode="auto">
          <a:xfrm>
            <a:off x="4286250" y="271462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l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8" name="TextBox 40"/>
          <p:cNvSpPr txBox="1">
            <a:spLocks noChangeArrowheads="1"/>
          </p:cNvSpPr>
          <p:nvPr/>
        </p:nvSpPr>
        <p:spPr bwMode="auto">
          <a:xfrm>
            <a:off x="4857750" y="2714625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59" name="TextBox 41"/>
          <p:cNvSpPr txBox="1">
            <a:spLocks noChangeArrowheads="1"/>
          </p:cNvSpPr>
          <p:nvPr/>
        </p:nvSpPr>
        <p:spPr bwMode="auto">
          <a:xfrm>
            <a:off x="5429250" y="2714625"/>
            <a:ext cx="306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0" name="TextBox 42"/>
          <p:cNvSpPr txBox="1">
            <a:spLocks noChangeArrowheads="1"/>
          </p:cNvSpPr>
          <p:nvPr/>
        </p:nvSpPr>
        <p:spPr bwMode="auto">
          <a:xfrm>
            <a:off x="6072188" y="2714625"/>
            <a:ext cx="276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z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1" name="TextBox 14"/>
          <p:cNvSpPr txBox="1">
            <a:spLocks noChangeArrowheads="1"/>
          </p:cNvSpPr>
          <p:nvPr/>
        </p:nvSpPr>
        <p:spPr bwMode="auto">
          <a:xfrm>
            <a:off x="1714500" y="1571625"/>
            <a:ext cx="395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W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2" name="TextBox 15"/>
          <p:cNvSpPr txBox="1">
            <a:spLocks noChangeArrowheads="1"/>
          </p:cNvSpPr>
          <p:nvPr/>
        </p:nvSpPr>
        <p:spPr bwMode="auto">
          <a:xfrm>
            <a:off x="1785938" y="200025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i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3" name="TextBox 16"/>
          <p:cNvSpPr txBox="1">
            <a:spLocks noChangeArrowheads="1"/>
          </p:cNvSpPr>
          <p:nvPr/>
        </p:nvSpPr>
        <p:spPr bwMode="auto">
          <a:xfrm>
            <a:off x="1785938" y="2357438"/>
            <a:ext cx="30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4" name="TextBox 17"/>
          <p:cNvSpPr txBox="1">
            <a:spLocks noChangeArrowheads="1"/>
          </p:cNvSpPr>
          <p:nvPr/>
        </p:nvSpPr>
        <p:spPr bwMode="auto">
          <a:xfrm>
            <a:off x="1785938" y="2714625"/>
            <a:ext cx="274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s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5" name="TextBox 18"/>
          <p:cNvSpPr txBox="1">
            <a:spLocks noChangeArrowheads="1"/>
          </p:cNvSpPr>
          <p:nvPr/>
        </p:nvSpPr>
        <p:spPr bwMode="auto">
          <a:xfrm>
            <a:off x="1785938" y="3071813"/>
            <a:ext cx="306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b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6" name="TextBox 19"/>
          <p:cNvSpPr txBox="1">
            <a:spLocks noChangeArrowheads="1"/>
          </p:cNvSpPr>
          <p:nvPr/>
        </p:nvSpPr>
        <p:spPr bwMode="auto">
          <a:xfrm>
            <a:off x="1785938" y="3429000"/>
            <a:ext cx="29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a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7" name="TextBox 21"/>
          <p:cNvSpPr txBox="1">
            <a:spLocks noChangeArrowheads="1"/>
          </p:cNvSpPr>
          <p:nvPr/>
        </p:nvSpPr>
        <p:spPr bwMode="auto">
          <a:xfrm>
            <a:off x="1785938" y="3786188"/>
            <a:ext cx="306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d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8" name="TextBox 22"/>
          <p:cNvSpPr txBox="1">
            <a:spLocks noChangeArrowheads="1"/>
          </p:cNvSpPr>
          <p:nvPr/>
        </p:nvSpPr>
        <p:spPr bwMode="auto">
          <a:xfrm>
            <a:off x="1785938" y="4143375"/>
            <a:ext cx="30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69" name="TextBox 23"/>
          <p:cNvSpPr txBox="1">
            <a:spLocks noChangeArrowheads="1"/>
          </p:cNvSpPr>
          <p:nvPr/>
        </p:nvSpPr>
        <p:spPr bwMode="auto">
          <a:xfrm>
            <a:off x="1785938" y="4500563"/>
            <a:ext cx="306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0" name="TextBox 52"/>
          <p:cNvSpPr txBox="1">
            <a:spLocks noChangeArrowheads="1"/>
          </p:cNvSpPr>
          <p:nvPr/>
        </p:nvSpPr>
        <p:spPr bwMode="auto">
          <a:xfrm>
            <a:off x="4857750" y="4143375"/>
            <a:ext cx="314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B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1" name="TextBox 33"/>
          <p:cNvSpPr txBox="1">
            <a:spLocks noChangeArrowheads="1"/>
          </p:cNvSpPr>
          <p:nvPr/>
        </p:nvSpPr>
        <p:spPr bwMode="auto">
          <a:xfrm>
            <a:off x="5500688" y="41433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i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2" name="TextBox 57"/>
          <p:cNvSpPr txBox="1">
            <a:spLocks noChangeArrowheads="1"/>
          </p:cNvSpPr>
          <p:nvPr/>
        </p:nvSpPr>
        <p:spPr bwMode="auto">
          <a:xfrm>
            <a:off x="6072188" y="4143375"/>
            <a:ext cx="306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3" name="TextBox 55"/>
          <p:cNvSpPr txBox="1">
            <a:spLocks noChangeArrowheads="1"/>
          </p:cNvSpPr>
          <p:nvPr/>
        </p:nvSpPr>
        <p:spPr bwMode="auto">
          <a:xfrm>
            <a:off x="6072188" y="4500563"/>
            <a:ext cx="293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g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4" name="TextBox 56"/>
          <p:cNvSpPr txBox="1">
            <a:spLocks noChangeArrowheads="1"/>
          </p:cNvSpPr>
          <p:nvPr/>
        </p:nvSpPr>
        <p:spPr bwMode="auto">
          <a:xfrm>
            <a:off x="6072188" y="4857750"/>
            <a:ext cx="30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5" name="TextBox 27"/>
          <p:cNvSpPr txBox="1">
            <a:spLocks noChangeArrowheads="1"/>
          </p:cNvSpPr>
          <p:nvPr/>
        </p:nvSpPr>
        <p:spPr bwMode="auto">
          <a:xfrm>
            <a:off x="6072188" y="5286375"/>
            <a:ext cx="306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6" name="TextBox 43"/>
          <p:cNvSpPr txBox="1">
            <a:spLocks noChangeArrowheads="1"/>
          </p:cNvSpPr>
          <p:nvPr/>
        </p:nvSpPr>
        <p:spPr bwMode="auto">
          <a:xfrm>
            <a:off x="5429250" y="857250"/>
            <a:ext cx="33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G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7" name="TextBox 29"/>
          <p:cNvSpPr txBox="1">
            <a:spLocks noChangeArrowheads="1"/>
          </p:cNvSpPr>
          <p:nvPr/>
        </p:nvSpPr>
        <p:spPr bwMode="auto">
          <a:xfrm>
            <a:off x="5429250" y="1214438"/>
            <a:ext cx="306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o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8" name="TextBox 48"/>
          <p:cNvSpPr txBox="1">
            <a:spLocks noChangeArrowheads="1"/>
          </p:cNvSpPr>
          <p:nvPr/>
        </p:nvSpPr>
        <p:spPr bwMode="auto">
          <a:xfrm>
            <a:off x="5429250" y="1571625"/>
            <a:ext cx="29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a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79" name="TextBox 46"/>
          <p:cNvSpPr txBox="1">
            <a:spLocks noChangeArrowheads="1"/>
          </p:cNvSpPr>
          <p:nvPr/>
        </p:nvSpPr>
        <p:spPr bwMode="auto">
          <a:xfrm>
            <a:off x="5429250" y="1928813"/>
            <a:ext cx="265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r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0" name="TextBox 28"/>
          <p:cNvSpPr txBox="1">
            <a:spLocks noChangeArrowheads="1"/>
          </p:cNvSpPr>
          <p:nvPr/>
        </p:nvSpPr>
        <p:spPr bwMode="auto">
          <a:xfrm>
            <a:off x="3000375" y="1571625"/>
            <a:ext cx="314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B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1" name="TextBox 44"/>
          <p:cNvSpPr txBox="1">
            <a:spLocks noChangeArrowheads="1"/>
          </p:cNvSpPr>
          <p:nvPr/>
        </p:nvSpPr>
        <p:spPr bwMode="auto">
          <a:xfrm>
            <a:off x="3000375" y="2000250"/>
            <a:ext cx="306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o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2" name="TextBox 34"/>
          <p:cNvSpPr txBox="1">
            <a:spLocks noChangeArrowheads="1"/>
          </p:cNvSpPr>
          <p:nvPr/>
        </p:nvSpPr>
        <p:spPr bwMode="auto">
          <a:xfrm>
            <a:off x="3000375" y="2357438"/>
            <a:ext cx="306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3" name="TextBox 31"/>
          <p:cNvSpPr txBox="1">
            <a:spLocks noChangeArrowheads="1"/>
          </p:cNvSpPr>
          <p:nvPr/>
        </p:nvSpPr>
        <p:spPr bwMode="auto">
          <a:xfrm>
            <a:off x="3000375" y="2714625"/>
            <a:ext cx="306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4" name="TextBox 24"/>
          <p:cNvSpPr txBox="1">
            <a:spLocks noChangeArrowheads="1"/>
          </p:cNvSpPr>
          <p:nvPr/>
        </p:nvSpPr>
        <p:spPr bwMode="auto">
          <a:xfrm>
            <a:off x="2428875" y="5286375"/>
            <a:ext cx="311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K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5" name="TextBox 25"/>
          <p:cNvSpPr txBox="1">
            <a:spLocks noChangeArrowheads="1"/>
          </p:cNvSpPr>
          <p:nvPr/>
        </p:nvSpPr>
        <p:spPr bwMode="auto">
          <a:xfrm>
            <a:off x="3071813" y="5286375"/>
            <a:ext cx="306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>
                <a:solidFill>
                  <a:srgbClr val="FF0000"/>
                </a:solidFill>
                <a:latin typeface="Calibri" pitchFamily="34" charset="0"/>
              </a:rPr>
              <a:t>ö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6" name="TextBox 26"/>
          <p:cNvSpPr txBox="1">
            <a:spLocks noChangeArrowheads="1"/>
          </p:cNvSpPr>
          <p:nvPr/>
        </p:nvSpPr>
        <p:spPr bwMode="auto">
          <a:xfrm>
            <a:off x="3643313" y="52863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l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7" name="TextBox 54"/>
          <p:cNvSpPr txBox="1">
            <a:spLocks noChangeArrowheads="1"/>
          </p:cNvSpPr>
          <p:nvPr/>
        </p:nvSpPr>
        <p:spPr bwMode="auto">
          <a:xfrm>
            <a:off x="4214813" y="5286375"/>
            <a:ext cx="306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8" name="TextBox 32"/>
          <p:cNvSpPr txBox="1">
            <a:spLocks noChangeArrowheads="1"/>
          </p:cNvSpPr>
          <p:nvPr/>
        </p:nvSpPr>
        <p:spPr bwMode="auto">
          <a:xfrm>
            <a:off x="3643313" y="3429000"/>
            <a:ext cx="282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L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89" name="TextBox 53"/>
          <p:cNvSpPr txBox="1">
            <a:spLocks noChangeArrowheads="1"/>
          </p:cNvSpPr>
          <p:nvPr/>
        </p:nvSpPr>
        <p:spPr bwMode="auto">
          <a:xfrm>
            <a:off x="3643313" y="3786188"/>
            <a:ext cx="142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i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90" name="TextBox 30"/>
          <p:cNvSpPr txBox="1">
            <a:spLocks noChangeArrowheads="1"/>
          </p:cNvSpPr>
          <p:nvPr/>
        </p:nvSpPr>
        <p:spPr bwMode="auto">
          <a:xfrm>
            <a:off x="3643313" y="4143375"/>
            <a:ext cx="306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n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7291" name="TextBox 35"/>
          <p:cNvSpPr txBox="1">
            <a:spLocks noChangeArrowheads="1"/>
          </p:cNvSpPr>
          <p:nvPr/>
        </p:nvSpPr>
        <p:spPr bwMode="auto">
          <a:xfrm>
            <a:off x="3643313" y="4500563"/>
            <a:ext cx="276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z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81" name="Рисунок 8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857232"/>
            <a:ext cx="655931" cy="357190"/>
          </a:xfrm>
          <a:prstGeom prst="rect">
            <a:avLst/>
          </a:prstGeom>
        </p:spPr>
      </p:pic>
      <p:pic>
        <p:nvPicPr>
          <p:cNvPr id="62" name="Рисунок 6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857232"/>
            <a:ext cx="655931" cy="357190"/>
          </a:xfrm>
          <a:prstGeom prst="rect">
            <a:avLst/>
          </a:prstGeom>
        </p:spPr>
      </p:pic>
      <p:pic>
        <p:nvPicPr>
          <p:cNvPr id="97" name="Рисунок 9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857232"/>
            <a:ext cx="655931" cy="357190"/>
          </a:xfrm>
          <a:prstGeom prst="rect">
            <a:avLst/>
          </a:prstGeom>
        </p:spPr>
      </p:pic>
      <p:pic>
        <p:nvPicPr>
          <p:cNvPr id="61" name="Рисунок 6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857232"/>
            <a:ext cx="655931" cy="357190"/>
          </a:xfrm>
          <a:prstGeom prst="rect">
            <a:avLst/>
          </a:prstGeom>
        </p:spPr>
      </p:pic>
      <p:pic>
        <p:nvPicPr>
          <p:cNvPr id="77" name="Рисунок 7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857232"/>
            <a:ext cx="655931" cy="357190"/>
          </a:xfrm>
          <a:prstGeom prst="rect">
            <a:avLst/>
          </a:prstGeom>
        </p:spPr>
      </p:pic>
      <p:pic>
        <p:nvPicPr>
          <p:cNvPr id="108" name="Рисунок 10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857232"/>
            <a:ext cx="655931" cy="357190"/>
          </a:xfrm>
          <a:prstGeom prst="rect">
            <a:avLst/>
          </a:prstGeom>
        </p:spPr>
      </p:pic>
      <p:pic>
        <p:nvPicPr>
          <p:cNvPr id="86" name="Рисунок 8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857232"/>
            <a:ext cx="655931" cy="357190"/>
          </a:xfrm>
          <a:prstGeom prst="rect">
            <a:avLst/>
          </a:prstGeom>
        </p:spPr>
      </p:pic>
      <p:pic>
        <p:nvPicPr>
          <p:cNvPr id="69" name="Рисунок 6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857232"/>
            <a:ext cx="655931" cy="357190"/>
          </a:xfrm>
          <a:prstGeom prst="rect">
            <a:avLst/>
          </a:prstGeom>
        </p:spPr>
      </p:pic>
      <p:pic>
        <p:nvPicPr>
          <p:cNvPr id="70" name="Рисунок 6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1214422"/>
            <a:ext cx="655931" cy="357190"/>
          </a:xfrm>
          <a:prstGeom prst="rect">
            <a:avLst/>
          </a:prstGeom>
        </p:spPr>
      </p:pic>
      <p:pic>
        <p:nvPicPr>
          <p:cNvPr id="68" name="Рисунок 6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1214422"/>
            <a:ext cx="655931" cy="357190"/>
          </a:xfrm>
          <a:prstGeom prst="rect">
            <a:avLst/>
          </a:prstGeom>
        </p:spPr>
      </p:pic>
      <p:pic>
        <p:nvPicPr>
          <p:cNvPr id="60" name="Рисунок 5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1214422"/>
            <a:ext cx="655931" cy="357190"/>
          </a:xfrm>
          <a:prstGeom prst="rect">
            <a:avLst/>
          </a:prstGeom>
        </p:spPr>
      </p:pic>
      <p:pic>
        <p:nvPicPr>
          <p:cNvPr id="59" name="Рисунок 5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1214422"/>
            <a:ext cx="655931" cy="357190"/>
          </a:xfrm>
          <a:prstGeom prst="rect">
            <a:avLst/>
          </a:prstGeom>
        </p:spPr>
      </p:pic>
      <p:pic>
        <p:nvPicPr>
          <p:cNvPr id="14" name="Рисунок 1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1214422"/>
            <a:ext cx="655931" cy="357190"/>
          </a:xfrm>
          <a:prstGeom prst="rect">
            <a:avLst/>
          </a:prstGeom>
        </p:spPr>
      </p:pic>
      <p:pic>
        <p:nvPicPr>
          <p:cNvPr id="67" name="Рисунок 6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1214422"/>
            <a:ext cx="655931" cy="357190"/>
          </a:xfrm>
          <a:prstGeom prst="rect">
            <a:avLst/>
          </a:prstGeom>
        </p:spPr>
      </p:pic>
      <p:pic>
        <p:nvPicPr>
          <p:cNvPr id="106" name="Рисунок 10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1214422"/>
            <a:ext cx="655931" cy="357190"/>
          </a:xfrm>
          <a:prstGeom prst="rect">
            <a:avLst/>
          </a:prstGeom>
        </p:spPr>
      </p:pic>
      <p:pic>
        <p:nvPicPr>
          <p:cNvPr id="96" name="Рисунок 9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1214422"/>
            <a:ext cx="655931" cy="357190"/>
          </a:xfrm>
          <a:prstGeom prst="rect">
            <a:avLst/>
          </a:prstGeom>
        </p:spPr>
      </p:pic>
      <p:pic>
        <p:nvPicPr>
          <p:cNvPr id="101" name="Рисунок 10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1643050"/>
            <a:ext cx="655931" cy="357190"/>
          </a:xfrm>
          <a:prstGeom prst="rect">
            <a:avLst/>
          </a:prstGeom>
        </p:spPr>
      </p:pic>
      <p:pic>
        <p:nvPicPr>
          <p:cNvPr id="76" name="Рисунок 7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1643050"/>
            <a:ext cx="655931" cy="357190"/>
          </a:xfrm>
          <a:prstGeom prst="rect">
            <a:avLst/>
          </a:prstGeom>
        </p:spPr>
      </p:pic>
      <p:pic>
        <p:nvPicPr>
          <p:cNvPr id="105" name="Рисунок 10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1643050"/>
            <a:ext cx="655931" cy="357190"/>
          </a:xfrm>
          <a:prstGeom prst="rect">
            <a:avLst/>
          </a:prstGeom>
        </p:spPr>
      </p:pic>
      <p:pic>
        <p:nvPicPr>
          <p:cNvPr id="122" name="Рисунок 12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1643050"/>
            <a:ext cx="655931" cy="357190"/>
          </a:xfrm>
          <a:prstGeom prst="rect">
            <a:avLst/>
          </a:prstGeom>
        </p:spPr>
      </p:pic>
      <p:pic>
        <p:nvPicPr>
          <p:cNvPr id="120" name="Рисунок 11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1643050"/>
            <a:ext cx="655931" cy="357190"/>
          </a:xfrm>
          <a:prstGeom prst="rect">
            <a:avLst/>
          </a:prstGeom>
        </p:spPr>
      </p:pic>
      <p:pic>
        <p:nvPicPr>
          <p:cNvPr id="115" name="Рисунок 11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714876" y="1643050"/>
            <a:ext cx="655931" cy="357190"/>
          </a:xfrm>
          <a:prstGeom prst="rect">
            <a:avLst/>
          </a:prstGeom>
        </p:spPr>
      </p:pic>
      <p:pic>
        <p:nvPicPr>
          <p:cNvPr id="116" name="Рисунок 11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1643050"/>
            <a:ext cx="655931" cy="357190"/>
          </a:xfrm>
          <a:prstGeom prst="rect">
            <a:avLst/>
          </a:prstGeom>
        </p:spPr>
      </p:pic>
      <p:pic>
        <p:nvPicPr>
          <p:cNvPr id="104" name="Рисунок 10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1643050"/>
            <a:ext cx="655931" cy="357190"/>
          </a:xfrm>
          <a:prstGeom prst="rect">
            <a:avLst/>
          </a:prstGeom>
        </p:spPr>
      </p:pic>
      <p:pic>
        <p:nvPicPr>
          <p:cNvPr id="74" name="Рисунок 7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2000240"/>
            <a:ext cx="655931" cy="357190"/>
          </a:xfrm>
          <a:prstGeom prst="rect">
            <a:avLst/>
          </a:prstGeom>
        </p:spPr>
      </p:pic>
      <p:pic>
        <p:nvPicPr>
          <p:cNvPr id="121" name="Рисунок 12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2000240"/>
            <a:ext cx="655931" cy="357190"/>
          </a:xfrm>
          <a:prstGeom prst="rect">
            <a:avLst/>
          </a:prstGeom>
        </p:spPr>
      </p:pic>
      <p:pic>
        <p:nvPicPr>
          <p:cNvPr id="114" name="Рисунок 11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2000240"/>
            <a:ext cx="655931" cy="357190"/>
          </a:xfrm>
          <a:prstGeom prst="rect">
            <a:avLst/>
          </a:prstGeom>
        </p:spPr>
      </p:pic>
      <p:pic>
        <p:nvPicPr>
          <p:cNvPr id="113" name="Рисунок 11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2000240"/>
            <a:ext cx="655931" cy="357190"/>
          </a:xfrm>
          <a:prstGeom prst="rect">
            <a:avLst/>
          </a:prstGeom>
        </p:spPr>
      </p:pic>
      <p:pic>
        <p:nvPicPr>
          <p:cNvPr id="112" name="Рисунок 11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2000240"/>
            <a:ext cx="655931" cy="357190"/>
          </a:xfrm>
          <a:prstGeom prst="rect">
            <a:avLst/>
          </a:prstGeom>
        </p:spPr>
      </p:pic>
      <p:pic>
        <p:nvPicPr>
          <p:cNvPr id="65" name="Рисунок 6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2000240"/>
            <a:ext cx="655931" cy="357190"/>
          </a:xfrm>
          <a:prstGeom prst="rect">
            <a:avLst/>
          </a:prstGeom>
        </p:spPr>
      </p:pic>
      <p:pic>
        <p:nvPicPr>
          <p:cNvPr id="64" name="Рисунок 6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2000240"/>
            <a:ext cx="655931" cy="357190"/>
          </a:xfrm>
          <a:prstGeom prst="rect">
            <a:avLst/>
          </a:prstGeom>
        </p:spPr>
      </p:pic>
      <p:pic>
        <p:nvPicPr>
          <p:cNvPr id="102" name="Рисунок 10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2000240"/>
            <a:ext cx="655931" cy="357190"/>
          </a:xfrm>
          <a:prstGeom prst="rect">
            <a:avLst/>
          </a:prstGeom>
        </p:spPr>
      </p:pic>
      <p:pic>
        <p:nvPicPr>
          <p:cNvPr id="85" name="Рисунок 8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2357430"/>
            <a:ext cx="655931" cy="357190"/>
          </a:xfrm>
          <a:prstGeom prst="rect">
            <a:avLst/>
          </a:prstGeom>
        </p:spPr>
      </p:pic>
      <p:pic>
        <p:nvPicPr>
          <p:cNvPr id="111" name="Рисунок 11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2357430"/>
            <a:ext cx="655931" cy="357190"/>
          </a:xfrm>
          <a:prstGeom prst="rect">
            <a:avLst/>
          </a:prstGeom>
        </p:spPr>
      </p:pic>
      <p:pic>
        <p:nvPicPr>
          <p:cNvPr id="80" name="Рисунок 7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2357430"/>
            <a:ext cx="655931" cy="357190"/>
          </a:xfrm>
          <a:prstGeom prst="rect">
            <a:avLst/>
          </a:prstGeom>
        </p:spPr>
      </p:pic>
      <p:pic>
        <p:nvPicPr>
          <p:cNvPr id="107" name="Рисунок 10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2357430"/>
            <a:ext cx="655931" cy="357190"/>
          </a:xfrm>
          <a:prstGeom prst="rect">
            <a:avLst/>
          </a:prstGeom>
        </p:spPr>
      </p:pic>
      <p:pic>
        <p:nvPicPr>
          <p:cNvPr id="91" name="Рисунок 9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2357430"/>
            <a:ext cx="655931" cy="357190"/>
          </a:xfrm>
          <a:prstGeom prst="rect">
            <a:avLst/>
          </a:prstGeom>
        </p:spPr>
      </p:pic>
      <p:pic>
        <p:nvPicPr>
          <p:cNvPr id="71" name="Рисунок 7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2357430"/>
            <a:ext cx="655931" cy="357190"/>
          </a:xfrm>
          <a:prstGeom prst="rect">
            <a:avLst/>
          </a:prstGeom>
        </p:spPr>
      </p:pic>
      <p:pic>
        <p:nvPicPr>
          <p:cNvPr id="88" name="Рисунок 8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2357430"/>
            <a:ext cx="655931" cy="357190"/>
          </a:xfrm>
          <a:prstGeom prst="rect">
            <a:avLst/>
          </a:prstGeom>
        </p:spPr>
      </p:pic>
      <p:pic>
        <p:nvPicPr>
          <p:cNvPr id="119" name="Рисунок 11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2357430"/>
            <a:ext cx="655931" cy="357190"/>
          </a:xfrm>
          <a:prstGeom prst="rect">
            <a:avLst/>
          </a:prstGeom>
        </p:spPr>
      </p:pic>
      <p:pic>
        <p:nvPicPr>
          <p:cNvPr id="117" name="Рисунок 11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2714620"/>
            <a:ext cx="655931" cy="357190"/>
          </a:xfrm>
          <a:prstGeom prst="rect">
            <a:avLst/>
          </a:prstGeom>
        </p:spPr>
      </p:pic>
      <p:pic>
        <p:nvPicPr>
          <p:cNvPr id="109" name="Рисунок 10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2714620"/>
            <a:ext cx="655931" cy="357190"/>
          </a:xfrm>
          <a:prstGeom prst="rect">
            <a:avLst/>
          </a:prstGeom>
        </p:spPr>
      </p:pic>
      <p:pic>
        <p:nvPicPr>
          <p:cNvPr id="82" name="Рисунок 8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2714620"/>
            <a:ext cx="655931" cy="357190"/>
          </a:xfrm>
          <a:prstGeom prst="rect">
            <a:avLst/>
          </a:prstGeom>
        </p:spPr>
      </p:pic>
      <p:pic>
        <p:nvPicPr>
          <p:cNvPr id="75" name="Рисунок 7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2714620"/>
            <a:ext cx="655931" cy="357190"/>
          </a:xfrm>
          <a:prstGeom prst="rect">
            <a:avLst/>
          </a:prstGeom>
        </p:spPr>
      </p:pic>
      <p:pic>
        <p:nvPicPr>
          <p:cNvPr id="87" name="Рисунок 8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2714620"/>
            <a:ext cx="655931" cy="357190"/>
          </a:xfrm>
          <a:prstGeom prst="rect">
            <a:avLst/>
          </a:prstGeom>
        </p:spPr>
      </p:pic>
      <p:pic>
        <p:nvPicPr>
          <p:cNvPr id="66" name="Рисунок 6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2714620"/>
            <a:ext cx="655931" cy="357190"/>
          </a:xfrm>
          <a:prstGeom prst="rect">
            <a:avLst/>
          </a:prstGeom>
        </p:spPr>
      </p:pic>
      <p:pic>
        <p:nvPicPr>
          <p:cNvPr id="110" name="Рисунок 10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2714620"/>
            <a:ext cx="655931" cy="357190"/>
          </a:xfrm>
          <a:prstGeom prst="rect">
            <a:avLst/>
          </a:prstGeom>
        </p:spPr>
      </p:pic>
      <p:pic>
        <p:nvPicPr>
          <p:cNvPr id="95" name="Рисунок 9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2714620"/>
            <a:ext cx="655931" cy="357190"/>
          </a:xfrm>
          <a:prstGeom prst="rect">
            <a:avLst/>
          </a:prstGeom>
        </p:spPr>
      </p:pic>
      <p:pic>
        <p:nvPicPr>
          <p:cNvPr id="89" name="Рисунок 8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3071810"/>
            <a:ext cx="655931" cy="357190"/>
          </a:xfrm>
          <a:prstGeom prst="rect">
            <a:avLst/>
          </a:prstGeom>
        </p:spPr>
      </p:pic>
      <p:pic>
        <p:nvPicPr>
          <p:cNvPr id="118" name="Рисунок 11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3071810"/>
            <a:ext cx="655931" cy="357190"/>
          </a:xfrm>
          <a:prstGeom prst="rect">
            <a:avLst/>
          </a:prstGeom>
        </p:spPr>
      </p:pic>
      <p:pic>
        <p:nvPicPr>
          <p:cNvPr id="94" name="Рисунок 9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3071810"/>
            <a:ext cx="655931" cy="357190"/>
          </a:xfrm>
          <a:prstGeom prst="rect">
            <a:avLst/>
          </a:prstGeom>
        </p:spPr>
      </p:pic>
      <p:pic>
        <p:nvPicPr>
          <p:cNvPr id="84" name="Рисунок 8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3071810"/>
            <a:ext cx="655931" cy="357190"/>
          </a:xfrm>
          <a:prstGeom prst="rect">
            <a:avLst/>
          </a:prstGeom>
        </p:spPr>
      </p:pic>
      <p:pic>
        <p:nvPicPr>
          <p:cNvPr id="83" name="Рисунок 8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3071810"/>
            <a:ext cx="655931" cy="357190"/>
          </a:xfrm>
          <a:prstGeom prst="rect">
            <a:avLst/>
          </a:prstGeom>
        </p:spPr>
      </p:pic>
      <p:pic>
        <p:nvPicPr>
          <p:cNvPr id="73" name="Рисунок 7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3071810"/>
            <a:ext cx="655931" cy="357190"/>
          </a:xfrm>
          <a:prstGeom prst="rect">
            <a:avLst/>
          </a:prstGeom>
        </p:spPr>
      </p:pic>
      <p:pic>
        <p:nvPicPr>
          <p:cNvPr id="93" name="Рисунок 9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3071810"/>
            <a:ext cx="655931" cy="357190"/>
          </a:xfrm>
          <a:prstGeom prst="rect">
            <a:avLst/>
          </a:prstGeom>
        </p:spPr>
      </p:pic>
      <p:pic>
        <p:nvPicPr>
          <p:cNvPr id="79" name="Рисунок 7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3071810"/>
            <a:ext cx="655931" cy="357190"/>
          </a:xfrm>
          <a:prstGeom prst="rect">
            <a:avLst/>
          </a:prstGeom>
        </p:spPr>
      </p:pic>
      <p:pic>
        <p:nvPicPr>
          <p:cNvPr id="63" name="Рисунок 6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3429000"/>
            <a:ext cx="655931" cy="357190"/>
          </a:xfrm>
          <a:prstGeom prst="rect">
            <a:avLst/>
          </a:prstGeom>
        </p:spPr>
      </p:pic>
      <p:pic>
        <p:nvPicPr>
          <p:cNvPr id="92" name="Рисунок 9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3429000"/>
            <a:ext cx="655931" cy="357190"/>
          </a:xfrm>
          <a:prstGeom prst="rect">
            <a:avLst/>
          </a:prstGeom>
        </p:spPr>
      </p:pic>
      <p:pic>
        <p:nvPicPr>
          <p:cNvPr id="90" name="Рисунок 8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3429000"/>
            <a:ext cx="655931" cy="357190"/>
          </a:xfrm>
          <a:prstGeom prst="rect">
            <a:avLst/>
          </a:prstGeom>
        </p:spPr>
      </p:pic>
      <p:pic>
        <p:nvPicPr>
          <p:cNvPr id="103" name="Рисунок 10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3429000"/>
            <a:ext cx="655931" cy="357190"/>
          </a:xfrm>
          <a:prstGeom prst="rect">
            <a:avLst/>
          </a:prstGeom>
        </p:spPr>
      </p:pic>
      <p:pic>
        <p:nvPicPr>
          <p:cNvPr id="100" name="Рисунок 9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3429000"/>
            <a:ext cx="655931" cy="357190"/>
          </a:xfrm>
          <a:prstGeom prst="rect">
            <a:avLst/>
          </a:prstGeom>
        </p:spPr>
      </p:pic>
      <p:pic>
        <p:nvPicPr>
          <p:cNvPr id="99" name="Рисунок 9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3429000"/>
            <a:ext cx="655931" cy="357190"/>
          </a:xfrm>
          <a:prstGeom prst="rect">
            <a:avLst/>
          </a:prstGeom>
        </p:spPr>
      </p:pic>
      <p:pic>
        <p:nvPicPr>
          <p:cNvPr id="98" name="Рисунок 9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3429000"/>
            <a:ext cx="655931" cy="357190"/>
          </a:xfrm>
          <a:prstGeom prst="rect">
            <a:avLst/>
          </a:prstGeom>
        </p:spPr>
      </p:pic>
      <p:pic>
        <p:nvPicPr>
          <p:cNvPr id="140" name="Рисунок 13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3429000"/>
            <a:ext cx="655931" cy="357190"/>
          </a:xfrm>
          <a:prstGeom prst="rect">
            <a:avLst/>
          </a:prstGeom>
        </p:spPr>
      </p:pic>
      <p:pic>
        <p:nvPicPr>
          <p:cNvPr id="78" name="Рисунок 7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85984" y="3786190"/>
            <a:ext cx="655931" cy="357190"/>
          </a:xfrm>
          <a:prstGeom prst="rect">
            <a:avLst/>
          </a:prstGeom>
        </p:spPr>
      </p:pic>
      <p:pic>
        <p:nvPicPr>
          <p:cNvPr id="141" name="Рисунок 14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3786190"/>
            <a:ext cx="655931" cy="357190"/>
          </a:xfrm>
          <a:prstGeom prst="rect">
            <a:avLst/>
          </a:prstGeom>
        </p:spPr>
      </p:pic>
      <p:pic>
        <p:nvPicPr>
          <p:cNvPr id="142" name="Рисунок 14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3786190"/>
            <a:ext cx="655931" cy="357190"/>
          </a:xfrm>
          <a:prstGeom prst="rect">
            <a:avLst/>
          </a:prstGeom>
        </p:spPr>
      </p:pic>
      <p:pic>
        <p:nvPicPr>
          <p:cNvPr id="143" name="Рисунок 14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3786190"/>
            <a:ext cx="655931" cy="357190"/>
          </a:xfrm>
          <a:prstGeom prst="rect">
            <a:avLst/>
          </a:prstGeom>
        </p:spPr>
      </p:pic>
      <p:pic>
        <p:nvPicPr>
          <p:cNvPr id="144" name="Рисунок 14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714876" y="3786190"/>
            <a:ext cx="655931" cy="357190"/>
          </a:xfrm>
          <a:prstGeom prst="rect">
            <a:avLst/>
          </a:prstGeom>
        </p:spPr>
      </p:pic>
      <p:pic>
        <p:nvPicPr>
          <p:cNvPr id="145" name="Рисунок 14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3786190"/>
            <a:ext cx="655931" cy="357190"/>
          </a:xfrm>
          <a:prstGeom prst="rect">
            <a:avLst/>
          </a:prstGeom>
        </p:spPr>
      </p:pic>
      <p:pic>
        <p:nvPicPr>
          <p:cNvPr id="146" name="Рисунок 14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3786190"/>
            <a:ext cx="655931" cy="357190"/>
          </a:xfrm>
          <a:prstGeom prst="rect">
            <a:avLst/>
          </a:prstGeom>
        </p:spPr>
      </p:pic>
      <p:pic>
        <p:nvPicPr>
          <p:cNvPr id="147" name="Рисунок 14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3786190"/>
            <a:ext cx="655931" cy="357190"/>
          </a:xfrm>
          <a:prstGeom prst="rect">
            <a:avLst/>
          </a:prstGeom>
        </p:spPr>
      </p:pic>
      <p:pic>
        <p:nvPicPr>
          <p:cNvPr id="148" name="Рисунок 14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4143380"/>
            <a:ext cx="655931" cy="357190"/>
          </a:xfrm>
          <a:prstGeom prst="rect">
            <a:avLst/>
          </a:prstGeom>
        </p:spPr>
      </p:pic>
      <p:pic>
        <p:nvPicPr>
          <p:cNvPr id="149" name="Рисунок 14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4143380"/>
            <a:ext cx="655931" cy="357190"/>
          </a:xfrm>
          <a:prstGeom prst="rect">
            <a:avLst/>
          </a:prstGeom>
        </p:spPr>
      </p:pic>
      <p:pic>
        <p:nvPicPr>
          <p:cNvPr id="150" name="Рисунок 14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4143380"/>
            <a:ext cx="655931" cy="357190"/>
          </a:xfrm>
          <a:prstGeom prst="rect">
            <a:avLst/>
          </a:prstGeom>
        </p:spPr>
      </p:pic>
      <p:pic>
        <p:nvPicPr>
          <p:cNvPr id="151" name="Рисунок 15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4143380"/>
            <a:ext cx="655931" cy="357190"/>
          </a:xfrm>
          <a:prstGeom prst="rect">
            <a:avLst/>
          </a:prstGeom>
        </p:spPr>
      </p:pic>
      <p:pic>
        <p:nvPicPr>
          <p:cNvPr id="152" name="Рисунок 15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4143380"/>
            <a:ext cx="655931" cy="357190"/>
          </a:xfrm>
          <a:prstGeom prst="rect">
            <a:avLst/>
          </a:prstGeom>
        </p:spPr>
      </p:pic>
      <p:pic>
        <p:nvPicPr>
          <p:cNvPr id="153" name="Рисунок 15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4143380"/>
            <a:ext cx="655931" cy="357190"/>
          </a:xfrm>
          <a:prstGeom prst="rect">
            <a:avLst/>
          </a:prstGeom>
        </p:spPr>
      </p:pic>
      <p:pic>
        <p:nvPicPr>
          <p:cNvPr id="154" name="Рисунок 15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4143380"/>
            <a:ext cx="655931" cy="357190"/>
          </a:xfrm>
          <a:prstGeom prst="rect">
            <a:avLst/>
          </a:prstGeom>
        </p:spPr>
      </p:pic>
      <p:pic>
        <p:nvPicPr>
          <p:cNvPr id="155" name="Рисунок 15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4143380"/>
            <a:ext cx="655931" cy="357190"/>
          </a:xfrm>
          <a:prstGeom prst="rect">
            <a:avLst/>
          </a:prstGeom>
        </p:spPr>
      </p:pic>
      <p:pic>
        <p:nvPicPr>
          <p:cNvPr id="156" name="Рисунок 15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4572008"/>
            <a:ext cx="655931" cy="357190"/>
          </a:xfrm>
          <a:prstGeom prst="rect">
            <a:avLst/>
          </a:prstGeom>
        </p:spPr>
      </p:pic>
      <p:pic>
        <p:nvPicPr>
          <p:cNvPr id="157" name="Рисунок 15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4572008"/>
            <a:ext cx="655931" cy="357190"/>
          </a:xfrm>
          <a:prstGeom prst="rect">
            <a:avLst/>
          </a:prstGeom>
        </p:spPr>
      </p:pic>
      <p:pic>
        <p:nvPicPr>
          <p:cNvPr id="158" name="Рисунок 15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4572008"/>
            <a:ext cx="655931" cy="357190"/>
          </a:xfrm>
          <a:prstGeom prst="rect">
            <a:avLst/>
          </a:prstGeom>
        </p:spPr>
      </p:pic>
      <p:pic>
        <p:nvPicPr>
          <p:cNvPr id="159" name="Рисунок 15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4572008"/>
            <a:ext cx="655931" cy="357190"/>
          </a:xfrm>
          <a:prstGeom prst="rect">
            <a:avLst/>
          </a:prstGeom>
        </p:spPr>
      </p:pic>
      <p:pic>
        <p:nvPicPr>
          <p:cNvPr id="160" name="Рисунок 15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4572008"/>
            <a:ext cx="655931" cy="357190"/>
          </a:xfrm>
          <a:prstGeom prst="rect">
            <a:avLst/>
          </a:prstGeom>
        </p:spPr>
      </p:pic>
      <p:pic>
        <p:nvPicPr>
          <p:cNvPr id="161" name="Рисунок 16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786050" y="4572008"/>
            <a:ext cx="655931" cy="357190"/>
          </a:xfrm>
          <a:prstGeom prst="rect">
            <a:avLst/>
          </a:prstGeom>
        </p:spPr>
      </p:pic>
      <p:pic>
        <p:nvPicPr>
          <p:cNvPr id="162" name="Рисунок 16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4572008"/>
            <a:ext cx="655931" cy="357190"/>
          </a:xfrm>
          <a:prstGeom prst="rect">
            <a:avLst/>
          </a:prstGeom>
        </p:spPr>
      </p:pic>
      <p:pic>
        <p:nvPicPr>
          <p:cNvPr id="163" name="Рисунок 16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4572008"/>
            <a:ext cx="655931" cy="357190"/>
          </a:xfrm>
          <a:prstGeom prst="rect">
            <a:avLst/>
          </a:prstGeom>
        </p:spPr>
      </p:pic>
      <p:pic>
        <p:nvPicPr>
          <p:cNvPr id="164" name="Рисунок 16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4929198"/>
            <a:ext cx="655931" cy="357190"/>
          </a:xfrm>
          <a:prstGeom prst="rect">
            <a:avLst/>
          </a:prstGeom>
        </p:spPr>
      </p:pic>
      <p:pic>
        <p:nvPicPr>
          <p:cNvPr id="165" name="Рисунок 16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4929198"/>
            <a:ext cx="655931" cy="357190"/>
          </a:xfrm>
          <a:prstGeom prst="rect">
            <a:avLst/>
          </a:prstGeom>
        </p:spPr>
      </p:pic>
      <p:pic>
        <p:nvPicPr>
          <p:cNvPr id="166" name="Рисунок 16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4929198"/>
            <a:ext cx="655931" cy="357190"/>
          </a:xfrm>
          <a:prstGeom prst="rect">
            <a:avLst/>
          </a:prstGeom>
        </p:spPr>
      </p:pic>
      <p:pic>
        <p:nvPicPr>
          <p:cNvPr id="167" name="Рисунок 16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4929198"/>
            <a:ext cx="655931" cy="357190"/>
          </a:xfrm>
          <a:prstGeom prst="rect">
            <a:avLst/>
          </a:prstGeom>
        </p:spPr>
      </p:pic>
      <p:pic>
        <p:nvPicPr>
          <p:cNvPr id="168" name="Рисунок 16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428992" y="4929198"/>
            <a:ext cx="655931" cy="357190"/>
          </a:xfrm>
          <a:prstGeom prst="rect">
            <a:avLst/>
          </a:prstGeom>
        </p:spPr>
      </p:pic>
      <p:pic>
        <p:nvPicPr>
          <p:cNvPr id="169" name="Рисунок 16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4929198"/>
            <a:ext cx="655931" cy="357190"/>
          </a:xfrm>
          <a:prstGeom prst="rect">
            <a:avLst/>
          </a:prstGeom>
        </p:spPr>
      </p:pic>
      <p:pic>
        <p:nvPicPr>
          <p:cNvPr id="170" name="Рисунок 169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4929198"/>
            <a:ext cx="655931" cy="357190"/>
          </a:xfrm>
          <a:prstGeom prst="rect">
            <a:avLst/>
          </a:prstGeom>
        </p:spPr>
      </p:pic>
      <p:pic>
        <p:nvPicPr>
          <p:cNvPr id="171" name="Рисунок 170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4929198"/>
            <a:ext cx="655931" cy="357190"/>
          </a:xfrm>
          <a:prstGeom prst="rect">
            <a:avLst/>
          </a:prstGeom>
        </p:spPr>
      </p:pic>
      <p:pic>
        <p:nvPicPr>
          <p:cNvPr id="172" name="Рисунок 171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857884" y="5286388"/>
            <a:ext cx="655931" cy="357190"/>
          </a:xfrm>
          <a:prstGeom prst="rect">
            <a:avLst/>
          </a:prstGeom>
        </p:spPr>
      </p:pic>
      <p:pic>
        <p:nvPicPr>
          <p:cNvPr id="173" name="Рисунок 172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5286380" y="5286388"/>
            <a:ext cx="655931" cy="357190"/>
          </a:xfrm>
          <a:prstGeom prst="rect">
            <a:avLst/>
          </a:prstGeom>
        </p:spPr>
      </p:pic>
      <p:pic>
        <p:nvPicPr>
          <p:cNvPr id="174" name="Рисунок 173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643438" y="5286388"/>
            <a:ext cx="655931" cy="357190"/>
          </a:xfrm>
          <a:prstGeom prst="rect">
            <a:avLst/>
          </a:prstGeom>
        </p:spPr>
      </p:pic>
      <p:pic>
        <p:nvPicPr>
          <p:cNvPr id="175" name="Рисунок 174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4071934" y="5286388"/>
            <a:ext cx="655931" cy="357190"/>
          </a:xfrm>
          <a:prstGeom prst="rect">
            <a:avLst/>
          </a:prstGeom>
        </p:spPr>
      </p:pic>
      <p:pic>
        <p:nvPicPr>
          <p:cNvPr id="176" name="Рисунок 175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3500430" y="5286388"/>
            <a:ext cx="655931" cy="357190"/>
          </a:xfrm>
          <a:prstGeom prst="rect">
            <a:avLst/>
          </a:prstGeom>
        </p:spPr>
      </p:pic>
      <p:pic>
        <p:nvPicPr>
          <p:cNvPr id="177" name="Рисунок 176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857488" y="5286388"/>
            <a:ext cx="655931" cy="357190"/>
          </a:xfrm>
          <a:prstGeom prst="rect">
            <a:avLst/>
          </a:prstGeom>
        </p:spPr>
      </p:pic>
      <p:pic>
        <p:nvPicPr>
          <p:cNvPr id="178" name="Рисунок 177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2214546" y="5286388"/>
            <a:ext cx="655931" cy="357190"/>
          </a:xfrm>
          <a:prstGeom prst="rect">
            <a:avLst/>
          </a:prstGeom>
        </p:spPr>
      </p:pic>
      <p:pic>
        <p:nvPicPr>
          <p:cNvPr id="179" name="Рисунок 178" descr="330026694634_1259073578_1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duotone>
              <a:prstClr val="black"/>
              <a:srgbClr val="0070C0">
                <a:tint val="45000"/>
                <a:satMod val="400000"/>
              </a:srgbClr>
            </a:duotone>
          </a:blip>
          <a:srcRect l="3947" t="25881" r="7237" b="43109"/>
          <a:stretch>
            <a:fillRect/>
          </a:stretch>
        </p:blipFill>
        <p:spPr>
          <a:xfrm>
            <a:off x="1643042" y="5286388"/>
            <a:ext cx="655931" cy="357190"/>
          </a:xfrm>
          <a:prstGeom prst="rect">
            <a:avLst/>
          </a:prstGeom>
        </p:spPr>
      </p:pic>
      <p:pic>
        <p:nvPicPr>
          <p:cNvPr id="47396" name="Рисунок 179" descr="korablik-risunok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25" y="142875"/>
            <a:ext cx="12858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" name="TextBox 181"/>
          <p:cNvSpPr txBox="1">
            <a:spLocks noChangeArrowheads="1"/>
          </p:cNvSpPr>
          <p:nvPr/>
        </p:nvSpPr>
        <p:spPr bwMode="auto">
          <a:xfrm>
            <a:off x="7000875" y="1428750"/>
            <a:ext cx="1874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Wiesbaden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398" name="TextBox 183"/>
          <p:cNvSpPr txBox="1">
            <a:spLocks noChangeArrowheads="1"/>
          </p:cNvSpPr>
          <p:nvPr/>
        </p:nvSpPr>
        <p:spPr bwMode="auto">
          <a:xfrm>
            <a:off x="1214438" y="857250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399" name="TextBox 184"/>
          <p:cNvSpPr txBox="1">
            <a:spLocks noChangeArrowheads="1"/>
          </p:cNvSpPr>
          <p:nvPr/>
        </p:nvSpPr>
        <p:spPr bwMode="auto">
          <a:xfrm>
            <a:off x="1214438" y="1214438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0" name="TextBox 185"/>
          <p:cNvSpPr txBox="1">
            <a:spLocks noChangeArrowheads="1"/>
          </p:cNvSpPr>
          <p:nvPr/>
        </p:nvSpPr>
        <p:spPr bwMode="auto">
          <a:xfrm>
            <a:off x="1214438" y="1571625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1" name="TextBox 186"/>
          <p:cNvSpPr txBox="1">
            <a:spLocks noChangeArrowheads="1"/>
          </p:cNvSpPr>
          <p:nvPr/>
        </p:nvSpPr>
        <p:spPr bwMode="auto">
          <a:xfrm>
            <a:off x="1214438" y="2000250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2" name="TextBox 187"/>
          <p:cNvSpPr txBox="1">
            <a:spLocks noChangeArrowheads="1"/>
          </p:cNvSpPr>
          <p:nvPr/>
        </p:nvSpPr>
        <p:spPr bwMode="auto">
          <a:xfrm>
            <a:off x="1214438" y="2357438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3" name="TextBox 188"/>
          <p:cNvSpPr txBox="1">
            <a:spLocks noChangeArrowheads="1"/>
          </p:cNvSpPr>
          <p:nvPr/>
        </p:nvSpPr>
        <p:spPr bwMode="auto">
          <a:xfrm>
            <a:off x="1214438" y="2714625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4" name="TextBox 189"/>
          <p:cNvSpPr txBox="1">
            <a:spLocks noChangeArrowheads="1"/>
          </p:cNvSpPr>
          <p:nvPr/>
        </p:nvSpPr>
        <p:spPr bwMode="auto">
          <a:xfrm>
            <a:off x="1214438" y="3071813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5" name="TextBox 190"/>
          <p:cNvSpPr txBox="1">
            <a:spLocks noChangeArrowheads="1"/>
          </p:cNvSpPr>
          <p:nvPr/>
        </p:nvSpPr>
        <p:spPr bwMode="auto">
          <a:xfrm>
            <a:off x="1214438" y="3429000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6" name="TextBox 191"/>
          <p:cNvSpPr txBox="1">
            <a:spLocks noChangeArrowheads="1"/>
          </p:cNvSpPr>
          <p:nvPr/>
        </p:nvSpPr>
        <p:spPr bwMode="auto">
          <a:xfrm>
            <a:off x="1214438" y="3786188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7" name="TextBox 192"/>
          <p:cNvSpPr txBox="1">
            <a:spLocks noChangeArrowheads="1"/>
          </p:cNvSpPr>
          <p:nvPr/>
        </p:nvSpPr>
        <p:spPr bwMode="auto">
          <a:xfrm>
            <a:off x="1071563" y="4143375"/>
            <a:ext cx="441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8" name="TextBox 193"/>
          <p:cNvSpPr txBox="1">
            <a:spLocks noChangeArrowheads="1"/>
          </p:cNvSpPr>
          <p:nvPr/>
        </p:nvSpPr>
        <p:spPr bwMode="auto">
          <a:xfrm>
            <a:off x="1071563" y="4500563"/>
            <a:ext cx="427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09" name="TextBox 194"/>
          <p:cNvSpPr txBox="1">
            <a:spLocks noChangeArrowheads="1"/>
          </p:cNvSpPr>
          <p:nvPr/>
        </p:nvSpPr>
        <p:spPr bwMode="auto">
          <a:xfrm>
            <a:off x="1071563" y="4929188"/>
            <a:ext cx="441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0" name="TextBox 195"/>
          <p:cNvSpPr txBox="1">
            <a:spLocks noChangeArrowheads="1"/>
          </p:cNvSpPr>
          <p:nvPr/>
        </p:nvSpPr>
        <p:spPr bwMode="auto">
          <a:xfrm>
            <a:off x="1071563" y="5286375"/>
            <a:ext cx="441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1" name="TextBox 197"/>
          <p:cNvSpPr txBox="1">
            <a:spLocks noChangeArrowheads="1"/>
          </p:cNvSpPr>
          <p:nvPr/>
        </p:nvSpPr>
        <p:spPr bwMode="auto">
          <a:xfrm>
            <a:off x="1785938" y="5715000"/>
            <a:ext cx="3698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2" name="TextBox 198"/>
          <p:cNvSpPr txBox="1">
            <a:spLocks noChangeArrowheads="1"/>
          </p:cNvSpPr>
          <p:nvPr/>
        </p:nvSpPr>
        <p:spPr bwMode="auto">
          <a:xfrm>
            <a:off x="2357438" y="5715000"/>
            <a:ext cx="355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3" name="TextBox 199"/>
          <p:cNvSpPr txBox="1">
            <a:spLocks noChangeArrowheads="1"/>
          </p:cNvSpPr>
          <p:nvPr/>
        </p:nvSpPr>
        <p:spPr bwMode="auto">
          <a:xfrm>
            <a:off x="3000375" y="5715000"/>
            <a:ext cx="369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4" name="TextBox 200"/>
          <p:cNvSpPr txBox="1">
            <a:spLocks noChangeArrowheads="1"/>
          </p:cNvSpPr>
          <p:nvPr/>
        </p:nvSpPr>
        <p:spPr bwMode="auto">
          <a:xfrm>
            <a:off x="3643313" y="5715000"/>
            <a:ext cx="3698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5" name="TextBox 201"/>
          <p:cNvSpPr txBox="1">
            <a:spLocks noChangeArrowheads="1"/>
          </p:cNvSpPr>
          <p:nvPr/>
        </p:nvSpPr>
        <p:spPr bwMode="auto">
          <a:xfrm>
            <a:off x="4214813" y="5715000"/>
            <a:ext cx="355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6" name="TextBox 202"/>
          <p:cNvSpPr txBox="1">
            <a:spLocks noChangeArrowheads="1"/>
          </p:cNvSpPr>
          <p:nvPr/>
        </p:nvSpPr>
        <p:spPr bwMode="auto">
          <a:xfrm>
            <a:off x="4857750" y="5715000"/>
            <a:ext cx="341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7" name="TextBox 203"/>
          <p:cNvSpPr txBox="1">
            <a:spLocks noChangeArrowheads="1"/>
          </p:cNvSpPr>
          <p:nvPr/>
        </p:nvSpPr>
        <p:spPr bwMode="auto">
          <a:xfrm>
            <a:off x="5429250" y="5715000"/>
            <a:ext cx="384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8" name="TextBox 204"/>
          <p:cNvSpPr txBox="1">
            <a:spLocks noChangeArrowheads="1"/>
          </p:cNvSpPr>
          <p:nvPr/>
        </p:nvSpPr>
        <p:spPr bwMode="auto">
          <a:xfrm>
            <a:off x="6000750" y="5715000"/>
            <a:ext cx="384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19" name="TextBox 205"/>
          <p:cNvSpPr txBox="1">
            <a:spLocks noChangeArrowheads="1"/>
          </p:cNvSpPr>
          <p:nvPr/>
        </p:nvSpPr>
        <p:spPr bwMode="auto">
          <a:xfrm>
            <a:off x="2357438" y="0"/>
            <a:ext cx="34305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002060"/>
                </a:solidFill>
                <a:latin typeface="Forte"/>
              </a:rPr>
              <a:t>Meeresspiel</a:t>
            </a:r>
            <a:endParaRPr lang="ru-RU" sz="4800">
              <a:solidFill>
                <a:srgbClr val="002060"/>
              </a:solidFill>
              <a:latin typeface="Forte"/>
            </a:endParaRPr>
          </a:p>
        </p:txBody>
      </p:sp>
      <p:pic>
        <p:nvPicPr>
          <p:cNvPr id="47420" name="Рисунок 206" descr="korablik-risunok1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75"/>
            <a:ext cx="12954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" name="Блок-схема: узел 180">
            <a:hlinkClick r:id="rId6" action="ppaction://hlinksldjump"/>
          </p:cNvPr>
          <p:cNvSpPr/>
          <p:nvPr/>
        </p:nvSpPr>
        <p:spPr>
          <a:xfrm>
            <a:off x="8572500" y="6286500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3" name="Прямоугольник 182"/>
          <p:cNvSpPr>
            <a:spLocks noChangeArrowheads="1"/>
          </p:cNvSpPr>
          <p:nvPr/>
        </p:nvSpPr>
        <p:spPr bwMode="auto">
          <a:xfrm>
            <a:off x="7000875" y="2143125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Koblenz</a:t>
            </a:r>
          </a:p>
        </p:txBody>
      </p:sp>
      <p:sp>
        <p:nvSpPr>
          <p:cNvPr id="197" name="Прямоугольник 196"/>
          <p:cNvSpPr>
            <a:spLocks noChangeArrowheads="1"/>
          </p:cNvSpPr>
          <p:nvPr/>
        </p:nvSpPr>
        <p:spPr bwMode="auto">
          <a:xfrm>
            <a:off x="7000875" y="2786063"/>
            <a:ext cx="1357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Bingen</a:t>
            </a:r>
          </a:p>
        </p:txBody>
      </p:sp>
      <p:sp>
        <p:nvSpPr>
          <p:cNvPr id="208" name="Прямоугольник 207"/>
          <p:cNvSpPr>
            <a:spLocks noChangeArrowheads="1"/>
          </p:cNvSpPr>
          <p:nvPr/>
        </p:nvSpPr>
        <p:spPr bwMode="auto">
          <a:xfrm>
            <a:off x="7072313" y="3357563"/>
            <a:ext cx="128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Mainz</a:t>
            </a:r>
          </a:p>
        </p:txBody>
      </p:sp>
      <p:sp>
        <p:nvSpPr>
          <p:cNvPr id="209" name="Прямоугольник 208"/>
          <p:cNvSpPr>
            <a:spLocks noChangeArrowheads="1"/>
          </p:cNvSpPr>
          <p:nvPr/>
        </p:nvSpPr>
        <p:spPr bwMode="auto">
          <a:xfrm>
            <a:off x="7072313" y="4000500"/>
            <a:ext cx="1214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Köln</a:t>
            </a:r>
          </a:p>
        </p:txBody>
      </p:sp>
      <p:sp>
        <p:nvSpPr>
          <p:cNvPr id="210" name="Прямоугольник 209"/>
          <p:cNvSpPr>
            <a:spLocks noChangeArrowheads="1"/>
          </p:cNvSpPr>
          <p:nvPr/>
        </p:nvSpPr>
        <p:spPr bwMode="auto">
          <a:xfrm>
            <a:off x="7072313" y="4572000"/>
            <a:ext cx="1500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Bonn</a:t>
            </a:r>
          </a:p>
        </p:txBody>
      </p:sp>
      <p:sp>
        <p:nvSpPr>
          <p:cNvPr id="212" name="Прямоугольник 211"/>
          <p:cNvSpPr>
            <a:spLocks noChangeArrowheads="1"/>
          </p:cNvSpPr>
          <p:nvPr/>
        </p:nvSpPr>
        <p:spPr bwMode="auto">
          <a:xfrm>
            <a:off x="7072313" y="5214938"/>
            <a:ext cx="1214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Linz</a:t>
            </a:r>
          </a:p>
        </p:txBody>
      </p:sp>
      <p:sp>
        <p:nvSpPr>
          <p:cNvPr id="213" name="Прямоугольник 212"/>
          <p:cNvSpPr>
            <a:spLocks noChangeArrowheads="1"/>
          </p:cNvSpPr>
          <p:nvPr/>
        </p:nvSpPr>
        <p:spPr bwMode="auto">
          <a:xfrm>
            <a:off x="7072313" y="5857875"/>
            <a:ext cx="1214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Goar</a:t>
            </a:r>
            <a:endParaRPr lang="ru-RU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>
                      <p:stCondLst>
                        <p:cond delay="0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428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9" fill="hold">
                      <p:stCondLst>
                        <p:cond delay="0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44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1" fill="hold">
                      <p:stCondLst>
                        <p:cond delay="0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46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7" fill="hold">
                      <p:stCondLst>
                        <p:cond delay="0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45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3" fill="hold">
                      <p:stCondLst>
                        <p:cond delay="0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458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9" fill="hold">
                      <p:stCondLst>
                        <p:cond delay="0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476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7" fill="hold">
                      <p:stCondLst>
                        <p:cond delay="0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494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5" fill="hold">
                      <p:stCondLst>
                        <p:cond delay="0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>
                      <p:stCondLst>
                        <p:cond delay="0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512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3" fill="hold">
                      <p:stCondLst>
                        <p:cond delay="0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518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9" fill="hold">
                      <p:stCondLst>
                        <p:cond delay="0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524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5" fill="hold">
                      <p:stCondLst>
                        <p:cond delay="0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530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1" fill="hold">
                      <p:stCondLst>
                        <p:cond delay="0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536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7" fill="hold">
                      <p:stCondLst>
                        <p:cond delay="0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542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3" fill="hold">
                      <p:stCondLst>
                        <p:cond delay="0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560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1" fill="hold">
                      <p:stCondLst>
                        <p:cond delay="0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566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7" fill="hold">
                      <p:stCondLst>
                        <p:cond delay="0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>
                      <p:stCondLst>
                        <p:cond delay="0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578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9" fill="hold">
                      <p:stCondLst>
                        <p:cond delay="0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584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5" fill="hold">
                      <p:stCondLst>
                        <p:cond delay="0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>
                      <p:stCondLst>
                        <p:cond delay="0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596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7" fill="hold">
                      <p:stCondLst>
                        <p:cond delay="0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602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3" fill="hold">
                      <p:stCondLst>
                        <p:cond delay="0"/>
                      </p:stCondLst>
                      <p:childTnLst>
                        <p:par>
                          <p:cTn id="604" fill="hold">
                            <p:stCondLst>
                              <p:cond delay="0"/>
                            </p:stCondLst>
                            <p:childTnLst>
                              <p:par>
                                <p:cTn id="60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608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9" fill="hold">
                      <p:stCondLst>
                        <p:cond delay="0"/>
                      </p:stCondLst>
                      <p:childTnLst>
                        <p:par>
                          <p:cTn id="610" fill="hold">
                            <p:stCondLst>
                              <p:cond delay="0"/>
                            </p:stCondLst>
                            <p:childTnLst>
                              <p:par>
                                <p:cTn id="6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614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5" fill="hold">
                      <p:stCondLst>
                        <p:cond delay="0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620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1" fill="hold">
                      <p:stCondLst>
                        <p:cond delay="0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626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7" fill="hold">
                      <p:stCondLst>
                        <p:cond delay="0"/>
                      </p:stCondLst>
                      <p:childTnLst>
                        <p:par>
                          <p:cTn id="628" fill="hold">
                            <p:stCondLst>
                              <p:cond delay="0"/>
                            </p:stCondLst>
                            <p:childTnLst>
                              <p:par>
                                <p:cTn id="6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632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3" fill="hold">
                      <p:stCondLst>
                        <p:cond delay="0"/>
                      </p:stCondLst>
                      <p:childTnLst>
                        <p:par>
                          <p:cTn id="634" fill="hold">
                            <p:stCondLst>
                              <p:cond delay="0"/>
                            </p:stCondLst>
                            <p:childTnLst>
                              <p:par>
                                <p:cTn id="6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638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9" fill="hold">
                      <p:stCondLst>
                        <p:cond delay="0"/>
                      </p:stCondLst>
                      <p:childTnLst>
                        <p:par>
                          <p:cTn id="640" fill="hold">
                            <p:stCondLst>
                              <p:cond delay="0"/>
                            </p:stCondLst>
                            <p:childTnLst>
                              <p:par>
                                <p:cTn id="6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644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5" fill="hold">
                      <p:stCondLst>
                        <p:cond delay="0"/>
                      </p:stCondLst>
                      <p:childTnLst>
                        <p:par>
                          <p:cTn id="646" fill="hold">
                            <p:stCondLst>
                              <p:cond delay="0"/>
                            </p:stCondLst>
                            <p:childTnLst>
                              <p:par>
                                <p:cTn id="6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650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1" fill="hold">
                      <p:stCondLst>
                        <p:cond delay="0"/>
                      </p:stCondLst>
                      <p:childTnLst>
                        <p:par>
                          <p:cTn id="652" fill="hold">
                            <p:stCondLst>
                              <p:cond delay="0"/>
                            </p:stCondLst>
                            <p:childTnLst>
                              <p:par>
                                <p:cTn id="6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656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7" fill="hold">
                      <p:stCondLst>
                        <p:cond delay="0"/>
                      </p:stCondLst>
                      <p:childTnLst>
                        <p:par>
                          <p:cTn id="658" fill="hold">
                            <p:stCondLst>
                              <p:cond delay="0"/>
                            </p:stCondLst>
                            <p:childTnLst>
                              <p:par>
                                <p:cTn id="6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662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3" fill="hold">
                      <p:stCondLst>
                        <p:cond delay="0"/>
                      </p:stCondLst>
                      <p:childTnLst>
                        <p:par>
                          <p:cTn id="664" fill="hold">
                            <p:stCondLst>
                              <p:cond delay="0"/>
                            </p:stCondLst>
                            <p:childTnLst>
                              <p:par>
                                <p:cTn id="6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668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9" fill="hold">
                      <p:stCondLst>
                        <p:cond delay="0"/>
                      </p:stCondLst>
                      <p:childTnLst>
                        <p:par>
                          <p:cTn id="670" fill="hold">
                            <p:stCondLst>
                              <p:cond delay="0"/>
                            </p:stCondLst>
                            <p:childTnLst>
                              <p:par>
                                <p:cTn id="6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</p:childTnLst>
        </p:cTn>
      </p:par>
    </p:tnLst>
    <p:bldLst>
      <p:bldP spid="182" grpId="0"/>
      <p:bldP spid="183" grpId="0"/>
      <p:bldP spid="197" grpId="0"/>
      <p:bldP spid="208" grpId="0"/>
      <p:bldP spid="209" grpId="0"/>
      <p:bldP spid="210" grpId="0"/>
      <p:bldP spid="212" grpId="0"/>
      <p:bldP spid="2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0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328863" cy="6858000"/>
          </a:xfrm>
        </p:spPr>
      </p:pic>
      <p:pic>
        <p:nvPicPr>
          <p:cNvPr id="48131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232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328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5138" y="0"/>
            <a:ext cx="2328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Рисунок 7" descr="new_year_firework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1938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98725" y="4217988"/>
            <a:ext cx="6651625" cy="2859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4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257425" cy="6858000"/>
          </a:xfrm>
        </p:spPr>
      </p:pic>
      <p:pic>
        <p:nvPicPr>
          <p:cNvPr id="49155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0"/>
            <a:ext cx="2255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0"/>
            <a:ext cx="2428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0"/>
            <a:ext cx="2357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0178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00300" cy="6858000"/>
          </a:xfrm>
        </p:spPr>
      </p:pic>
      <p:pic>
        <p:nvPicPr>
          <p:cNvPr id="50179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0"/>
            <a:ext cx="2400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0"/>
            <a:ext cx="2400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13" y="0"/>
            <a:ext cx="20716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02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400300" cy="6858000"/>
          </a:xfrm>
        </p:spPr>
      </p:pic>
      <p:pic>
        <p:nvPicPr>
          <p:cNvPr id="51203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0"/>
            <a:ext cx="2400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0"/>
            <a:ext cx="2400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Содержимое 3" descr="korab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13" y="0"/>
            <a:ext cx="20716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2226" name="Содержимое 3" descr="korab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328863" cy="6858000"/>
          </a:xfrm>
        </p:spPr>
      </p:pic>
      <p:pic>
        <p:nvPicPr>
          <p:cNvPr id="52227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232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328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Содержимое 3" descr="korab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5138" y="0"/>
            <a:ext cx="2328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Содержимое 3" descr="Изображение 01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0072688" cy="6858000"/>
          </a:xfrm>
        </p:spPr>
      </p:pic>
      <p:sp>
        <p:nvSpPr>
          <p:cNvPr id="8" name="Блок-схема: узел 7">
            <a:hlinkClick r:id="rId3" action="ppaction://hlinksldjump"/>
          </p:cNvPr>
          <p:cNvSpPr/>
          <p:nvPr/>
        </p:nvSpPr>
        <p:spPr>
          <a:xfrm>
            <a:off x="2286000" y="5643563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0" name="Содержимое 3" descr="Изображение 01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Блок-схема: узел 4">
            <a:hlinkClick r:id="rId3" action="ppaction://hlinksldjump"/>
          </p:cNvPr>
          <p:cNvSpPr/>
          <p:nvPr/>
        </p:nvSpPr>
        <p:spPr>
          <a:xfrm>
            <a:off x="6929438" y="4643438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4" name="Содержимое 3" descr="Изображение 01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Блок-схема: узел 4">
            <a:hlinkClick r:id="rId3" action="ppaction://hlinksldjump"/>
          </p:cNvPr>
          <p:cNvSpPr/>
          <p:nvPr/>
        </p:nvSpPr>
        <p:spPr>
          <a:xfrm>
            <a:off x="1928813" y="6072188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Содержимое 5" descr="Изображение 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Блок-схема: узел 6">
            <a:hlinkClick r:id="rId3" action="ppaction://hlinksldjump"/>
          </p:cNvPr>
          <p:cNvSpPr/>
          <p:nvPr/>
        </p:nvSpPr>
        <p:spPr>
          <a:xfrm>
            <a:off x="4857750" y="3214688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2" name="Содержимое 5" descr="Изображение 01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Блок-схема: узел 6">
            <a:hlinkClick r:id="rId3" action="ppaction://hlinksldjump"/>
          </p:cNvPr>
          <p:cNvSpPr/>
          <p:nvPr/>
        </p:nvSpPr>
        <p:spPr>
          <a:xfrm>
            <a:off x="4071938" y="785813"/>
            <a:ext cx="428625" cy="42862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Содержимое 3" descr="Изображение 01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1671</TotalTime>
  <Words>1220</Words>
  <Application>Microsoft Office PowerPoint</Application>
  <PresentationFormat>Экран (4:3)</PresentationFormat>
  <Paragraphs>250</Paragraphs>
  <Slides>39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Calibri</vt:lpstr>
      <vt:lpstr>Arial</vt:lpstr>
      <vt:lpstr>Times New Roman</vt:lpstr>
      <vt:lpstr>Forte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167</cp:revision>
  <dcterms:created xsi:type="dcterms:W3CDTF">2012-12-23T07:17:39Z</dcterms:created>
  <dcterms:modified xsi:type="dcterms:W3CDTF">2013-03-08T14:06:13Z</dcterms:modified>
</cp:coreProperties>
</file>