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9" r:id="rId2"/>
    <p:sldId id="256" r:id="rId3"/>
    <p:sldId id="269" r:id="rId4"/>
    <p:sldId id="260" r:id="rId5"/>
    <p:sldId id="268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342902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Рисование петушка необычными способами (пальчиковое рисование)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5334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Проявляйте творчество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фантазию!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071810"/>
            <a:ext cx="4000528" cy="29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2928934"/>
            <a:ext cx="4000528" cy="3062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Рисуем ладошками и пальчиками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Администратор\Рабочий стол\Новая папка\DSC0132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463480" y="1935163"/>
            <a:ext cx="6217039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какой сказке петушок помог зайчику?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0034" y="1500174"/>
            <a:ext cx="8186767" cy="50006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Заюшкина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избушка»)</a:t>
            </a:r>
            <a:endParaRPr lang="ru-RU" dirty="0"/>
          </a:p>
        </p:txBody>
      </p:sp>
      <p:pic>
        <p:nvPicPr>
          <p:cNvPr id="11" name="Содержимое 3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08" y="2143116"/>
            <a:ext cx="4857783" cy="4143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Какой предмет лишний?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half" idx="3"/>
          </p:nvPr>
        </p:nvSpPr>
        <p:spPr>
          <a:xfrm>
            <a:off x="3714744" y="1500174"/>
            <a:ext cx="1714512" cy="785818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(машина)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28596" y="4000504"/>
            <a:ext cx="2714644" cy="219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14678" y="2571744"/>
            <a:ext cx="264320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43636" y="3643314"/>
            <a:ext cx="2571768" cy="24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Породы петушков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43050"/>
            <a:ext cx="4829180" cy="857256"/>
          </a:xfrm>
        </p:spPr>
        <p:txBody>
          <a:bodyPr/>
          <a:lstStyle/>
          <a:p>
            <a:pPr algn="ctr"/>
            <a:r>
              <a:rPr lang="ru-RU" dirty="0" smtClean="0"/>
              <a:t>Домашние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00694" y="1643050"/>
            <a:ext cx="3186106" cy="857255"/>
          </a:xfrm>
        </p:spPr>
        <p:txBody>
          <a:bodyPr/>
          <a:lstStyle/>
          <a:p>
            <a:pPr algn="ctr"/>
            <a:r>
              <a:rPr lang="ru-RU" dirty="0" smtClean="0"/>
              <a:t>Дикие</a:t>
            </a:r>
            <a:endParaRPr lang="ru-RU" dirty="0"/>
          </a:p>
        </p:txBody>
      </p:sp>
      <p:pic>
        <p:nvPicPr>
          <p:cNvPr id="9" name="Содержимое 8"/>
          <p:cNvPicPr>
            <a:picLocks noGrp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2714620"/>
            <a:ext cx="4429156" cy="3376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9"/>
          <p:cNvPicPr>
            <a:picLocks noGrp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46" y="2357430"/>
            <a:ext cx="3160204" cy="3119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Нетрадиционные способы рисования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:\Documents and Settings\андрей.MYCOMP\Рабочий стол\Новая папка (4)\SAM_3438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428596" y="3000372"/>
            <a:ext cx="2071702" cy="1504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Documents and Settings\андрей.MYCOMP\Рабочий стол\Новая папка (4)\SAM_3425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14612" y="2285992"/>
            <a:ext cx="1785950" cy="1359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Documents and Settings\андрей.MYCOMP\Рабочий стол\Новая папка (4)\SAM_3441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4876" y="2285992"/>
            <a:ext cx="1785950" cy="1359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Documents and Settings\андрей.MYCOMP\Рабочий стол\Новая папка (4)\SAM_3422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715140" y="2928934"/>
            <a:ext cx="2071702" cy="150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Documents and Settings\андрей.MYCOMP\Рабочий стол\Новая папка (4)\SAM_3421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28926" y="4214818"/>
            <a:ext cx="3429024" cy="2280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857224" y="2500306"/>
            <a:ext cx="1198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«пальчик»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000496" y="1857364"/>
            <a:ext cx="1428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«ладошка»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715140" y="2428868"/>
            <a:ext cx="20717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примакивание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071934" y="3786190"/>
            <a:ext cx="12428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«тычок»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961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Рисование жёлтого (однотонного) петушка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2000240"/>
            <a:ext cx="3286148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0800000">
            <a:off x="4857752" y="2214554"/>
            <a:ext cx="3571900" cy="366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21444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Рисование петушка с пёстрым (разноцветным) оперением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2214554"/>
            <a:ext cx="357190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2285992"/>
            <a:ext cx="392909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разные петушки!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1643050"/>
            <a:ext cx="342902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29256" y="1643050"/>
            <a:ext cx="321471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C:\Documents and Settings\Администратор\Рабочий стол\Новая папка\DSC01396.JPG"/>
          <p:cNvPicPr>
            <a:picLocks noChangeAspect="1" noChangeArrowheads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>
            <a:off x="3071802" y="4357694"/>
            <a:ext cx="3000895" cy="224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69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Рисование петушка необычными способами (пальчиковое рисование)</vt:lpstr>
      <vt:lpstr>Рисуем ладошками и пальчиками</vt:lpstr>
      <vt:lpstr>В какой сказке петушок помог зайчику?</vt:lpstr>
      <vt:lpstr>Какой предмет лишний? </vt:lpstr>
      <vt:lpstr>Породы петушков</vt:lpstr>
      <vt:lpstr>Нетрадиционные способы рисования </vt:lpstr>
      <vt:lpstr>Рисование жёлтого (однотонного) петушка</vt:lpstr>
      <vt:lpstr>Рисование петушка с пёстрым (разноцветным) оперением</vt:lpstr>
      <vt:lpstr>Какие разные петушки!</vt:lpstr>
      <vt:lpstr>Проявляйте творчество  и фантазию!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141</cp:revision>
  <dcterms:modified xsi:type="dcterms:W3CDTF">2013-04-04T14:14:25Z</dcterms:modified>
</cp:coreProperties>
</file>