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1" y="1981200"/>
            <a:ext cx="75438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ПРАВИЛЬНО!!!</a:t>
            </a:r>
            <a:endParaRPr lang="ru-RU" sz="8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0</TotalTime>
  <Words>2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Литейная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1</cp:revision>
  <dcterms:created xsi:type="dcterms:W3CDTF">2012-03-01T19:38:25Z</dcterms:created>
  <dcterms:modified xsi:type="dcterms:W3CDTF">2012-03-01T19:41:13Z</dcterms:modified>
</cp:coreProperties>
</file>