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716" y="-11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3/1/2012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743200"/>
            <a:ext cx="876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smtClean="0">
                <a:solidFill>
                  <a:srgbClr val="FF0000"/>
                </a:solidFill>
              </a:rPr>
              <a:t>Неправильно!!!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</Words>
  <PresentationFormat>Экран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Литейная</vt:lpstr>
      <vt:lpstr>Слайд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Семья</dc:creator>
  <cp:lastModifiedBy>Семья</cp:lastModifiedBy>
  <cp:revision>1</cp:revision>
  <dcterms:created xsi:type="dcterms:W3CDTF">2012-03-01T19:28:56Z</dcterms:created>
  <dcterms:modified xsi:type="dcterms:W3CDTF">2012-03-01T19:33:10Z</dcterms:modified>
</cp:coreProperties>
</file>