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8" r:id="rId2"/>
    <p:sldId id="275" r:id="rId3"/>
    <p:sldId id="281" r:id="rId4"/>
    <p:sldId id="280" r:id="rId5"/>
    <p:sldId id="279" r:id="rId6"/>
    <p:sldId id="278" r:id="rId7"/>
    <p:sldId id="277" r:id="rId8"/>
    <p:sldId id="276" r:id="rId9"/>
    <p:sldId id="259" r:id="rId10"/>
    <p:sldId id="269" r:id="rId11"/>
    <p:sldId id="265" r:id="rId12"/>
    <p:sldId id="266" r:id="rId13"/>
    <p:sldId id="267" r:id="rId14"/>
    <p:sldId id="260" r:id="rId15"/>
    <p:sldId id="261" r:id="rId16"/>
    <p:sldId id="262" r:id="rId17"/>
    <p:sldId id="263" r:id="rId18"/>
    <p:sldId id="270" r:id="rId19"/>
    <p:sldId id="271" r:id="rId20"/>
    <p:sldId id="272" r:id="rId21"/>
    <p:sldId id="273" r:id="rId22"/>
    <p:sldId id="282" r:id="rId23"/>
    <p:sldId id="283" r:id="rId24"/>
    <p:sldId id="284" r:id="rId25"/>
    <p:sldId id="274" r:id="rId26"/>
    <p:sldId id="285" r:id="rId27"/>
    <p:sldId id="268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47D5-4C8A-4492-A202-6252C57BB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A860-AA77-4383-A709-B7FEA1890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870E7-70BB-4AAF-AFD0-B2296C0B3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3B1C-3F9F-4F6B-AEC8-F3CF13E6F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B120-12BD-4DE6-A776-1FB01B8B9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6CF5E-82EB-4D37-9B65-3C6104CB8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D6525-2C91-42CF-B3B8-5516D353C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B8E1-37C8-414A-8297-F5846157F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7360-EF9B-428B-B63C-F9D33AD8F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5A428-DF94-454E-BB56-11E44616C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7F46-D42F-44BD-A211-34CF6AB27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165933D-9A6F-415F-A46C-5B31D1BA5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7315200" cy="2209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Координатная </a:t>
            </a: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2592388" y="2971800"/>
            <a:ext cx="5408612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плоскость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8064500" cy="185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Математический диктант</a:t>
            </a:r>
          </a:p>
        </p:txBody>
      </p:sp>
      <p:pic>
        <p:nvPicPr>
          <p:cNvPr id="11267" name="Picture 3" descr="attachment4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3068638"/>
            <a:ext cx="375443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164388" y="6381750"/>
            <a:ext cx="503237" cy="4762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381750"/>
            <a:ext cx="431800" cy="4762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381750"/>
            <a:ext cx="43180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6143625" y="642938"/>
            <a:ext cx="2500313" cy="385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34015" name="Group 223"/>
          <p:cNvGraphicFramePr>
            <a:graphicFrameLocks noGrp="1"/>
          </p:cNvGraphicFramePr>
          <p:nvPr/>
        </p:nvGraphicFramePr>
        <p:xfrm>
          <a:off x="827088" y="1109663"/>
          <a:ext cx="4968875" cy="5181600"/>
        </p:xfrm>
        <a:graphic>
          <a:graphicData uri="http://schemas.openxmlformats.org/drawingml/2006/table">
            <a:tbl>
              <a:tblPr/>
              <a:tblGrid>
                <a:gridCol w="487362"/>
                <a:gridCol w="488950"/>
                <a:gridCol w="465138"/>
                <a:gridCol w="511175"/>
                <a:gridCol w="488950"/>
                <a:gridCol w="487362"/>
                <a:gridCol w="487363"/>
                <a:gridCol w="544512"/>
                <a:gridCol w="427042"/>
                <a:gridCol w="581021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921" name="Line 129"/>
          <p:cNvSpPr>
            <a:spLocks noChangeShapeType="1"/>
          </p:cNvSpPr>
          <p:nvPr/>
        </p:nvSpPr>
        <p:spPr bwMode="auto">
          <a:xfrm flipV="1">
            <a:off x="3286125" y="1071563"/>
            <a:ext cx="0" cy="5184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22" name="Line 130"/>
          <p:cNvSpPr>
            <a:spLocks noChangeShapeType="1"/>
          </p:cNvSpPr>
          <p:nvPr/>
        </p:nvSpPr>
        <p:spPr bwMode="auto">
          <a:xfrm>
            <a:off x="827088" y="3714750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570" name="Text Box 131"/>
          <p:cNvSpPr txBox="1">
            <a:spLocks noChangeArrowheads="1"/>
          </p:cNvSpPr>
          <p:nvPr/>
        </p:nvSpPr>
        <p:spPr bwMode="auto">
          <a:xfrm>
            <a:off x="3597275" y="3773488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8571" name="Text Box 132"/>
          <p:cNvSpPr txBox="1">
            <a:spLocks noChangeArrowheads="1"/>
          </p:cNvSpPr>
          <p:nvPr/>
        </p:nvSpPr>
        <p:spPr bwMode="auto">
          <a:xfrm>
            <a:off x="4089400" y="3773488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18572" name="Text Box 133"/>
          <p:cNvSpPr txBox="1">
            <a:spLocks noChangeArrowheads="1"/>
          </p:cNvSpPr>
          <p:nvPr/>
        </p:nvSpPr>
        <p:spPr bwMode="auto">
          <a:xfrm>
            <a:off x="4629150" y="378460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18573" name="Text Box 134"/>
          <p:cNvSpPr txBox="1">
            <a:spLocks noChangeArrowheads="1"/>
          </p:cNvSpPr>
          <p:nvPr/>
        </p:nvSpPr>
        <p:spPr bwMode="auto">
          <a:xfrm>
            <a:off x="5121275" y="37957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18574" name="Text Box 135"/>
          <p:cNvSpPr txBox="1">
            <a:spLocks noChangeArrowheads="1"/>
          </p:cNvSpPr>
          <p:nvPr/>
        </p:nvSpPr>
        <p:spPr bwMode="auto">
          <a:xfrm>
            <a:off x="5508625" y="3573463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/>
              <a:t>х</a:t>
            </a:r>
          </a:p>
        </p:txBody>
      </p:sp>
      <p:sp>
        <p:nvSpPr>
          <p:cNvPr id="18575" name="Text Box 136"/>
          <p:cNvSpPr txBox="1">
            <a:spLocks noChangeArrowheads="1"/>
          </p:cNvSpPr>
          <p:nvPr/>
        </p:nvSpPr>
        <p:spPr bwMode="auto">
          <a:xfrm>
            <a:off x="2916238" y="1268413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18576" name="Text Box 137"/>
          <p:cNvSpPr txBox="1">
            <a:spLocks noChangeArrowheads="1"/>
          </p:cNvSpPr>
          <p:nvPr/>
        </p:nvSpPr>
        <p:spPr bwMode="auto">
          <a:xfrm>
            <a:off x="2916238" y="1844675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18577" name="Text Box 138"/>
          <p:cNvSpPr txBox="1">
            <a:spLocks noChangeArrowheads="1"/>
          </p:cNvSpPr>
          <p:nvPr/>
        </p:nvSpPr>
        <p:spPr bwMode="auto">
          <a:xfrm>
            <a:off x="2916238" y="234950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18578" name="Text Box 139"/>
          <p:cNvSpPr txBox="1">
            <a:spLocks noChangeArrowheads="1"/>
          </p:cNvSpPr>
          <p:nvPr/>
        </p:nvSpPr>
        <p:spPr bwMode="auto">
          <a:xfrm>
            <a:off x="2532063" y="37846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-1</a:t>
            </a:r>
          </a:p>
        </p:txBody>
      </p:sp>
      <p:sp>
        <p:nvSpPr>
          <p:cNvPr id="18579" name="Text Box 140"/>
          <p:cNvSpPr txBox="1">
            <a:spLocks noChangeArrowheads="1"/>
          </p:cNvSpPr>
          <p:nvPr/>
        </p:nvSpPr>
        <p:spPr bwMode="auto">
          <a:xfrm>
            <a:off x="2049463" y="3784600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-2</a:t>
            </a:r>
          </a:p>
        </p:txBody>
      </p:sp>
      <p:sp>
        <p:nvSpPr>
          <p:cNvPr id="18580" name="Text Box 141"/>
          <p:cNvSpPr txBox="1">
            <a:spLocks noChangeArrowheads="1"/>
          </p:cNvSpPr>
          <p:nvPr/>
        </p:nvSpPr>
        <p:spPr bwMode="auto">
          <a:xfrm>
            <a:off x="1570038" y="37734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-3</a:t>
            </a:r>
          </a:p>
        </p:txBody>
      </p:sp>
      <p:sp>
        <p:nvSpPr>
          <p:cNvPr id="18581" name="Text Box 142"/>
          <p:cNvSpPr txBox="1">
            <a:spLocks noChangeArrowheads="1"/>
          </p:cNvSpPr>
          <p:nvPr/>
        </p:nvSpPr>
        <p:spPr bwMode="auto">
          <a:xfrm>
            <a:off x="1089025" y="37734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-4</a:t>
            </a:r>
          </a:p>
        </p:txBody>
      </p:sp>
      <p:sp>
        <p:nvSpPr>
          <p:cNvPr id="18582" name="Text Box 143"/>
          <p:cNvSpPr txBox="1">
            <a:spLocks noChangeArrowheads="1"/>
          </p:cNvSpPr>
          <p:nvPr/>
        </p:nvSpPr>
        <p:spPr bwMode="auto">
          <a:xfrm>
            <a:off x="2916238" y="28527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8583" name="Line 144"/>
          <p:cNvSpPr>
            <a:spLocks noChangeShapeType="1"/>
          </p:cNvSpPr>
          <p:nvPr/>
        </p:nvSpPr>
        <p:spPr bwMode="auto">
          <a:xfrm>
            <a:off x="3203575" y="318611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84" name="Line 145"/>
          <p:cNvSpPr>
            <a:spLocks noChangeShapeType="1"/>
          </p:cNvSpPr>
          <p:nvPr/>
        </p:nvSpPr>
        <p:spPr bwMode="auto">
          <a:xfrm>
            <a:off x="3203575" y="2670175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85" name="Line 146"/>
          <p:cNvSpPr>
            <a:spLocks noChangeShapeType="1"/>
          </p:cNvSpPr>
          <p:nvPr/>
        </p:nvSpPr>
        <p:spPr bwMode="auto">
          <a:xfrm>
            <a:off x="3203575" y="21415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86" name="Line 147"/>
          <p:cNvSpPr>
            <a:spLocks noChangeShapeType="1"/>
          </p:cNvSpPr>
          <p:nvPr/>
        </p:nvSpPr>
        <p:spPr bwMode="auto">
          <a:xfrm>
            <a:off x="2795588" y="36417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87" name="Line 148"/>
          <p:cNvSpPr>
            <a:spLocks noChangeShapeType="1"/>
          </p:cNvSpPr>
          <p:nvPr/>
        </p:nvSpPr>
        <p:spPr bwMode="auto">
          <a:xfrm>
            <a:off x="2279650" y="36417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88" name="Line 149"/>
          <p:cNvSpPr>
            <a:spLocks noChangeShapeType="1"/>
          </p:cNvSpPr>
          <p:nvPr/>
        </p:nvSpPr>
        <p:spPr bwMode="auto">
          <a:xfrm>
            <a:off x="3779838" y="36290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89" name="Line 150"/>
          <p:cNvSpPr>
            <a:spLocks noChangeShapeType="1"/>
          </p:cNvSpPr>
          <p:nvPr/>
        </p:nvSpPr>
        <p:spPr bwMode="auto">
          <a:xfrm>
            <a:off x="3203575" y="162560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90" name="Line 151"/>
          <p:cNvSpPr>
            <a:spLocks noChangeShapeType="1"/>
          </p:cNvSpPr>
          <p:nvPr/>
        </p:nvSpPr>
        <p:spPr bwMode="auto">
          <a:xfrm>
            <a:off x="4246563" y="36417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91" name="Line 152"/>
          <p:cNvSpPr>
            <a:spLocks noChangeShapeType="1"/>
          </p:cNvSpPr>
          <p:nvPr/>
        </p:nvSpPr>
        <p:spPr bwMode="auto">
          <a:xfrm>
            <a:off x="4799013" y="365283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92" name="Line 153"/>
          <p:cNvSpPr>
            <a:spLocks noChangeShapeType="1"/>
          </p:cNvSpPr>
          <p:nvPr/>
        </p:nvSpPr>
        <p:spPr bwMode="auto">
          <a:xfrm>
            <a:off x="1798638" y="36417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93" name="Line 154"/>
          <p:cNvSpPr>
            <a:spLocks noChangeShapeType="1"/>
          </p:cNvSpPr>
          <p:nvPr/>
        </p:nvSpPr>
        <p:spPr bwMode="auto">
          <a:xfrm>
            <a:off x="1331913" y="365283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94" name="Line 155"/>
          <p:cNvSpPr>
            <a:spLocks noChangeShapeType="1"/>
          </p:cNvSpPr>
          <p:nvPr/>
        </p:nvSpPr>
        <p:spPr bwMode="auto">
          <a:xfrm>
            <a:off x="3203575" y="421798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95" name="Line 156"/>
          <p:cNvSpPr>
            <a:spLocks noChangeShapeType="1"/>
          </p:cNvSpPr>
          <p:nvPr/>
        </p:nvSpPr>
        <p:spPr bwMode="auto">
          <a:xfrm>
            <a:off x="3203575" y="47339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96" name="Line 157"/>
          <p:cNvSpPr>
            <a:spLocks noChangeShapeType="1"/>
          </p:cNvSpPr>
          <p:nvPr/>
        </p:nvSpPr>
        <p:spPr bwMode="auto">
          <a:xfrm>
            <a:off x="3203575" y="524827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97" name="Line 158"/>
          <p:cNvSpPr>
            <a:spLocks noChangeShapeType="1"/>
          </p:cNvSpPr>
          <p:nvPr/>
        </p:nvSpPr>
        <p:spPr bwMode="auto">
          <a:xfrm>
            <a:off x="3203575" y="577850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98" name="Text Box 159"/>
          <p:cNvSpPr txBox="1">
            <a:spLocks noChangeArrowheads="1"/>
          </p:cNvSpPr>
          <p:nvPr/>
        </p:nvSpPr>
        <p:spPr bwMode="auto">
          <a:xfrm>
            <a:off x="2843213" y="40624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-1</a:t>
            </a:r>
          </a:p>
        </p:txBody>
      </p:sp>
      <p:sp>
        <p:nvSpPr>
          <p:cNvPr id="18599" name="Text Box 160"/>
          <p:cNvSpPr txBox="1">
            <a:spLocks noChangeArrowheads="1"/>
          </p:cNvSpPr>
          <p:nvPr/>
        </p:nvSpPr>
        <p:spPr bwMode="auto">
          <a:xfrm flipH="1">
            <a:off x="2843213" y="45894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-2</a:t>
            </a:r>
          </a:p>
        </p:txBody>
      </p:sp>
      <p:sp>
        <p:nvSpPr>
          <p:cNvPr id="18600" name="Text Box 161"/>
          <p:cNvSpPr txBox="1">
            <a:spLocks noChangeArrowheads="1"/>
          </p:cNvSpPr>
          <p:nvPr/>
        </p:nvSpPr>
        <p:spPr bwMode="auto">
          <a:xfrm>
            <a:off x="2854325" y="5105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-3</a:t>
            </a:r>
          </a:p>
        </p:txBody>
      </p:sp>
      <p:sp>
        <p:nvSpPr>
          <p:cNvPr id="18601" name="Text Box 162"/>
          <p:cNvSpPr txBox="1">
            <a:spLocks noChangeArrowheads="1"/>
          </p:cNvSpPr>
          <p:nvPr/>
        </p:nvSpPr>
        <p:spPr bwMode="auto">
          <a:xfrm>
            <a:off x="2854325" y="56213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-4</a:t>
            </a:r>
          </a:p>
        </p:txBody>
      </p:sp>
      <p:sp>
        <p:nvSpPr>
          <p:cNvPr id="18602" name="Text Box 163"/>
          <p:cNvSpPr txBox="1">
            <a:spLocks noChangeArrowheads="1"/>
          </p:cNvSpPr>
          <p:nvPr/>
        </p:nvSpPr>
        <p:spPr bwMode="auto">
          <a:xfrm>
            <a:off x="2927350" y="37258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18603" name="Text Box 164"/>
          <p:cNvSpPr txBox="1">
            <a:spLocks noChangeArrowheads="1"/>
          </p:cNvSpPr>
          <p:nvPr/>
        </p:nvSpPr>
        <p:spPr bwMode="auto">
          <a:xfrm>
            <a:off x="3238500" y="102711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/>
              <a:t>Y</a:t>
            </a:r>
            <a:endParaRPr lang="ru-RU" sz="2000" b="1"/>
          </a:p>
        </p:txBody>
      </p:sp>
      <p:sp>
        <p:nvSpPr>
          <p:cNvPr id="34016" name="Oval 224"/>
          <p:cNvSpPr>
            <a:spLocks noChangeArrowheads="1"/>
          </p:cNvSpPr>
          <p:nvPr/>
        </p:nvSpPr>
        <p:spPr bwMode="auto">
          <a:xfrm>
            <a:off x="4716463" y="30956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4017" name="Oval 225"/>
          <p:cNvSpPr>
            <a:spLocks noChangeArrowheads="1"/>
          </p:cNvSpPr>
          <p:nvPr/>
        </p:nvSpPr>
        <p:spPr bwMode="auto">
          <a:xfrm>
            <a:off x="3203575" y="25860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sp>
        <p:nvSpPr>
          <p:cNvPr id="34018" name="Oval 226"/>
          <p:cNvSpPr>
            <a:spLocks noChangeArrowheads="1"/>
          </p:cNvSpPr>
          <p:nvPr/>
        </p:nvSpPr>
        <p:spPr bwMode="auto">
          <a:xfrm>
            <a:off x="4175125" y="46497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4019" name="Oval 227"/>
          <p:cNvSpPr>
            <a:spLocks noChangeArrowheads="1"/>
          </p:cNvSpPr>
          <p:nvPr/>
        </p:nvSpPr>
        <p:spPr bwMode="auto">
          <a:xfrm>
            <a:off x="1258888" y="46497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4020" name="Oval 228"/>
          <p:cNvSpPr>
            <a:spLocks noChangeArrowheads="1"/>
          </p:cNvSpPr>
          <p:nvPr/>
        </p:nvSpPr>
        <p:spPr bwMode="auto">
          <a:xfrm>
            <a:off x="2195513" y="153035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sp>
        <p:nvSpPr>
          <p:cNvPr id="18609" name="Text Box 229"/>
          <p:cNvSpPr txBox="1">
            <a:spLocks noChangeArrowheads="1"/>
          </p:cNvSpPr>
          <p:nvPr/>
        </p:nvSpPr>
        <p:spPr bwMode="auto">
          <a:xfrm>
            <a:off x="4238625" y="43783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/>
              <a:t>В</a:t>
            </a:r>
          </a:p>
        </p:txBody>
      </p:sp>
      <p:sp>
        <p:nvSpPr>
          <p:cNvPr id="18610" name="Text Box 230"/>
          <p:cNvSpPr txBox="1">
            <a:spLocks noChangeArrowheads="1"/>
          </p:cNvSpPr>
          <p:nvPr/>
        </p:nvSpPr>
        <p:spPr bwMode="auto">
          <a:xfrm>
            <a:off x="4792663" y="280511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/>
              <a:t>А</a:t>
            </a:r>
          </a:p>
        </p:txBody>
      </p:sp>
      <p:sp>
        <p:nvSpPr>
          <p:cNvPr id="18611" name="Text Box 231"/>
          <p:cNvSpPr txBox="1">
            <a:spLocks noChangeArrowheads="1"/>
          </p:cNvSpPr>
          <p:nvPr/>
        </p:nvSpPr>
        <p:spPr bwMode="auto">
          <a:xfrm>
            <a:off x="3262313" y="22987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/>
              <a:t>Е</a:t>
            </a:r>
          </a:p>
        </p:txBody>
      </p:sp>
      <p:sp>
        <p:nvSpPr>
          <p:cNvPr id="18612" name="Text Box 232"/>
          <p:cNvSpPr txBox="1">
            <a:spLocks noChangeArrowheads="1"/>
          </p:cNvSpPr>
          <p:nvPr/>
        </p:nvSpPr>
        <p:spPr bwMode="auto">
          <a:xfrm>
            <a:off x="2243138" y="12668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/>
              <a:t>С</a:t>
            </a:r>
          </a:p>
        </p:txBody>
      </p:sp>
      <p:sp>
        <p:nvSpPr>
          <p:cNvPr id="18613" name="Text Box 233"/>
          <p:cNvSpPr txBox="1">
            <a:spLocks noChangeArrowheads="1"/>
          </p:cNvSpPr>
          <p:nvPr/>
        </p:nvSpPr>
        <p:spPr bwMode="auto">
          <a:xfrm>
            <a:off x="1347788" y="437991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D</a:t>
            </a:r>
            <a:endParaRPr lang="ru-RU" sz="2000"/>
          </a:p>
        </p:txBody>
      </p:sp>
      <p:sp>
        <p:nvSpPr>
          <p:cNvPr id="34026" name="Text Box 234"/>
          <p:cNvSpPr txBox="1">
            <a:spLocks noChangeArrowheads="1"/>
          </p:cNvSpPr>
          <p:nvPr/>
        </p:nvSpPr>
        <p:spPr bwMode="auto">
          <a:xfrm>
            <a:off x="6143625" y="714375"/>
            <a:ext cx="2500313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 (3;1)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B (2;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-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C (-2;4)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D (-4;-2)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E (0;2)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F(-4;0)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4027" name="Oval 235"/>
          <p:cNvSpPr>
            <a:spLocks noChangeArrowheads="1"/>
          </p:cNvSpPr>
          <p:nvPr/>
        </p:nvSpPr>
        <p:spPr bwMode="auto">
          <a:xfrm>
            <a:off x="1258888" y="36401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8616" name="Text Box 236"/>
          <p:cNvSpPr txBox="1">
            <a:spLocks noChangeArrowheads="1"/>
          </p:cNvSpPr>
          <p:nvPr/>
        </p:nvSpPr>
        <p:spPr bwMode="auto">
          <a:xfrm>
            <a:off x="1316038" y="333692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/>
              <a:t>F</a:t>
            </a:r>
            <a:endParaRPr lang="ru-RU" b="1"/>
          </a:p>
        </p:txBody>
      </p:sp>
      <p:sp>
        <p:nvSpPr>
          <p:cNvPr id="52" name="TextBox 51"/>
          <p:cNvSpPr txBox="1"/>
          <p:nvPr/>
        </p:nvSpPr>
        <p:spPr>
          <a:xfrm>
            <a:off x="857250" y="142875"/>
            <a:ext cx="70008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Назовите координаты точек </a:t>
            </a:r>
          </a:p>
          <a:p>
            <a:pPr algn="ctr" eaLnBrk="1" hangingPunct="1">
              <a:defRPr/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А, В, С, 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D</a:t>
            </a: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, Е, 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F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</a:t>
            </a:r>
            <a:endParaRPr lang="en-US" sz="3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8618" name="Line 152"/>
          <p:cNvSpPr>
            <a:spLocks noChangeShapeType="1"/>
          </p:cNvSpPr>
          <p:nvPr/>
        </p:nvSpPr>
        <p:spPr bwMode="auto">
          <a:xfrm>
            <a:off x="5303838" y="366395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619" name="Picture 187" descr="C:\Users\Дашулька\Desktop\Песенки для мамы\Рисунки\schoolboy(57180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0" y="4292600"/>
            <a:ext cx="2565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3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3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4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34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4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34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34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3921" grpId="0" animBg="1"/>
      <p:bldP spid="33922" grpId="0" animBg="1"/>
      <p:bldP spid="18570" grpId="0"/>
      <p:bldP spid="18571" grpId="0"/>
      <p:bldP spid="18572" grpId="0"/>
      <p:bldP spid="18573" grpId="0"/>
      <p:bldP spid="18574" grpId="0"/>
      <p:bldP spid="18575" grpId="0"/>
      <p:bldP spid="18576" grpId="0"/>
      <p:bldP spid="18577" grpId="0"/>
      <p:bldP spid="18578" grpId="0"/>
      <p:bldP spid="18579" grpId="0"/>
      <p:bldP spid="18580" grpId="0"/>
      <p:bldP spid="18581" grpId="0"/>
      <p:bldP spid="18582" grpId="0"/>
      <p:bldP spid="18583" grpId="0" animBg="1"/>
      <p:bldP spid="18584" grpId="0" animBg="1"/>
      <p:bldP spid="18585" grpId="0" animBg="1"/>
      <p:bldP spid="18586" grpId="0" animBg="1"/>
      <p:bldP spid="18587" grpId="0" animBg="1"/>
      <p:bldP spid="18588" grpId="0" animBg="1"/>
      <p:bldP spid="18589" grpId="0" animBg="1"/>
      <p:bldP spid="18590" grpId="0" animBg="1"/>
      <p:bldP spid="18591" grpId="0" animBg="1"/>
      <p:bldP spid="18592" grpId="0" animBg="1"/>
      <p:bldP spid="18593" grpId="0" animBg="1"/>
      <p:bldP spid="18594" grpId="0" animBg="1"/>
      <p:bldP spid="18595" grpId="0" animBg="1"/>
      <p:bldP spid="18596" grpId="0" animBg="1"/>
      <p:bldP spid="18597" grpId="0" animBg="1"/>
      <p:bldP spid="18598" grpId="0"/>
      <p:bldP spid="18599" grpId="0"/>
      <p:bldP spid="18600" grpId="0"/>
      <p:bldP spid="18601" grpId="0"/>
      <p:bldP spid="18602" grpId="0"/>
      <p:bldP spid="18603" grpId="0"/>
      <p:bldP spid="34016" grpId="0" animBg="1"/>
      <p:bldP spid="34017" grpId="0" animBg="1"/>
      <p:bldP spid="34018" grpId="0" animBg="1"/>
      <p:bldP spid="34019" grpId="0" animBg="1"/>
      <p:bldP spid="34020" grpId="0" animBg="1"/>
      <p:bldP spid="18609" grpId="0"/>
      <p:bldP spid="18610" grpId="0"/>
      <p:bldP spid="18611" grpId="0"/>
      <p:bldP spid="18612" grpId="0"/>
      <p:bldP spid="18613" grpId="0"/>
      <p:bldP spid="34027" grpId="0" animBg="1"/>
      <p:bldP spid="18616" grpId="0"/>
      <p:bldP spid="52" grpId="0"/>
      <p:bldP spid="186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6188" y="2643188"/>
            <a:ext cx="4786312" cy="27860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714750" y="2571750"/>
            <a:ext cx="5143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Постройте точки:</a:t>
            </a:r>
            <a:endParaRPr lang="en-US" sz="3200" b="1" i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3200">
                <a:solidFill>
                  <a:srgbClr val="6600CC"/>
                </a:solidFill>
              </a:rPr>
              <a:t> А (4;1), В (-1;4), С (3;-2),</a:t>
            </a:r>
            <a:endParaRPr lang="en-US" sz="3200">
              <a:solidFill>
                <a:srgbClr val="6600CC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3200">
                <a:solidFill>
                  <a:srgbClr val="6600CC"/>
                </a:solidFill>
              </a:rPr>
              <a:t> </a:t>
            </a:r>
            <a:r>
              <a:rPr lang="en-US" sz="3200">
                <a:solidFill>
                  <a:srgbClr val="6600CC"/>
                </a:solidFill>
              </a:rPr>
              <a:t>D </a:t>
            </a:r>
            <a:r>
              <a:rPr lang="ru-RU" sz="3200">
                <a:solidFill>
                  <a:srgbClr val="6600CC"/>
                </a:solidFill>
              </a:rPr>
              <a:t>(-3;-1); К (0;3), </a:t>
            </a:r>
            <a:r>
              <a:rPr lang="en-US" sz="3200">
                <a:solidFill>
                  <a:srgbClr val="6600CC"/>
                </a:solidFill>
              </a:rPr>
              <a:t>N (-2;</a:t>
            </a:r>
            <a:r>
              <a:rPr lang="ru-RU" sz="3200">
                <a:solidFill>
                  <a:srgbClr val="6600CC"/>
                </a:solidFill>
              </a:rPr>
              <a:t>1</a:t>
            </a:r>
            <a:r>
              <a:rPr lang="en-US" sz="3200">
                <a:solidFill>
                  <a:srgbClr val="6600CC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6600CC"/>
                </a:solidFill>
              </a:rPr>
              <a:t>F (-2,5;-4,5), S (0,5;-2,5)</a:t>
            </a:r>
            <a:endParaRPr lang="ru-RU" sz="3200">
              <a:solidFill>
                <a:srgbClr val="66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3" y="133350"/>
            <a:ext cx="850106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Начертите в тетради координатные оси, взяв единичный отрезок 1 см.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7413" name="Picture 5" descr="C:\Users\Дашулька\Desktop\Песенки для мамы\Рисунки\63922349_shkola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496"/>
            <a:ext cx="3214710" cy="3214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roup 223"/>
          <p:cNvGraphicFramePr>
            <a:graphicFrameLocks noGrp="1"/>
          </p:cNvGraphicFramePr>
          <p:nvPr/>
        </p:nvGraphicFramePr>
        <p:xfrm>
          <a:off x="2143125" y="1285875"/>
          <a:ext cx="4968875" cy="5181600"/>
        </p:xfrm>
        <a:graphic>
          <a:graphicData uri="http://schemas.openxmlformats.org/drawingml/2006/table">
            <a:tbl>
              <a:tblPr/>
              <a:tblGrid>
                <a:gridCol w="487362"/>
                <a:gridCol w="488950"/>
                <a:gridCol w="465138"/>
                <a:gridCol w="511175"/>
                <a:gridCol w="488950"/>
                <a:gridCol w="487362"/>
                <a:gridCol w="487363"/>
                <a:gridCol w="544512"/>
                <a:gridCol w="504825"/>
                <a:gridCol w="50323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568" name="Line 140"/>
          <p:cNvSpPr>
            <a:spLocks noChangeShapeType="1"/>
          </p:cNvSpPr>
          <p:nvPr/>
        </p:nvSpPr>
        <p:spPr bwMode="auto">
          <a:xfrm flipV="1">
            <a:off x="4572000" y="1285875"/>
            <a:ext cx="0" cy="5184775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8569" name="Line 141"/>
          <p:cNvSpPr>
            <a:spLocks noChangeShapeType="1"/>
          </p:cNvSpPr>
          <p:nvPr/>
        </p:nvSpPr>
        <p:spPr bwMode="auto">
          <a:xfrm>
            <a:off x="2143125" y="3857625"/>
            <a:ext cx="4968875" cy="0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679" name="Text Box 142"/>
          <p:cNvSpPr txBox="1">
            <a:spLocks noChangeArrowheads="1"/>
          </p:cNvSpPr>
          <p:nvPr/>
        </p:nvSpPr>
        <p:spPr bwMode="auto">
          <a:xfrm>
            <a:off x="4932363" y="3903663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23680" name="Text Box 143"/>
          <p:cNvSpPr txBox="1">
            <a:spLocks noChangeArrowheads="1"/>
          </p:cNvSpPr>
          <p:nvPr/>
        </p:nvSpPr>
        <p:spPr bwMode="auto">
          <a:xfrm>
            <a:off x="5429250" y="3902075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3681" name="Text Box 144"/>
          <p:cNvSpPr txBox="1">
            <a:spLocks noChangeArrowheads="1"/>
          </p:cNvSpPr>
          <p:nvPr/>
        </p:nvSpPr>
        <p:spPr bwMode="auto">
          <a:xfrm>
            <a:off x="5916613" y="3914775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3682" name="Text Box 145"/>
          <p:cNvSpPr txBox="1">
            <a:spLocks noChangeArrowheads="1"/>
          </p:cNvSpPr>
          <p:nvPr/>
        </p:nvSpPr>
        <p:spPr bwMode="auto">
          <a:xfrm>
            <a:off x="6429375" y="39147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3683" name="Text Box 146"/>
          <p:cNvSpPr txBox="1">
            <a:spLocks noChangeArrowheads="1"/>
          </p:cNvSpPr>
          <p:nvPr/>
        </p:nvSpPr>
        <p:spPr bwMode="auto">
          <a:xfrm>
            <a:off x="6816725" y="3784600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/>
              <a:t>х</a:t>
            </a:r>
          </a:p>
        </p:txBody>
      </p:sp>
      <p:sp>
        <p:nvSpPr>
          <p:cNvPr id="23684" name="Text Box 147"/>
          <p:cNvSpPr txBox="1">
            <a:spLocks noChangeArrowheads="1"/>
          </p:cNvSpPr>
          <p:nvPr/>
        </p:nvSpPr>
        <p:spPr bwMode="auto">
          <a:xfrm>
            <a:off x="4616450" y="165735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3685" name="Text Box 148"/>
          <p:cNvSpPr txBox="1">
            <a:spLocks noChangeArrowheads="1"/>
          </p:cNvSpPr>
          <p:nvPr/>
        </p:nvSpPr>
        <p:spPr bwMode="auto">
          <a:xfrm>
            <a:off x="4630738" y="2157413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3686" name="Text Box 149"/>
          <p:cNvSpPr txBox="1">
            <a:spLocks noChangeArrowheads="1"/>
          </p:cNvSpPr>
          <p:nvPr/>
        </p:nvSpPr>
        <p:spPr bwMode="auto">
          <a:xfrm>
            <a:off x="4614863" y="2671763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3687" name="Text Box 150"/>
          <p:cNvSpPr txBox="1">
            <a:spLocks noChangeArrowheads="1"/>
          </p:cNvSpPr>
          <p:nvPr/>
        </p:nvSpPr>
        <p:spPr bwMode="auto">
          <a:xfrm>
            <a:off x="4140200" y="42148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-1</a:t>
            </a:r>
          </a:p>
        </p:txBody>
      </p:sp>
      <p:sp>
        <p:nvSpPr>
          <p:cNvPr id="23688" name="Text Box 151"/>
          <p:cNvSpPr txBox="1">
            <a:spLocks noChangeArrowheads="1"/>
          </p:cNvSpPr>
          <p:nvPr/>
        </p:nvSpPr>
        <p:spPr bwMode="auto">
          <a:xfrm>
            <a:off x="3386138" y="3911600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-2</a:t>
            </a:r>
          </a:p>
        </p:txBody>
      </p:sp>
      <p:sp>
        <p:nvSpPr>
          <p:cNvPr id="23689" name="Text Box 152"/>
          <p:cNvSpPr txBox="1">
            <a:spLocks noChangeArrowheads="1"/>
          </p:cNvSpPr>
          <p:nvPr/>
        </p:nvSpPr>
        <p:spPr bwMode="auto">
          <a:xfrm>
            <a:off x="2898775" y="390048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-3</a:t>
            </a:r>
          </a:p>
        </p:txBody>
      </p:sp>
      <p:sp>
        <p:nvSpPr>
          <p:cNvPr id="23690" name="Text Box 153"/>
          <p:cNvSpPr txBox="1">
            <a:spLocks noChangeArrowheads="1"/>
          </p:cNvSpPr>
          <p:nvPr/>
        </p:nvSpPr>
        <p:spPr bwMode="auto">
          <a:xfrm>
            <a:off x="2428875" y="39004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-4</a:t>
            </a:r>
          </a:p>
        </p:txBody>
      </p:sp>
      <p:sp>
        <p:nvSpPr>
          <p:cNvPr id="23691" name="Text Box 154"/>
          <p:cNvSpPr txBox="1">
            <a:spLocks noChangeArrowheads="1"/>
          </p:cNvSpPr>
          <p:nvPr/>
        </p:nvSpPr>
        <p:spPr bwMode="auto">
          <a:xfrm>
            <a:off x="4614863" y="31861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23692" name="Line 155"/>
          <p:cNvSpPr>
            <a:spLocks noChangeShapeType="1"/>
          </p:cNvSpPr>
          <p:nvPr/>
        </p:nvSpPr>
        <p:spPr bwMode="auto">
          <a:xfrm>
            <a:off x="4498975" y="28289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93" name="Line 158"/>
          <p:cNvSpPr>
            <a:spLocks noChangeShapeType="1"/>
          </p:cNvSpPr>
          <p:nvPr/>
        </p:nvSpPr>
        <p:spPr bwMode="auto">
          <a:xfrm>
            <a:off x="6588125" y="38147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94" name="Line 160"/>
          <p:cNvSpPr>
            <a:spLocks noChangeShapeType="1"/>
          </p:cNvSpPr>
          <p:nvPr/>
        </p:nvSpPr>
        <p:spPr bwMode="auto">
          <a:xfrm>
            <a:off x="5073650" y="38147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95" name="Line 161"/>
          <p:cNvSpPr>
            <a:spLocks noChangeShapeType="1"/>
          </p:cNvSpPr>
          <p:nvPr/>
        </p:nvSpPr>
        <p:spPr bwMode="auto">
          <a:xfrm>
            <a:off x="4516438" y="2328863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96" name="Line 162"/>
          <p:cNvSpPr>
            <a:spLocks noChangeShapeType="1"/>
          </p:cNvSpPr>
          <p:nvPr/>
        </p:nvSpPr>
        <p:spPr bwMode="auto">
          <a:xfrm>
            <a:off x="5562600" y="37814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97" name="Line 163"/>
          <p:cNvSpPr>
            <a:spLocks noChangeShapeType="1"/>
          </p:cNvSpPr>
          <p:nvPr/>
        </p:nvSpPr>
        <p:spPr bwMode="auto">
          <a:xfrm>
            <a:off x="6081713" y="37814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98" name="Line 164"/>
          <p:cNvSpPr>
            <a:spLocks noChangeShapeType="1"/>
          </p:cNvSpPr>
          <p:nvPr/>
        </p:nvSpPr>
        <p:spPr bwMode="auto">
          <a:xfrm>
            <a:off x="4102100" y="38004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99" name="Line 165"/>
          <p:cNvSpPr>
            <a:spLocks noChangeShapeType="1"/>
          </p:cNvSpPr>
          <p:nvPr/>
        </p:nvSpPr>
        <p:spPr bwMode="auto">
          <a:xfrm>
            <a:off x="3587750" y="37861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700" name="Line 166"/>
          <p:cNvSpPr>
            <a:spLocks noChangeShapeType="1"/>
          </p:cNvSpPr>
          <p:nvPr/>
        </p:nvSpPr>
        <p:spPr bwMode="auto">
          <a:xfrm>
            <a:off x="4500563" y="4400550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701" name="Line 167"/>
          <p:cNvSpPr>
            <a:spLocks noChangeShapeType="1"/>
          </p:cNvSpPr>
          <p:nvPr/>
        </p:nvSpPr>
        <p:spPr bwMode="auto">
          <a:xfrm>
            <a:off x="4516438" y="4929188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702" name="Line 168"/>
          <p:cNvSpPr>
            <a:spLocks noChangeShapeType="1"/>
          </p:cNvSpPr>
          <p:nvPr/>
        </p:nvSpPr>
        <p:spPr bwMode="auto">
          <a:xfrm>
            <a:off x="4502150" y="54451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703" name="Line 169"/>
          <p:cNvSpPr>
            <a:spLocks noChangeShapeType="1"/>
          </p:cNvSpPr>
          <p:nvPr/>
        </p:nvSpPr>
        <p:spPr bwMode="auto">
          <a:xfrm>
            <a:off x="4500563" y="5972175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704" name="Text Box 170"/>
          <p:cNvSpPr txBox="1">
            <a:spLocks noChangeArrowheads="1"/>
          </p:cNvSpPr>
          <p:nvPr/>
        </p:nvSpPr>
        <p:spPr bwMode="auto">
          <a:xfrm>
            <a:off x="3870325" y="39195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-1</a:t>
            </a:r>
          </a:p>
        </p:txBody>
      </p:sp>
      <p:sp>
        <p:nvSpPr>
          <p:cNvPr id="23705" name="Text Box 171"/>
          <p:cNvSpPr txBox="1">
            <a:spLocks noChangeArrowheads="1"/>
          </p:cNvSpPr>
          <p:nvPr/>
        </p:nvSpPr>
        <p:spPr bwMode="auto">
          <a:xfrm flipH="1">
            <a:off x="4154488" y="47164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-2</a:t>
            </a:r>
          </a:p>
        </p:txBody>
      </p:sp>
      <p:sp>
        <p:nvSpPr>
          <p:cNvPr id="23706" name="Text Box 172"/>
          <p:cNvSpPr txBox="1">
            <a:spLocks noChangeArrowheads="1"/>
          </p:cNvSpPr>
          <p:nvPr/>
        </p:nvSpPr>
        <p:spPr bwMode="auto">
          <a:xfrm>
            <a:off x="4171950" y="52720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-3</a:t>
            </a:r>
          </a:p>
        </p:txBody>
      </p:sp>
      <p:sp>
        <p:nvSpPr>
          <p:cNvPr id="23707" name="Text Box 173"/>
          <p:cNvSpPr txBox="1">
            <a:spLocks noChangeArrowheads="1"/>
          </p:cNvSpPr>
          <p:nvPr/>
        </p:nvSpPr>
        <p:spPr bwMode="auto">
          <a:xfrm>
            <a:off x="4156075" y="57578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-4</a:t>
            </a:r>
          </a:p>
        </p:txBody>
      </p:sp>
      <p:sp>
        <p:nvSpPr>
          <p:cNvPr id="23708" name="Text Box 174"/>
          <p:cNvSpPr txBox="1">
            <a:spLocks noChangeArrowheads="1"/>
          </p:cNvSpPr>
          <p:nvPr/>
        </p:nvSpPr>
        <p:spPr bwMode="auto">
          <a:xfrm>
            <a:off x="4214813" y="3873500"/>
            <a:ext cx="284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3709" name="Text Box 175"/>
          <p:cNvSpPr txBox="1">
            <a:spLocks noChangeArrowheads="1"/>
          </p:cNvSpPr>
          <p:nvPr/>
        </p:nvSpPr>
        <p:spPr bwMode="auto">
          <a:xfrm>
            <a:off x="4572000" y="12493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/>
              <a:t>Y</a:t>
            </a:r>
            <a:endParaRPr lang="ru-RU" sz="2000" b="1"/>
          </a:p>
        </p:txBody>
      </p:sp>
      <p:sp>
        <p:nvSpPr>
          <p:cNvPr id="36018" name="Oval 178"/>
          <p:cNvSpPr>
            <a:spLocks noChangeArrowheads="1"/>
          </p:cNvSpPr>
          <p:nvPr/>
        </p:nvSpPr>
        <p:spPr bwMode="auto">
          <a:xfrm>
            <a:off x="5962650" y="4752975"/>
            <a:ext cx="287338" cy="287338"/>
          </a:xfrm>
          <a:prstGeom prst="ellipse">
            <a:avLst/>
          </a:prstGeom>
          <a:solidFill>
            <a:srgbClr val="C907A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3711" name="Text Box 184"/>
          <p:cNvSpPr txBox="1">
            <a:spLocks noChangeArrowheads="1"/>
          </p:cNvSpPr>
          <p:nvPr/>
        </p:nvSpPr>
        <p:spPr bwMode="auto">
          <a:xfrm>
            <a:off x="5911850" y="4714875"/>
            <a:ext cx="277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/>
              <a:t>С</a:t>
            </a:r>
          </a:p>
        </p:txBody>
      </p:sp>
      <p:sp>
        <p:nvSpPr>
          <p:cNvPr id="23712" name="Line 165"/>
          <p:cNvSpPr>
            <a:spLocks noChangeShapeType="1"/>
          </p:cNvSpPr>
          <p:nvPr/>
        </p:nvSpPr>
        <p:spPr bwMode="auto">
          <a:xfrm>
            <a:off x="3106738" y="379730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713" name="Line 165"/>
          <p:cNvSpPr>
            <a:spLocks noChangeShapeType="1"/>
          </p:cNvSpPr>
          <p:nvPr/>
        </p:nvSpPr>
        <p:spPr bwMode="auto">
          <a:xfrm>
            <a:off x="2643188" y="379730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714" name="Line 155"/>
          <p:cNvSpPr>
            <a:spLocks noChangeShapeType="1"/>
          </p:cNvSpPr>
          <p:nvPr/>
        </p:nvSpPr>
        <p:spPr bwMode="auto">
          <a:xfrm>
            <a:off x="4502150" y="335915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Oval 178"/>
          <p:cNvSpPr>
            <a:spLocks noChangeArrowheads="1"/>
          </p:cNvSpPr>
          <p:nvPr/>
        </p:nvSpPr>
        <p:spPr bwMode="auto">
          <a:xfrm>
            <a:off x="6453188" y="3187700"/>
            <a:ext cx="287337" cy="287338"/>
          </a:xfrm>
          <a:prstGeom prst="ellipse">
            <a:avLst/>
          </a:prstGeom>
          <a:solidFill>
            <a:srgbClr val="C907A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285875" y="357188"/>
            <a:ext cx="664368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Проверим себя</a:t>
            </a:r>
          </a:p>
        </p:txBody>
      </p:sp>
      <p:sp>
        <p:nvSpPr>
          <p:cNvPr id="23717" name="Text Box 182"/>
          <p:cNvSpPr txBox="1">
            <a:spLocks noChangeArrowheads="1"/>
          </p:cNvSpPr>
          <p:nvPr/>
        </p:nvSpPr>
        <p:spPr bwMode="auto">
          <a:xfrm>
            <a:off x="6426200" y="314325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/>
              <a:t>А</a:t>
            </a:r>
          </a:p>
        </p:txBody>
      </p:sp>
      <p:sp>
        <p:nvSpPr>
          <p:cNvPr id="67" name="Oval 178"/>
          <p:cNvSpPr>
            <a:spLocks noChangeArrowheads="1"/>
          </p:cNvSpPr>
          <p:nvPr/>
        </p:nvSpPr>
        <p:spPr bwMode="auto">
          <a:xfrm>
            <a:off x="2974975" y="4248150"/>
            <a:ext cx="287338" cy="287338"/>
          </a:xfrm>
          <a:prstGeom prst="ellipse">
            <a:avLst/>
          </a:prstGeom>
          <a:solidFill>
            <a:srgbClr val="C907A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3719" name="Text Box 185"/>
          <p:cNvSpPr txBox="1">
            <a:spLocks noChangeArrowheads="1"/>
          </p:cNvSpPr>
          <p:nvPr/>
        </p:nvSpPr>
        <p:spPr bwMode="auto">
          <a:xfrm>
            <a:off x="2941638" y="420211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D</a:t>
            </a:r>
            <a:endParaRPr lang="ru-RU" sz="2000"/>
          </a:p>
        </p:txBody>
      </p:sp>
      <p:sp>
        <p:nvSpPr>
          <p:cNvPr id="69" name="Oval 178"/>
          <p:cNvSpPr>
            <a:spLocks noChangeArrowheads="1"/>
          </p:cNvSpPr>
          <p:nvPr/>
        </p:nvSpPr>
        <p:spPr bwMode="auto">
          <a:xfrm>
            <a:off x="4687888" y="5046663"/>
            <a:ext cx="287337" cy="287337"/>
          </a:xfrm>
          <a:prstGeom prst="ellipse">
            <a:avLst/>
          </a:prstGeom>
          <a:solidFill>
            <a:srgbClr val="C907A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0" name="Oval 178"/>
          <p:cNvSpPr>
            <a:spLocks noChangeArrowheads="1"/>
          </p:cNvSpPr>
          <p:nvPr/>
        </p:nvSpPr>
        <p:spPr bwMode="auto">
          <a:xfrm>
            <a:off x="3214688" y="6070600"/>
            <a:ext cx="287337" cy="287338"/>
          </a:xfrm>
          <a:prstGeom prst="ellipse">
            <a:avLst/>
          </a:prstGeom>
          <a:solidFill>
            <a:srgbClr val="C907A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3722" name="Text Box 194"/>
          <p:cNvSpPr txBox="1">
            <a:spLocks noChangeArrowheads="1"/>
          </p:cNvSpPr>
          <p:nvPr/>
        </p:nvSpPr>
        <p:spPr bwMode="auto">
          <a:xfrm>
            <a:off x="3186113" y="598805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F</a:t>
            </a:r>
            <a:endParaRPr lang="ru-RU" sz="2400"/>
          </a:p>
        </p:txBody>
      </p:sp>
      <p:sp>
        <p:nvSpPr>
          <p:cNvPr id="23723" name="Text Box 192"/>
          <p:cNvSpPr txBox="1">
            <a:spLocks noChangeArrowheads="1"/>
          </p:cNvSpPr>
          <p:nvPr/>
        </p:nvSpPr>
        <p:spPr bwMode="auto">
          <a:xfrm>
            <a:off x="4643438" y="4959350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S</a:t>
            </a:r>
            <a:endParaRPr lang="ru-RU" sz="2400"/>
          </a:p>
        </p:txBody>
      </p:sp>
      <p:sp>
        <p:nvSpPr>
          <p:cNvPr id="71" name="Oval 178"/>
          <p:cNvSpPr>
            <a:spLocks noChangeArrowheads="1"/>
          </p:cNvSpPr>
          <p:nvPr/>
        </p:nvSpPr>
        <p:spPr bwMode="auto">
          <a:xfrm>
            <a:off x="3454400" y="3189288"/>
            <a:ext cx="287338" cy="287337"/>
          </a:xfrm>
          <a:prstGeom prst="ellipse">
            <a:avLst/>
          </a:prstGeom>
          <a:solidFill>
            <a:srgbClr val="C907A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2" name="Oval 178"/>
          <p:cNvSpPr>
            <a:spLocks noChangeArrowheads="1"/>
          </p:cNvSpPr>
          <p:nvPr/>
        </p:nvSpPr>
        <p:spPr bwMode="auto">
          <a:xfrm>
            <a:off x="4416425" y="2181225"/>
            <a:ext cx="287338" cy="287338"/>
          </a:xfrm>
          <a:prstGeom prst="ellipse">
            <a:avLst/>
          </a:prstGeom>
          <a:solidFill>
            <a:srgbClr val="C907A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3" name="Oval 178"/>
          <p:cNvSpPr>
            <a:spLocks noChangeArrowheads="1"/>
          </p:cNvSpPr>
          <p:nvPr/>
        </p:nvSpPr>
        <p:spPr bwMode="auto">
          <a:xfrm>
            <a:off x="3954463" y="1643063"/>
            <a:ext cx="287337" cy="287337"/>
          </a:xfrm>
          <a:prstGeom prst="ellipse">
            <a:avLst/>
          </a:prstGeom>
          <a:solidFill>
            <a:srgbClr val="C907A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3727" name="Text Box 181"/>
          <p:cNvSpPr txBox="1">
            <a:spLocks noChangeArrowheads="1"/>
          </p:cNvSpPr>
          <p:nvPr/>
        </p:nvSpPr>
        <p:spPr bwMode="auto">
          <a:xfrm>
            <a:off x="3937000" y="16049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/>
              <a:t>В</a:t>
            </a:r>
          </a:p>
        </p:txBody>
      </p:sp>
      <p:sp>
        <p:nvSpPr>
          <p:cNvPr id="23728" name="Line 155"/>
          <p:cNvSpPr>
            <a:spLocks noChangeShapeType="1"/>
          </p:cNvSpPr>
          <p:nvPr/>
        </p:nvSpPr>
        <p:spPr bwMode="auto">
          <a:xfrm>
            <a:off x="4498975" y="180816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729" name="Text Box 188"/>
          <p:cNvSpPr txBox="1">
            <a:spLocks noChangeArrowheads="1"/>
          </p:cNvSpPr>
          <p:nvPr/>
        </p:nvSpPr>
        <p:spPr bwMode="auto">
          <a:xfrm>
            <a:off x="4391025" y="2033588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/>
              <a:t>к</a:t>
            </a:r>
          </a:p>
        </p:txBody>
      </p:sp>
      <p:sp>
        <p:nvSpPr>
          <p:cNvPr id="23730" name="Text Box 190"/>
          <p:cNvSpPr txBox="1">
            <a:spLocks noChangeArrowheads="1"/>
          </p:cNvSpPr>
          <p:nvPr/>
        </p:nvSpPr>
        <p:spPr bwMode="auto">
          <a:xfrm>
            <a:off x="3416300" y="31099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N</a:t>
            </a:r>
            <a:endParaRPr lang="ru-RU" sz="2400"/>
          </a:p>
        </p:txBody>
      </p:sp>
      <p:pic>
        <p:nvPicPr>
          <p:cNvPr id="23731" name="Picture 191" descr="C:\Users\Дашулька\Desktop\Песенки для мамы\Рисунки\2623255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0400" y="2857500"/>
            <a:ext cx="213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7429500" y="1428750"/>
            <a:ext cx="1428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01000" y="642938"/>
            <a:ext cx="8572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?</a:t>
            </a:r>
          </a:p>
        </p:txBody>
      </p:sp>
      <p:pic>
        <p:nvPicPr>
          <p:cNvPr id="23734" name="Picture 182" descr="C:\Users\Дашулька\Desktop\Песенки для мамы\Рисунки\123571923с2_0li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42938" y="428625"/>
            <a:ext cx="3857626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2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2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2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2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79" grpId="0"/>
      <p:bldP spid="23680" grpId="0"/>
      <p:bldP spid="23681" grpId="0"/>
      <p:bldP spid="23682" grpId="0"/>
      <p:bldP spid="23683" grpId="0"/>
      <p:bldP spid="23684" grpId="0"/>
      <p:bldP spid="23685" grpId="0"/>
      <p:bldP spid="23686" grpId="0"/>
      <p:bldP spid="23687" grpId="0"/>
      <p:bldP spid="23688" grpId="0"/>
      <p:bldP spid="23689" grpId="0"/>
      <p:bldP spid="23690" grpId="0"/>
      <p:bldP spid="23691" grpId="0"/>
      <p:bldP spid="23692" grpId="0" animBg="1"/>
      <p:bldP spid="23693" grpId="0" animBg="1"/>
      <p:bldP spid="23694" grpId="0" animBg="1"/>
      <p:bldP spid="23695" grpId="0" animBg="1"/>
      <p:bldP spid="23696" grpId="0" animBg="1"/>
      <p:bldP spid="23697" grpId="0" animBg="1"/>
      <p:bldP spid="23698" grpId="0" animBg="1"/>
      <p:bldP spid="23699" grpId="0" animBg="1"/>
      <p:bldP spid="23700" grpId="0" animBg="1"/>
      <p:bldP spid="23701" grpId="0" animBg="1"/>
      <p:bldP spid="23702" grpId="0" animBg="1"/>
      <p:bldP spid="23703" grpId="0" animBg="1"/>
      <p:bldP spid="23704" grpId="0"/>
      <p:bldP spid="23705" grpId="0"/>
      <p:bldP spid="23706" grpId="0"/>
      <p:bldP spid="23707" grpId="0"/>
      <p:bldP spid="23708" grpId="0"/>
      <p:bldP spid="23709" grpId="0"/>
      <p:bldP spid="36018" grpId="0" animBg="1"/>
      <p:bldP spid="23711" grpId="0"/>
      <p:bldP spid="23712" grpId="0" animBg="1"/>
      <p:bldP spid="23713" grpId="0" animBg="1"/>
      <p:bldP spid="23714" grpId="0" animBg="1"/>
      <p:bldP spid="66" grpId="0" animBg="1"/>
      <p:bldP spid="59" grpId="0"/>
      <p:bldP spid="23717" grpId="0"/>
      <p:bldP spid="67" grpId="0" animBg="1"/>
      <p:bldP spid="23719" grpId="0"/>
      <p:bldP spid="69" grpId="0" animBg="1"/>
      <p:bldP spid="70" grpId="0" animBg="1"/>
      <p:bldP spid="23722" grpId="0"/>
      <p:bldP spid="23723" grpId="0"/>
      <p:bldP spid="71" grpId="0" animBg="1"/>
      <p:bldP spid="72" grpId="0" animBg="1"/>
      <p:bldP spid="73" grpId="0" animBg="1"/>
      <p:bldP spid="23727" grpId="0"/>
      <p:bldP spid="23728" grpId="0" animBg="1"/>
      <p:bldP spid="23729" grpId="0"/>
      <p:bldP spid="23730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57250" y="142875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5400">
                <a:latin typeface="Calibri" pitchFamily="34" charset="0"/>
              </a:rPr>
              <a:t>Найди ошибку</a:t>
            </a:r>
          </a:p>
        </p:txBody>
      </p:sp>
      <p:sp>
        <p:nvSpPr>
          <p:cNvPr id="15363" name="TextBox 64"/>
          <p:cNvSpPr txBox="1">
            <a:spLocks noChangeArrowheads="1"/>
          </p:cNvSpPr>
          <p:nvPr/>
        </p:nvSpPr>
        <p:spPr bwMode="auto">
          <a:xfrm>
            <a:off x="7215188" y="1339850"/>
            <a:ext cx="1714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360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B</a:t>
            </a:r>
            <a:r>
              <a:rPr lang="ru-RU" sz="3600">
                <a:latin typeface="Calibri" pitchFamily="34" charset="0"/>
              </a:rPr>
              <a:t> ( 5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 2</a:t>
            </a:r>
            <a:r>
              <a:rPr lang="en-US" sz="360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C (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1;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2)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D</a:t>
            </a:r>
            <a:r>
              <a:rPr lang="ru-RU" sz="3600">
                <a:latin typeface="Calibri" pitchFamily="34" charset="0"/>
              </a:rPr>
              <a:t> ( 2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-2)</a:t>
            </a:r>
            <a:endParaRPr lang="en-US" sz="360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E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(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2;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1)</a:t>
            </a:r>
            <a:endParaRPr lang="ru-RU" sz="3600">
              <a:latin typeface="Calibri" pitchFamily="34" charset="0"/>
            </a:endParaRPr>
          </a:p>
        </p:txBody>
      </p:sp>
      <p:grpSp>
        <p:nvGrpSpPr>
          <p:cNvPr id="15364" name="Группа 80"/>
          <p:cNvGrpSpPr>
            <a:grpSpLocks/>
          </p:cNvGrpSpPr>
          <p:nvPr/>
        </p:nvGrpSpPr>
        <p:grpSpPr bwMode="auto">
          <a:xfrm>
            <a:off x="428625" y="1000125"/>
            <a:ext cx="6715125" cy="5513388"/>
            <a:chOff x="-32" y="1000125"/>
            <a:chExt cx="7143750" cy="5727700"/>
          </a:xfrm>
        </p:grpSpPr>
        <p:grpSp>
          <p:nvGrpSpPr>
            <p:cNvPr id="15366" name="Группа 49"/>
            <p:cNvGrpSpPr>
              <a:grpSpLocks/>
            </p:cNvGrpSpPr>
            <p:nvPr/>
          </p:nvGrpSpPr>
          <p:grpSpPr bwMode="auto">
            <a:xfrm>
              <a:off x="-32" y="1000125"/>
              <a:ext cx="7143750" cy="5727700"/>
              <a:chOff x="1714480" y="1130842"/>
              <a:chExt cx="7143800" cy="5727952"/>
            </a:xfrm>
          </p:grpSpPr>
          <p:cxnSp>
            <p:nvCxnSpPr>
              <p:cNvPr id="4" name="Прямая со стрелкой 3"/>
              <p:cNvCxnSpPr/>
              <p:nvPr/>
            </p:nvCxnSpPr>
            <p:spPr>
              <a:xfrm rot="5400000" flipH="1" flipV="1">
                <a:off x="1394560" y="4036051"/>
                <a:ext cx="564218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 стрелкой 4"/>
              <p:cNvCxnSpPr/>
              <p:nvPr/>
            </p:nvCxnSpPr>
            <p:spPr>
              <a:xfrm>
                <a:off x="1714480" y="4130884"/>
                <a:ext cx="6275735" cy="1484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2499920" y="4070645"/>
                <a:ext cx="5572920" cy="33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321596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214439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285878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357315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393035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428754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464472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500191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535911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571630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178720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107283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71563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35844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126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-35593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-713121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-1070311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>
                <a:off x="1876609" y="3786184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>
                <a:off x="1913763" y="3429939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0800000">
                <a:off x="1913763" y="3072046"/>
                <a:ext cx="6588172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10800000">
                <a:off x="1876609" y="2715801"/>
                <a:ext cx="6625326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0800000">
                <a:off x="1876609" y="2357907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0800000">
                <a:off x="1841144" y="2000013"/>
                <a:ext cx="666079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10800000">
                <a:off x="1841144" y="1643769"/>
                <a:ext cx="666079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10800000">
                <a:off x="1876609" y="4501972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10800000">
                <a:off x="1876609" y="4858216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0800000">
                <a:off x="1876609" y="5216111"/>
                <a:ext cx="6625326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10800000">
                <a:off x="1876609" y="5572355"/>
                <a:ext cx="6625326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10800000">
                <a:off x="1913763" y="5930249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10800000">
                <a:off x="1913763" y="6286493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10800000">
                <a:off x="1913763" y="6573468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30" name="TextBox 46"/>
              <p:cNvSpPr txBox="1">
                <a:spLocks noChangeArrowheads="1"/>
              </p:cNvSpPr>
              <p:nvPr/>
            </p:nvSpPr>
            <p:spPr bwMode="auto">
              <a:xfrm>
                <a:off x="3857620" y="1130842"/>
                <a:ext cx="357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У</a:t>
                </a:r>
              </a:p>
            </p:txBody>
          </p:sp>
          <p:sp>
            <p:nvSpPr>
              <p:cNvPr id="15431" name="TextBox 47"/>
              <p:cNvSpPr txBox="1">
                <a:spLocks noChangeArrowheads="1"/>
              </p:cNvSpPr>
              <p:nvPr/>
            </p:nvSpPr>
            <p:spPr bwMode="auto">
              <a:xfrm>
                <a:off x="8643998" y="3786190"/>
                <a:ext cx="214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Х</a:t>
                </a:r>
              </a:p>
            </p:txBody>
          </p:sp>
          <p:sp>
            <p:nvSpPr>
              <p:cNvPr id="15432" name="TextBox 48"/>
              <p:cNvSpPr txBox="1">
                <a:spLocks noChangeArrowheads="1"/>
              </p:cNvSpPr>
              <p:nvPr/>
            </p:nvSpPr>
            <p:spPr bwMode="auto">
              <a:xfrm>
                <a:off x="4143372" y="3857628"/>
                <a:ext cx="2143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0</a:t>
                </a:r>
              </a:p>
            </p:txBody>
          </p:sp>
        </p:grpSp>
        <p:grpSp>
          <p:nvGrpSpPr>
            <p:cNvPr id="15367" name="Группа 51"/>
            <p:cNvGrpSpPr>
              <a:grpSpLocks/>
            </p:cNvGrpSpPr>
            <p:nvPr/>
          </p:nvGrpSpPr>
          <p:grpSpPr bwMode="auto">
            <a:xfrm>
              <a:off x="5857875" y="2000250"/>
              <a:ext cx="428625" cy="642938"/>
              <a:chOff x="6143636" y="2000240"/>
              <a:chExt cx="428628" cy="642942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6286142" y="2499249"/>
                <a:ext cx="143551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94" name="TextBox 5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B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5368" name="Группа 52"/>
            <p:cNvGrpSpPr>
              <a:grpSpLocks/>
            </p:cNvGrpSpPr>
            <p:nvPr/>
          </p:nvGrpSpPr>
          <p:grpSpPr bwMode="auto">
            <a:xfrm>
              <a:off x="857250" y="4143375"/>
              <a:ext cx="428625" cy="642938"/>
              <a:chOff x="6143636" y="2000240"/>
              <a:chExt cx="428628" cy="642942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6286142" y="2500094"/>
                <a:ext cx="143552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92" name="TextBox 54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E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5369" name="Группа 55"/>
            <p:cNvGrpSpPr>
              <a:grpSpLocks/>
            </p:cNvGrpSpPr>
            <p:nvPr/>
          </p:nvGrpSpPr>
          <p:grpSpPr bwMode="auto">
            <a:xfrm>
              <a:off x="3714750" y="2714625"/>
              <a:ext cx="428625" cy="642938"/>
              <a:chOff x="6143636" y="2000240"/>
              <a:chExt cx="428628" cy="642942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6286142" y="2500630"/>
                <a:ext cx="143552" cy="141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90" name="TextBox 57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C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5370" name="Группа 58"/>
            <p:cNvGrpSpPr>
              <a:grpSpLocks/>
            </p:cNvGrpSpPr>
            <p:nvPr/>
          </p:nvGrpSpPr>
          <p:grpSpPr bwMode="auto">
            <a:xfrm>
              <a:off x="142875" y="1285875"/>
              <a:ext cx="428625" cy="642938"/>
              <a:chOff x="6143636" y="2000240"/>
              <a:chExt cx="428628" cy="642942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6286142" y="2499517"/>
                <a:ext cx="143551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88" name="TextBox 6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A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5371" name="Группа 61"/>
            <p:cNvGrpSpPr>
              <a:grpSpLocks/>
            </p:cNvGrpSpPr>
            <p:nvPr/>
          </p:nvGrpSpPr>
          <p:grpSpPr bwMode="auto">
            <a:xfrm>
              <a:off x="3714750" y="4857750"/>
              <a:ext cx="428625" cy="642938"/>
              <a:chOff x="6143636" y="2000240"/>
              <a:chExt cx="428628" cy="642942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6286142" y="2499826"/>
                <a:ext cx="143552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86" name="TextBox 63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D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sp>
          <p:nvSpPr>
            <p:cNvPr id="15372" name="TextBox 60"/>
            <p:cNvSpPr txBox="1">
              <a:spLocks noChangeArrowheads="1"/>
            </p:cNvSpPr>
            <p:nvPr/>
          </p:nvSpPr>
          <p:spPr bwMode="auto">
            <a:xfrm>
              <a:off x="30718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1</a:t>
              </a:r>
            </a:p>
          </p:txBody>
        </p:sp>
        <p:sp>
          <p:nvSpPr>
            <p:cNvPr id="15373" name="TextBox 61"/>
            <p:cNvSpPr txBox="1">
              <a:spLocks noChangeArrowheads="1"/>
            </p:cNvSpPr>
            <p:nvPr/>
          </p:nvSpPr>
          <p:spPr bwMode="auto">
            <a:xfrm>
              <a:off x="1643063" y="35004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-1</a:t>
              </a:r>
            </a:p>
          </p:txBody>
        </p:sp>
        <p:sp>
          <p:nvSpPr>
            <p:cNvPr id="15374" name="TextBox 63"/>
            <p:cNvSpPr txBox="1">
              <a:spLocks noChangeArrowheads="1"/>
            </p:cNvSpPr>
            <p:nvPr/>
          </p:nvSpPr>
          <p:spPr bwMode="auto">
            <a:xfrm>
              <a:off x="378618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2</a:t>
              </a:r>
            </a:p>
          </p:txBody>
        </p:sp>
        <p:sp>
          <p:nvSpPr>
            <p:cNvPr id="15375" name="TextBox 64"/>
            <p:cNvSpPr txBox="1">
              <a:spLocks noChangeArrowheads="1"/>
            </p:cNvSpPr>
            <p:nvPr/>
          </p:nvSpPr>
          <p:spPr bwMode="auto">
            <a:xfrm>
              <a:off x="450056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3</a:t>
              </a:r>
            </a:p>
          </p:txBody>
        </p:sp>
        <p:sp>
          <p:nvSpPr>
            <p:cNvPr id="15376" name="TextBox 65"/>
            <p:cNvSpPr txBox="1">
              <a:spLocks noChangeArrowheads="1"/>
            </p:cNvSpPr>
            <p:nvPr/>
          </p:nvSpPr>
          <p:spPr bwMode="auto">
            <a:xfrm>
              <a:off x="521493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4</a:t>
              </a:r>
            </a:p>
          </p:txBody>
        </p:sp>
        <p:sp>
          <p:nvSpPr>
            <p:cNvPr id="15377" name="TextBox 66"/>
            <p:cNvSpPr txBox="1">
              <a:spLocks noChangeArrowheads="1"/>
            </p:cNvSpPr>
            <p:nvPr/>
          </p:nvSpPr>
          <p:spPr bwMode="auto">
            <a:xfrm>
              <a:off x="59293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5</a:t>
              </a:r>
            </a:p>
          </p:txBody>
        </p:sp>
        <p:sp>
          <p:nvSpPr>
            <p:cNvPr id="15378" name="TextBox 67"/>
            <p:cNvSpPr txBox="1">
              <a:spLocks noChangeArrowheads="1"/>
            </p:cNvSpPr>
            <p:nvPr/>
          </p:nvSpPr>
          <p:spPr bwMode="auto">
            <a:xfrm>
              <a:off x="2571750" y="314325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1</a:t>
              </a:r>
            </a:p>
          </p:txBody>
        </p:sp>
        <p:sp>
          <p:nvSpPr>
            <p:cNvPr id="15379" name="TextBox 68"/>
            <p:cNvSpPr txBox="1">
              <a:spLocks noChangeArrowheads="1"/>
            </p:cNvSpPr>
            <p:nvPr/>
          </p:nvSpPr>
          <p:spPr bwMode="auto">
            <a:xfrm>
              <a:off x="2571750" y="2428875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2</a:t>
              </a:r>
            </a:p>
          </p:txBody>
        </p:sp>
        <p:sp>
          <p:nvSpPr>
            <p:cNvPr id="15380" name="TextBox 69"/>
            <p:cNvSpPr txBox="1">
              <a:spLocks noChangeArrowheads="1"/>
            </p:cNvSpPr>
            <p:nvPr/>
          </p:nvSpPr>
          <p:spPr bwMode="auto">
            <a:xfrm>
              <a:off x="2571750" y="171450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3</a:t>
              </a:r>
            </a:p>
          </p:txBody>
        </p:sp>
        <p:sp>
          <p:nvSpPr>
            <p:cNvPr id="15381" name="TextBox 70"/>
            <p:cNvSpPr txBox="1">
              <a:spLocks noChangeArrowheads="1"/>
            </p:cNvSpPr>
            <p:nvPr/>
          </p:nvSpPr>
          <p:spPr bwMode="auto">
            <a:xfrm>
              <a:off x="857250" y="34877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-2</a:t>
              </a:r>
            </a:p>
          </p:txBody>
        </p:sp>
        <p:sp>
          <p:nvSpPr>
            <p:cNvPr id="15382" name="TextBox 71"/>
            <p:cNvSpPr txBox="1">
              <a:spLocks noChangeArrowheads="1"/>
            </p:cNvSpPr>
            <p:nvPr/>
          </p:nvSpPr>
          <p:spPr bwMode="auto">
            <a:xfrm>
              <a:off x="142875" y="34877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-3</a:t>
              </a:r>
            </a:p>
          </p:txBody>
        </p:sp>
        <p:sp>
          <p:nvSpPr>
            <p:cNvPr id="15383" name="TextBox 72"/>
            <p:cNvSpPr txBox="1">
              <a:spLocks noChangeArrowheads="1"/>
            </p:cNvSpPr>
            <p:nvPr/>
          </p:nvSpPr>
          <p:spPr bwMode="auto">
            <a:xfrm>
              <a:off x="2500313" y="4559300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-1</a:t>
              </a:r>
            </a:p>
          </p:txBody>
        </p:sp>
        <p:sp>
          <p:nvSpPr>
            <p:cNvPr id="15384" name="TextBox 73"/>
            <p:cNvSpPr txBox="1">
              <a:spLocks noChangeArrowheads="1"/>
            </p:cNvSpPr>
            <p:nvPr/>
          </p:nvSpPr>
          <p:spPr bwMode="auto">
            <a:xfrm>
              <a:off x="2500313" y="52022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-2</a:t>
              </a:r>
            </a:p>
          </p:txBody>
        </p:sp>
      </p:grpSp>
      <p:sp>
        <p:nvSpPr>
          <p:cNvPr id="15365" name="TextBox 64"/>
          <p:cNvSpPr txBox="1">
            <a:spLocks noChangeArrowheads="1"/>
          </p:cNvSpPr>
          <p:nvPr/>
        </p:nvSpPr>
        <p:spPr bwMode="auto">
          <a:xfrm>
            <a:off x="7215188" y="1143000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A</a:t>
            </a:r>
            <a:r>
              <a:rPr lang="ru-RU" sz="3600">
                <a:latin typeface="Calibri" pitchFamily="34" charset="0"/>
              </a:rPr>
              <a:t> (</a:t>
            </a:r>
            <a:r>
              <a:rPr lang="en-US" sz="3600">
                <a:latin typeface="Calibri" pitchFamily="34" charset="0"/>
              </a:rPr>
              <a:t> 3;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57250" y="142875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5400">
                <a:latin typeface="Calibri" pitchFamily="34" charset="0"/>
              </a:rPr>
              <a:t>Найди ошибку</a:t>
            </a:r>
          </a:p>
        </p:txBody>
      </p:sp>
      <p:sp>
        <p:nvSpPr>
          <p:cNvPr id="16387" name="TextBox 64"/>
          <p:cNvSpPr txBox="1">
            <a:spLocks noChangeArrowheads="1"/>
          </p:cNvSpPr>
          <p:nvPr/>
        </p:nvSpPr>
        <p:spPr bwMode="auto">
          <a:xfrm>
            <a:off x="7215188" y="1339850"/>
            <a:ext cx="1714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360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B</a:t>
            </a:r>
            <a:r>
              <a:rPr lang="ru-RU" sz="3600">
                <a:latin typeface="Calibri" pitchFamily="34" charset="0"/>
              </a:rPr>
              <a:t> ( 5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 2</a:t>
            </a:r>
            <a:r>
              <a:rPr lang="en-US" sz="360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C (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1;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2)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D</a:t>
            </a:r>
            <a:r>
              <a:rPr lang="ru-RU" sz="3600">
                <a:latin typeface="Calibri" pitchFamily="34" charset="0"/>
              </a:rPr>
              <a:t> ( 2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-2)</a:t>
            </a:r>
            <a:endParaRPr lang="en-US" sz="360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E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(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2;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1)</a:t>
            </a:r>
            <a:endParaRPr lang="ru-RU" sz="3600">
              <a:latin typeface="Calibri" pitchFamily="34" charset="0"/>
            </a:endParaRPr>
          </a:p>
        </p:txBody>
      </p:sp>
      <p:grpSp>
        <p:nvGrpSpPr>
          <p:cNvPr id="16388" name="Группа 80"/>
          <p:cNvGrpSpPr>
            <a:grpSpLocks/>
          </p:cNvGrpSpPr>
          <p:nvPr/>
        </p:nvGrpSpPr>
        <p:grpSpPr bwMode="auto">
          <a:xfrm>
            <a:off x="357188" y="1071563"/>
            <a:ext cx="6715125" cy="5513387"/>
            <a:chOff x="-32" y="1000125"/>
            <a:chExt cx="7143750" cy="5727700"/>
          </a:xfrm>
        </p:grpSpPr>
        <p:grpSp>
          <p:nvGrpSpPr>
            <p:cNvPr id="16390" name="Группа 49"/>
            <p:cNvGrpSpPr>
              <a:grpSpLocks/>
            </p:cNvGrpSpPr>
            <p:nvPr/>
          </p:nvGrpSpPr>
          <p:grpSpPr bwMode="auto">
            <a:xfrm>
              <a:off x="-32" y="1000125"/>
              <a:ext cx="7143750" cy="5727700"/>
              <a:chOff x="1714480" y="1130842"/>
              <a:chExt cx="7143800" cy="5727952"/>
            </a:xfrm>
          </p:grpSpPr>
          <p:cxnSp>
            <p:nvCxnSpPr>
              <p:cNvPr id="4" name="Прямая со стрелкой 3"/>
              <p:cNvCxnSpPr/>
              <p:nvPr/>
            </p:nvCxnSpPr>
            <p:spPr>
              <a:xfrm rot="5400000" flipH="1" flipV="1">
                <a:off x="1394559" y="4036050"/>
                <a:ext cx="564219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 стрелкой 4"/>
              <p:cNvCxnSpPr/>
              <p:nvPr/>
            </p:nvCxnSpPr>
            <p:spPr>
              <a:xfrm>
                <a:off x="1714480" y="4130883"/>
                <a:ext cx="6275735" cy="148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2499921" y="4070645"/>
                <a:ext cx="5572920" cy="33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321596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214439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285877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357315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3930348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428753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464472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500191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5359108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571629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178720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1072828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71563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35844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125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-355932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-713122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-1070311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>
                <a:off x="1876609" y="3786184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>
                <a:off x="1913763" y="3429940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0800000">
                <a:off x="1913763" y="3072045"/>
                <a:ext cx="6588171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10800000">
                <a:off x="1876609" y="2715800"/>
                <a:ext cx="6625325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0800000">
                <a:off x="1876609" y="2357907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0800000">
                <a:off x="1841143" y="2000013"/>
                <a:ext cx="6660791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10800000">
                <a:off x="1841143" y="1643768"/>
                <a:ext cx="6660791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10800000">
                <a:off x="1876609" y="4501972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10800000">
                <a:off x="1876609" y="4858217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0800000">
                <a:off x="1876609" y="5216110"/>
                <a:ext cx="6625325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10800000">
                <a:off x="1876609" y="5572355"/>
                <a:ext cx="6625325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10800000">
                <a:off x="1913763" y="5930249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10800000">
                <a:off x="1913763" y="6286494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10800000">
                <a:off x="1913763" y="6573469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54" name="TextBox 46"/>
              <p:cNvSpPr txBox="1">
                <a:spLocks noChangeArrowheads="1"/>
              </p:cNvSpPr>
              <p:nvPr/>
            </p:nvSpPr>
            <p:spPr bwMode="auto">
              <a:xfrm>
                <a:off x="3857620" y="1130842"/>
                <a:ext cx="357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У</a:t>
                </a:r>
              </a:p>
            </p:txBody>
          </p:sp>
          <p:sp>
            <p:nvSpPr>
              <p:cNvPr id="16455" name="TextBox 47"/>
              <p:cNvSpPr txBox="1">
                <a:spLocks noChangeArrowheads="1"/>
              </p:cNvSpPr>
              <p:nvPr/>
            </p:nvSpPr>
            <p:spPr bwMode="auto">
              <a:xfrm>
                <a:off x="8643998" y="3786190"/>
                <a:ext cx="214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Х</a:t>
                </a:r>
              </a:p>
            </p:txBody>
          </p:sp>
          <p:sp>
            <p:nvSpPr>
              <p:cNvPr id="16456" name="TextBox 48"/>
              <p:cNvSpPr txBox="1">
                <a:spLocks noChangeArrowheads="1"/>
              </p:cNvSpPr>
              <p:nvPr/>
            </p:nvSpPr>
            <p:spPr bwMode="auto">
              <a:xfrm>
                <a:off x="4143372" y="3857628"/>
                <a:ext cx="2143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0</a:t>
                </a:r>
              </a:p>
            </p:txBody>
          </p:sp>
        </p:grpSp>
        <p:grpSp>
          <p:nvGrpSpPr>
            <p:cNvPr id="16391" name="Группа 51"/>
            <p:cNvGrpSpPr>
              <a:grpSpLocks/>
            </p:cNvGrpSpPr>
            <p:nvPr/>
          </p:nvGrpSpPr>
          <p:grpSpPr bwMode="auto">
            <a:xfrm>
              <a:off x="5857875" y="2000250"/>
              <a:ext cx="428625" cy="642938"/>
              <a:chOff x="6143636" y="2000240"/>
              <a:chExt cx="428628" cy="642942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6286141" y="2499249"/>
                <a:ext cx="143552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418" name="TextBox 5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B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6392" name="Группа 52"/>
            <p:cNvGrpSpPr>
              <a:grpSpLocks/>
            </p:cNvGrpSpPr>
            <p:nvPr/>
          </p:nvGrpSpPr>
          <p:grpSpPr bwMode="auto">
            <a:xfrm>
              <a:off x="857250" y="4143375"/>
              <a:ext cx="428625" cy="642938"/>
              <a:chOff x="6143636" y="2000240"/>
              <a:chExt cx="428628" cy="642942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6286142" y="2500094"/>
                <a:ext cx="143551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416" name="TextBox 54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E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6393" name="Группа 55"/>
            <p:cNvGrpSpPr>
              <a:grpSpLocks/>
            </p:cNvGrpSpPr>
            <p:nvPr/>
          </p:nvGrpSpPr>
          <p:grpSpPr bwMode="auto">
            <a:xfrm>
              <a:off x="3714750" y="2714625"/>
              <a:ext cx="428625" cy="642938"/>
              <a:chOff x="6143636" y="2000240"/>
              <a:chExt cx="428628" cy="642942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6286142" y="2500629"/>
                <a:ext cx="143551" cy="141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414" name="TextBox 57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C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6394" name="Группа 58"/>
            <p:cNvGrpSpPr>
              <a:grpSpLocks/>
            </p:cNvGrpSpPr>
            <p:nvPr/>
          </p:nvGrpSpPr>
          <p:grpSpPr bwMode="auto">
            <a:xfrm>
              <a:off x="142875" y="1285875"/>
              <a:ext cx="428625" cy="642938"/>
              <a:chOff x="6143636" y="2000240"/>
              <a:chExt cx="428628" cy="642942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6286141" y="2499517"/>
                <a:ext cx="143552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412" name="TextBox 6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A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6395" name="Группа 61"/>
            <p:cNvGrpSpPr>
              <a:grpSpLocks/>
            </p:cNvGrpSpPr>
            <p:nvPr/>
          </p:nvGrpSpPr>
          <p:grpSpPr bwMode="auto">
            <a:xfrm>
              <a:off x="3714750" y="4857750"/>
              <a:ext cx="428625" cy="642938"/>
              <a:chOff x="6143636" y="2000240"/>
              <a:chExt cx="428628" cy="642942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6286142" y="2499827"/>
                <a:ext cx="143551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410" name="TextBox 63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D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sp>
          <p:nvSpPr>
            <p:cNvPr id="16396" name="TextBox 60"/>
            <p:cNvSpPr txBox="1">
              <a:spLocks noChangeArrowheads="1"/>
            </p:cNvSpPr>
            <p:nvPr/>
          </p:nvSpPr>
          <p:spPr bwMode="auto">
            <a:xfrm>
              <a:off x="30718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1</a:t>
              </a:r>
            </a:p>
          </p:txBody>
        </p:sp>
        <p:sp>
          <p:nvSpPr>
            <p:cNvPr id="16397" name="TextBox 61"/>
            <p:cNvSpPr txBox="1">
              <a:spLocks noChangeArrowheads="1"/>
            </p:cNvSpPr>
            <p:nvPr/>
          </p:nvSpPr>
          <p:spPr bwMode="auto">
            <a:xfrm>
              <a:off x="1643063" y="35004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-1</a:t>
              </a:r>
            </a:p>
          </p:txBody>
        </p:sp>
        <p:sp>
          <p:nvSpPr>
            <p:cNvPr id="16398" name="TextBox 63"/>
            <p:cNvSpPr txBox="1">
              <a:spLocks noChangeArrowheads="1"/>
            </p:cNvSpPr>
            <p:nvPr/>
          </p:nvSpPr>
          <p:spPr bwMode="auto">
            <a:xfrm>
              <a:off x="378618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2</a:t>
              </a:r>
            </a:p>
          </p:txBody>
        </p:sp>
        <p:sp>
          <p:nvSpPr>
            <p:cNvPr id="16399" name="TextBox 64"/>
            <p:cNvSpPr txBox="1">
              <a:spLocks noChangeArrowheads="1"/>
            </p:cNvSpPr>
            <p:nvPr/>
          </p:nvSpPr>
          <p:spPr bwMode="auto">
            <a:xfrm>
              <a:off x="450056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3</a:t>
              </a:r>
            </a:p>
          </p:txBody>
        </p:sp>
        <p:sp>
          <p:nvSpPr>
            <p:cNvPr id="16400" name="TextBox 65"/>
            <p:cNvSpPr txBox="1">
              <a:spLocks noChangeArrowheads="1"/>
            </p:cNvSpPr>
            <p:nvPr/>
          </p:nvSpPr>
          <p:spPr bwMode="auto">
            <a:xfrm>
              <a:off x="521493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4</a:t>
              </a:r>
            </a:p>
          </p:txBody>
        </p:sp>
        <p:sp>
          <p:nvSpPr>
            <p:cNvPr id="16401" name="TextBox 66"/>
            <p:cNvSpPr txBox="1">
              <a:spLocks noChangeArrowheads="1"/>
            </p:cNvSpPr>
            <p:nvPr/>
          </p:nvSpPr>
          <p:spPr bwMode="auto">
            <a:xfrm>
              <a:off x="59293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5</a:t>
              </a:r>
            </a:p>
          </p:txBody>
        </p:sp>
        <p:sp>
          <p:nvSpPr>
            <p:cNvPr id="16402" name="TextBox 67"/>
            <p:cNvSpPr txBox="1">
              <a:spLocks noChangeArrowheads="1"/>
            </p:cNvSpPr>
            <p:nvPr/>
          </p:nvSpPr>
          <p:spPr bwMode="auto">
            <a:xfrm>
              <a:off x="2571750" y="314325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1</a:t>
              </a:r>
            </a:p>
          </p:txBody>
        </p:sp>
        <p:sp>
          <p:nvSpPr>
            <p:cNvPr id="16403" name="TextBox 68"/>
            <p:cNvSpPr txBox="1">
              <a:spLocks noChangeArrowheads="1"/>
            </p:cNvSpPr>
            <p:nvPr/>
          </p:nvSpPr>
          <p:spPr bwMode="auto">
            <a:xfrm>
              <a:off x="2571750" y="2428875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2</a:t>
              </a:r>
            </a:p>
          </p:txBody>
        </p:sp>
        <p:sp>
          <p:nvSpPr>
            <p:cNvPr id="16404" name="TextBox 69"/>
            <p:cNvSpPr txBox="1">
              <a:spLocks noChangeArrowheads="1"/>
            </p:cNvSpPr>
            <p:nvPr/>
          </p:nvSpPr>
          <p:spPr bwMode="auto">
            <a:xfrm>
              <a:off x="2571750" y="171450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3</a:t>
              </a:r>
            </a:p>
          </p:txBody>
        </p:sp>
        <p:sp>
          <p:nvSpPr>
            <p:cNvPr id="16405" name="TextBox 70"/>
            <p:cNvSpPr txBox="1">
              <a:spLocks noChangeArrowheads="1"/>
            </p:cNvSpPr>
            <p:nvPr/>
          </p:nvSpPr>
          <p:spPr bwMode="auto">
            <a:xfrm>
              <a:off x="857250" y="34877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-2</a:t>
              </a:r>
            </a:p>
          </p:txBody>
        </p:sp>
        <p:sp>
          <p:nvSpPr>
            <p:cNvPr id="16406" name="TextBox 71"/>
            <p:cNvSpPr txBox="1">
              <a:spLocks noChangeArrowheads="1"/>
            </p:cNvSpPr>
            <p:nvPr/>
          </p:nvSpPr>
          <p:spPr bwMode="auto">
            <a:xfrm>
              <a:off x="142875" y="34877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-3</a:t>
              </a:r>
            </a:p>
          </p:txBody>
        </p:sp>
        <p:sp>
          <p:nvSpPr>
            <p:cNvPr id="16407" name="TextBox 72"/>
            <p:cNvSpPr txBox="1">
              <a:spLocks noChangeArrowheads="1"/>
            </p:cNvSpPr>
            <p:nvPr/>
          </p:nvSpPr>
          <p:spPr bwMode="auto">
            <a:xfrm>
              <a:off x="2500313" y="4559300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-1</a:t>
              </a:r>
            </a:p>
          </p:txBody>
        </p:sp>
        <p:sp>
          <p:nvSpPr>
            <p:cNvPr id="16408" name="TextBox 73"/>
            <p:cNvSpPr txBox="1">
              <a:spLocks noChangeArrowheads="1"/>
            </p:cNvSpPr>
            <p:nvPr/>
          </p:nvSpPr>
          <p:spPr bwMode="auto">
            <a:xfrm>
              <a:off x="2500313" y="52022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-2</a:t>
              </a:r>
            </a:p>
          </p:txBody>
        </p:sp>
      </p:grpSp>
      <p:sp>
        <p:nvSpPr>
          <p:cNvPr id="79" name="TextBox 64"/>
          <p:cNvSpPr txBox="1">
            <a:spLocks noChangeArrowheads="1"/>
          </p:cNvSpPr>
          <p:nvPr/>
        </p:nvSpPr>
        <p:spPr bwMode="auto">
          <a:xfrm>
            <a:off x="7143750" y="1143000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A</a:t>
            </a:r>
            <a:r>
              <a:rPr lang="ru-RU" sz="3600">
                <a:latin typeface="Calibri" pitchFamily="34" charset="0"/>
              </a:rPr>
              <a:t> (</a:t>
            </a:r>
            <a:r>
              <a:rPr lang="en-US" sz="3600">
                <a:latin typeface="Calibri" pitchFamily="34" charset="0"/>
              </a:rPr>
              <a:t>-3;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57250" y="142875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5400">
                <a:latin typeface="Calibri" pitchFamily="34" charset="0"/>
              </a:rPr>
              <a:t>Найди ошибку</a:t>
            </a:r>
          </a:p>
        </p:txBody>
      </p:sp>
      <p:sp>
        <p:nvSpPr>
          <p:cNvPr id="17411" name="TextBox 64"/>
          <p:cNvSpPr txBox="1">
            <a:spLocks noChangeArrowheads="1"/>
          </p:cNvSpPr>
          <p:nvPr/>
        </p:nvSpPr>
        <p:spPr bwMode="auto">
          <a:xfrm>
            <a:off x="7215188" y="1339850"/>
            <a:ext cx="1714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360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B</a:t>
            </a:r>
            <a:r>
              <a:rPr lang="ru-RU" sz="3600">
                <a:latin typeface="Calibri" pitchFamily="34" charset="0"/>
              </a:rPr>
              <a:t> ( 5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 2</a:t>
            </a:r>
            <a:r>
              <a:rPr lang="en-US" sz="360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C (</a:t>
            </a:r>
            <a:r>
              <a:rPr lang="ru-RU" sz="3600">
                <a:latin typeface="Calibri" pitchFamily="34" charset="0"/>
              </a:rPr>
              <a:t> 2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 1</a:t>
            </a:r>
            <a:r>
              <a:rPr lang="en-US" sz="360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D</a:t>
            </a:r>
            <a:r>
              <a:rPr lang="ru-RU" sz="3600">
                <a:latin typeface="Calibri" pitchFamily="34" charset="0"/>
              </a:rPr>
              <a:t> ( 2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-2)</a:t>
            </a:r>
            <a:endParaRPr lang="en-US" sz="360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E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(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2;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1)</a:t>
            </a:r>
            <a:endParaRPr lang="ru-RU" sz="3600">
              <a:latin typeface="Calibri" pitchFamily="34" charset="0"/>
            </a:endParaRPr>
          </a:p>
        </p:txBody>
      </p:sp>
      <p:grpSp>
        <p:nvGrpSpPr>
          <p:cNvPr id="17412" name="Группа 80"/>
          <p:cNvGrpSpPr>
            <a:grpSpLocks/>
          </p:cNvGrpSpPr>
          <p:nvPr/>
        </p:nvGrpSpPr>
        <p:grpSpPr bwMode="auto">
          <a:xfrm>
            <a:off x="357188" y="1071563"/>
            <a:ext cx="6715125" cy="5513387"/>
            <a:chOff x="-32" y="1000125"/>
            <a:chExt cx="7143750" cy="5727700"/>
          </a:xfrm>
        </p:grpSpPr>
        <p:grpSp>
          <p:nvGrpSpPr>
            <p:cNvPr id="17414" name="Группа 49"/>
            <p:cNvGrpSpPr>
              <a:grpSpLocks/>
            </p:cNvGrpSpPr>
            <p:nvPr/>
          </p:nvGrpSpPr>
          <p:grpSpPr bwMode="auto">
            <a:xfrm>
              <a:off x="-32" y="1000125"/>
              <a:ext cx="7143750" cy="5727700"/>
              <a:chOff x="1714480" y="1130842"/>
              <a:chExt cx="7143800" cy="5727952"/>
            </a:xfrm>
          </p:grpSpPr>
          <p:cxnSp>
            <p:nvCxnSpPr>
              <p:cNvPr id="4" name="Прямая со стрелкой 3"/>
              <p:cNvCxnSpPr/>
              <p:nvPr/>
            </p:nvCxnSpPr>
            <p:spPr>
              <a:xfrm rot="5400000" flipH="1" flipV="1">
                <a:off x="1394559" y="4036050"/>
                <a:ext cx="564219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 стрелкой 4"/>
              <p:cNvCxnSpPr/>
              <p:nvPr/>
            </p:nvCxnSpPr>
            <p:spPr>
              <a:xfrm>
                <a:off x="1714480" y="4130883"/>
                <a:ext cx="6275735" cy="148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2499921" y="4070645"/>
                <a:ext cx="5572920" cy="33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321596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214439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285877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357315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3930348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428753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464472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500191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5359108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571629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178720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1072828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71563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35844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125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-355932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-713122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-1070311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>
                <a:off x="1876609" y="3786184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>
                <a:off x="1913763" y="3429940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0800000">
                <a:off x="1913763" y="3072045"/>
                <a:ext cx="6588171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10800000">
                <a:off x="1876609" y="2715800"/>
                <a:ext cx="6625325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0800000">
                <a:off x="1876609" y="2357907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0800000">
                <a:off x="1841143" y="2000013"/>
                <a:ext cx="6660791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10800000">
                <a:off x="1841143" y="1643768"/>
                <a:ext cx="6660791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10800000">
                <a:off x="1876609" y="4501972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10800000">
                <a:off x="1876609" y="4858217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0800000">
                <a:off x="1876609" y="5216110"/>
                <a:ext cx="6625325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10800000">
                <a:off x="1876609" y="5572355"/>
                <a:ext cx="6625325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10800000">
                <a:off x="1913763" y="5930249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10800000">
                <a:off x="1913763" y="6286494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10800000">
                <a:off x="1913763" y="6573469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78" name="TextBox 46"/>
              <p:cNvSpPr txBox="1">
                <a:spLocks noChangeArrowheads="1"/>
              </p:cNvSpPr>
              <p:nvPr/>
            </p:nvSpPr>
            <p:spPr bwMode="auto">
              <a:xfrm>
                <a:off x="3857620" y="1130842"/>
                <a:ext cx="357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У</a:t>
                </a:r>
              </a:p>
            </p:txBody>
          </p:sp>
          <p:sp>
            <p:nvSpPr>
              <p:cNvPr id="17479" name="TextBox 47"/>
              <p:cNvSpPr txBox="1">
                <a:spLocks noChangeArrowheads="1"/>
              </p:cNvSpPr>
              <p:nvPr/>
            </p:nvSpPr>
            <p:spPr bwMode="auto">
              <a:xfrm>
                <a:off x="8643998" y="3786190"/>
                <a:ext cx="214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Х</a:t>
                </a:r>
              </a:p>
            </p:txBody>
          </p:sp>
          <p:sp>
            <p:nvSpPr>
              <p:cNvPr id="17480" name="TextBox 48"/>
              <p:cNvSpPr txBox="1">
                <a:spLocks noChangeArrowheads="1"/>
              </p:cNvSpPr>
              <p:nvPr/>
            </p:nvSpPr>
            <p:spPr bwMode="auto">
              <a:xfrm>
                <a:off x="4143372" y="3857628"/>
                <a:ext cx="2143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0</a:t>
                </a:r>
              </a:p>
            </p:txBody>
          </p:sp>
        </p:grpSp>
        <p:grpSp>
          <p:nvGrpSpPr>
            <p:cNvPr id="17415" name="Группа 51"/>
            <p:cNvGrpSpPr>
              <a:grpSpLocks/>
            </p:cNvGrpSpPr>
            <p:nvPr/>
          </p:nvGrpSpPr>
          <p:grpSpPr bwMode="auto">
            <a:xfrm>
              <a:off x="5857875" y="2000250"/>
              <a:ext cx="428625" cy="642938"/>
              <a:chOff x="6143636" y="2000240"/>
              <a:chExt cx="428628" cy="642942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6286141" y="2499249"/>
                <a:ext cx="143552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442" name="TextBox 5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B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7416" name="Группа 52"/>
            <p:cNvGrpSpPr>
              <a:grpSpLocks/>
            </p:cNvGrpSpPr>
            <p:nvPr/>
          </p:nvGrpSpPr>
          <p:grpSpPr bwMode="auto">
            <a:xfrm>
              <a:off x="857250" y="4143375"/>
              <a:ext cx="428625" cy="642938"/>
              <a:chOff x="6143636" y="2000240"/>
              <a:chExt cx="428628" cy="642942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6286142" y="2500094"/>
                <a:ext cx="143551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440" name="TextBox 54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E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7417" name="Группа 55"/>
            <p:cNvGrpSpPr>
              <a:grpSpLocks/>
            </p:cNvGrpSpPr>
            <p:nvPr/>
          </p:nvGrpSpPr>
          <p:grpSpPr bwMode="auto">
            <a:xfrm>
              <a:off x="3714750" y="2714625"/>
              <a:ext cx="428625" cy="642938"/>
              <a:chOff x="6143636" y="2000240"/>
              <a:chExt cx="428628" cy="642942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6286142" y="2500629"/>
                <a:ext cx="143551" cy="141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438" name="TextBox 57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C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7418" name="Группа 58"/>
            <p:cNvGrpSpPr>
              <a:grpSpLocks/>
            </p:cNvGrpSpPr>
            <p:nvPr/>
          </p:nvGrpSpPr>
          <p:grpSpPr bwMode="auto">
            <a:xfrm>
              <a:off x="142875" y="1285875"/>
              <a:ext cx="428625" cy="642938"/>
              <a:chOff x="6143636" y="2000240"/>
              <a:chExt cx="428628" cy="642942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6286141" y="2499517"/>
                <a:ext cx="143552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436" name="TextBox 6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A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7419" name="Группа 61"/>
            <p:cNvGrpSpPr>
              <a:grpSpLocks/>
            </p:cNvGrpSpPr>
            <p:nvPr/>
          </p:nvGrpSpPr>
          <p:grpSpPr bwMode="auto">
            <a:xfrm>
              <a:off x="3714750" y="4857750"/>
              <a:ext cx="428625" cy="642938"/>
              <a:chOff x="6143636" y="2000240"/>
              <a:chExt cx="428628" cy="642942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6286142" y="2499827"/>
                <a:ext cx="143551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434" name="TextBox 63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D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sp>
          <p:nvSpPr>
            <p:cNvPr id="17420" name="TextBox 60"/>
            <p:cNvSpPr txBox="1">
              <a:spLocks noChangeArrowheads="1"/>
            </p:cNvSpPr>
            <p:nvPr/>
          </p:nvSpPr>
          <p:spPr bwMode="auto">
            <a:xfrm>
              <a:off x="30718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1</a:t>
              </a:r>
            </a:p>
          </p:txBody>
        </p:sp>
        <p:sp>
          <p:nvSpPr>
            <p:cNvPr id="17421" name="TextBox 61"/>
            <p:cNvSpPr txBox="1">
              <a:spLocks noChangeArrowheads="1"/>
            </p:cNvSpPr>
            <p:nvPr/>
          </p:nvSpPr>
          <p:spPr bwMode="auto">
            <a:xfrm>
              <a:off x="1643063" y="35004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-1</a:t>
              </a:r>
            </a:p>
          </p:txBody>
        </p:sp>
        <p:sp>
          <p:nvSpPr>
            <p:cNvPr id="17422" name="TextBox 63"/>
            <p:cNvSpPr txBox="1">
              <a:spLocks noChangeArrowheads="1"/>
            </p:cNvSpPr>
            <p:nvPr/>
          </p:nvSpPr>
          <p:spPr bwMode="auto">
            <a:xfrm>
              <a:off x="378618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2</a:t>
              </a:r>
            </a:p>
          </p:txBody>
        </p:sp>
        <p:sp>
          <p:nvSpPr>
            <p:cNvPr id="17423" name="TextBox 64"/>
            <p:cNvSpPr txBox="1">
              <a:spLocks noChangeArrowheads="1"/>
            </p:cNvSpPr>
            <p:nvPr/>
          </p:nvSpPr>
          <p:spPr bwMode="auto">
            <a:xfrm>
              <a:off x="450056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3</a:t>
              </a:r>
            </a:p>
          </p:txBody>
        </p:sp>
        <p:sp>
          <p:nvSpPr>
            <p:cNvPr id="17424" name="TextBox 65"/>
            <p:cNvSpPr txBox="1">
              <a:spLocks noChangeArrowheads="1"/>
            </p:cNvSpPr>
            <p:nvPr/>
          </p:nvSpPr>
          <p:spPr bwMode="auto">
            <a:xfrm>
              <a:off x="521493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4</a:t>
              </a:r>
            </a:p>
          </p:txBody>
        </p:sp>
        <p:sp>
          <p:nvSpPr>
            <p:cNvPr id="17425" name="TextBox 66"/>
            <p:cNvSpPr txBox="1">
              <a:spLocks noChangeArrowheads="1"/>
            </p:cNvSpPr>
            <p:nvPr/>
          </p:nvSpPr>
          <p:spPr bwMode="auto">
            <a:xfrm>
              <a:off x="59293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5</a:t>
              </a:r>
            </a:p>
          </p:txBody>
        </p:sp>
        <p:sp>
          <p:nvSpPr>
            <p:cNvPr id="17426" name="TextBox 67"/>
            <p:cNvSpPr txBox="1">
              <a:spLocks noChangeArrowheads="1"/>
            </p:cNvSpPr>
            <p:nvPr/>
          </p:nvSpPr>
          <p:spPr bwMode="auto">
            <a:xfrm>
              <a:off x="2571750" y="314325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1</a:t>
              </a:r>
            </a:p>
          </p:txBody>
        </p:sp>
        <p:sp>
          <p:nvSpPr>
            <p:cNvPr id="17427" name="TextBox 68"/>
            <p:cNvSpPr txBox="1">
              <a:spLocks noChangeArrowheads="1"/>
            </p:cNvSpPr>
            <p:nvPr/>
          </p:nvSpPr>
          <p:spPr bwMode="auto">
            <a:xfrm>
              <a:off x="2571750" y="2428875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2</a:t>
              </a:r>
            </a:p>
          </p:txBody>
        </p:sp>
        <p:sp>
          <p:nvSpPr>
            <p:cNvPr id="17428" name="TextBox 69"/>
            <p:cNvSpPr txBox="1">
              <a:spLocks noChangeArrowheads="1"/>
            </p:cNvSpPr>
            <p:nvPr/>
          </p:nvSpPr>
          <p:spPr bwMode="auto">
            <a:xfrm>
              <a:off x="2571750" y="171450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3</a:t>
              </a:r>
            </a:p>
          </p:txBody>
        </p:sp>
        <p:sp>
          <p:nvSpPr>
            <p:cNvPr id="17429" name="TextBox 70"/>
            <p:cNvSpPr txBox="1">
              <a:spLocks noChangeArrowheads="1"/>
            </p:cNvSpPr>
            <p:nvPr/>
          </p:nvSpPr>
          <p:spPr bwMode="auto">
            <a:xfrm>
              <a:off x="857250" y="34877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-2</a:t>
              </a:r>
            </a:p>
          </p:txBody>
        </p:sp>
        <p:sp>
          <p:nvSpPr>
            <p:cNvPr id="17430" name="TextBox 71"/>
            <p:cNvSpPr txBox="1">
              <a:spLocks noChangeArrowheads="1"/>
            </p:cNvSpPr>
            <p:nvPr/>
          </p:nvSpPr>
          <p:spPr bwMode="auto">
            <a:xfrm>
              <a:off x="142875" y="34877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-3</a:t>
              </a:r>
            </a:p>
          </p:txBody>
        </p:sp>
        <p:sp>
          <p:nvSpPr>
            <p:cNvPr id="17431" name="TextBox 72"/>
            <p:cNvSpPr txBox="1">
              <a:spLocks noChangeArrowheads="1"/>
            </p:cNvSpPr>
            <p:nvPr/>
          </p:nvSpPr>
          <p:spPr bwMode="auto">
            <a:xfrm>
              <a:off x="2500313" y="4559300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-1</a:t>
              </a:r>
            </a:p>
          </p:txBody>
        </p:sp>
        <p:sp>
          <p:nvSpPr>
            <p:cNvPr id="17432" name="TextBox 73"/>
            <p:cNvSpPr txBox="1">
              <a:spLocks noChangeArrowheads="1"/>
            </p:cNvSpPr>
            <p:nvPr/>
          </p:nvSpPr>
          <p:spPr bwMode="auto">
            <a:xfrm>
              <a:off x="2500313" y="52022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-2</a:t>
              </a:r>
            </a:p>
          </p:txBody>
        </p:sp>
      </p:grpSp>
      <p:sp>
        <p:nvSpPr>
          <p:cNvPr id="17413" name="TextBox 64"/>
          <p:cNvSpPr txBox="1">
            <a:spLocks noChangeArrowheads="1"/>
          </p:cNvSpPr>
          <p:nvPr/>
        </p:nvSpPr>
        <p:spPr bwMode="auto">
          <a:xfrm>
            <a:off x="7215188" y="1143000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A</a:t>
            </a:r>
            <a:r>
              <a:rPr lang="ru-RU" sz="3600">
                <a:latin typeface="Calibri" pitchFamily="34" charset="0"/>
              </a:rPr>
              <a:t> (-</a:t>
            </a:r>
            <a:r>
              <a:rPr lang="en-US" sz="3600">
                <a:latin typeface="Calibri" pitchFamily="34" charset="0"/>
              </a:rPr>
              <a:t>3;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57250" y="142875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5400">
                <a:latin typeface="Calibri" pitchFamily="34" charset="0"/>
              </a:rPr>
              <a:t>Найди ошибку</a:t>
            </a:r>
          </a:p>
        </p:txBody>
      </p:sp>
      <p:sp>
        <p:nvSpPr>
          <p:cNvPr id="18435" name="TextBox 64"/>
          <p:cNvSpPr txBox="1">
            <a:spLocks noChangeArrowheads="1"/>
          </p:cNvSpPr>
          <p:nvPr/>
        </p:nvSpPr>
        <p:spPr bwMode="auto">
          <a:xfrm>
            <a:off x="7215188" y="1339850"/>
            <a:ext cx="1714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360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B</a:t>
            </a:r>
            <a:r>
              <a:rPr lang="ru-RU" sz="3600">
                <a:latin typeface="Calibri" pitchFamily="34" charset="0"/>
              </a:rPr>
              <a:t> ( 5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 2</a:t>
            </a:r>
            <a:r>
              <a:rPr lang="en-US" sz="360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C (</a:t>
            </a:r>
            <a:r>
              <a:rPr lang="ru-RU" sz="3600">
                <a:latin typeface="Calibri" pitchFamily="34" charset="0"/>
              </a:rPr>
              <a:t> 2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 1</a:t>
            </a:r>
            <a:r>
              <a:rPr lang="en-US" sz="360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D</a:t>
            </a:r>
            <a:r>
              <a:rPr lang="ru-RU" sz="3600">
                <a:latin typeface="Calibri" pitchFamily="34" charset="0"/>
              </a:rPr>
              <a:t> ( 2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-2)</a:t>
            </a:r>
            <a:endParaRPr lang="en-US" sz="360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E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(</a:t>
            </a:r>
            <a:r>
              <a:rPr lang="ru-RU" sz="3600">
                <a:latin typeface="Calibri" pitchFamily="34" charset="0"/>
              </a:rPr>
              <a:t>-</a:t>
            </a:r>
            <a:r>
              <a:rPr lang="en-US" sz="3600">
                <a:latin typeface="Calibri" pitchFamily="34" charset="0"/>
              </a:rPr>
              <a:t>2;</a:t>
            </a:r>
            <a:r>
              <a:rPr lang="ru-RU" sz="3600">
                <a:latin typeface="Calibri" pitchFamily="34" charset="0"/>
              </a:rPr>
              <a:t>-</a:t>
            </a:r>
            <a:r>
              <a:rPr lang="en-US" sz="3600">
                <a:latin typeface="Calibri" pitchFamily="34" charset="0"/>
              </a:rPr>
              <a:t>1)</a:t>
            </a:r>
            <a:endParaRPr lang="ru-RU" sz="3600">
              <a:latin typeface="Calibri" pitchFamily="34" charset="0"/>
            </a:endParaRPr>
          </a:p>
        </p:txBody>
      </p:sp>
      <p:grpSp>
        <p:nvGrpSpPr>
          <p:cNvPr id="18436" name="Группа 80"/>
          <p:cNvGrpSpPr>
            <a:grpSpLocks/>
          </p:cNvGrpSpPr>
          <p:nvPr/>
        </p:nvGrpSpPr>
        <p:grpSpPr bwMode="auto">
          <a:xfrm>
            <a:off x="357188" y="1071563"/>
            <a:ext cx="6715125" cy="5513387"/>
            <a:chOff x="-32" y="1000125"/>
            <a:chExt cx="7143750" cy="5727700"/>
          </a:xfrm>
        </p:grpSpPr>
        <p:grpSp>
          <p:nvGrpSpPr>
            <p:cNvPr id="18438" name="Группа 49"/>
            <p:cNvGrpSpPr>
              <a:grpSpLocks/>
            </p:cNvGrpSpPr>
            <p:nvPr/>
          </p:nvGrpSpPr>
          <p:grpSpPr bwMode="auto">
            <a:xfrm>
              <a:off x="-32" y="1000125"/>
              <a:ext cx="7143750" cy="5727700"/>
              <a:chOff x="1714480" y="1130842"/>
              <a:chExt cx="7143800" cy="5727952"/>
            </a:xfrm>
          </p:grpSpPr>
          <p:cxnSp>
            <p:nvCxnSpPr>
              <p:cNvPr id="4" name="Прямая со стрелкой 3"/>
              <p:cNvCxnSpPr/>
              <p:nvPr/>
            </p:nvCxnSpPr>
            <p:spPr>
              <a:xfrm rot="5400000" flipH="1" flipV="1">
                <a:off x="1394559" y="4036050"/>
                <a:ext cx="564219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 стрелкой 4"/>
              <p:cNvCxnSpPr/>
              <p:nvPr/>
            </p:nvCxnSpPr>
            <p:spPr>
              <a:xfrm>
                <a:off x="1714480" y="4130883"/>
                <a:ext cx="6275735" cy="148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2499921" y="4070645"/>
                <a:ext cx="5572920" cy="33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321596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214439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285877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357315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3930348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428753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464472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500191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5359108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571629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178720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1072828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71563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358449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1258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-355932" y="4070666"/>
                <a:ext cx="5571271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-713122" y="4071510"/>
                <a:ext cx="5571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-1070311" y="4070666"/>
                <a:ext cx="5571271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>
                <a:off x="1876609" y="3786184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>
                <a:off x="1913763" y="3429940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0800000">
                <a:off x="1913763" y="3072045"/>
                <a:ext cx="6588171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10800000">
                <a:off x="1876609" y="2715800"/>
                <a:ext cx="6625325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0800000">
                <a:off x="1876609" y="2357907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0800000">
                <a:off x="1841143" y="2000013"/>
                <a:ext cx="6660791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10800000">
                <a:off x="1841143" y="1643768"/>
                <a:ext cx="6660791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10800000">
                <a:off x="1876609" y="4501972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10800000">
                <a:off x="1876609" y="4858217"/>
                <a:ext cx="6625325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0800000">
                <a:off x="1876609" y="5216110"/>
                <a:ext cx="6625325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10800000">
                <a:off x="1876609" y="5572355"/>
                <a:ext cx="6625325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10800000">
                <a:off x="1913763" y="5930249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10800000">
                <a:off x="1913763" y="6286494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10800000">
                <a:off x="1913763" y="6573469"/>
                <a:ext cx="658817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02" name="TextBox 46"/>
              <p:cNvSpPr txBox="1">
                <a:spLocks noChangeArrowheads="1"/>
              </p:cNvSpPr>
              <p:nvPr/>
            </p:nvSpPr>
            <p:spPr bwMode="auto">
              <a:xfrm>
                <a:off x="3857620" y="1130842"/>
                <a:ext cx="357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У</a:t>
                </a:r>
              </a:p>
            </p:txBody>
          </p:sp>
          <p:sp>
            <p:nvSpPr>
              <p:cNvPr id="18503" name="TextBox 47"/>
              <p:cNvSpPr txBox="1">
                <a:spLocks noChangeArrowheads="1"/>
              </p:cNvSpPr>
              <p:nvPr/>
            </p:nvSpPr>
            <p:spPr bwMode="auto">
              <a:xfrm>
                <a:off x="8643998" y="3786190"/>
                <a:ext cx="214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Х</a:t>
                </a:r>
              </a:p>
            </p:txBody>
          </p:sp>
          <p:sp>
            <p:nvSpPr>
              <p:cNvPr id="18504" name="TextBox 48"/>
              <p:cNvSpPr txBox="1">
                <a:spLocks noChangeArrowheads="1"/>
              </p:cNvSpPr>
              <p:nvPr/>
            </p:nvSpPr>
            <p:spPr bwMode="auto">
              <a:xfrm>
                <a:off x="4143372" y="3857628"/>
                <a:ext cx="2143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>
                    <a:latin typeface="Calibri" pitchFamily="34" charset="0"/>
                  </a:rPr>
                  <a:t>0</a:t>
                </a:r>
              </a:p>
            </p:txBody>
          </p:sp>
        </p:grpSp>
        <p:grpSp>
          <p:nvGrpSpPr>
            <p:cNvPr id="18439" name="Группа 51"/>
            <p:cNvGrpSpPr>
              <a:grpSpLocks/>
            </p:cNvGrpSpPr>
            <p:nvPr/>
          </p:nvGrpSpPr>
          <p:grpSpPr bwMode="auto">
            <a:xfrm>
              <a:off x="5857875" y="2000250"/>
              <a:ext cx="428625" cy="642938"/>
              <a:chOff x="6143636" y="2000240"/>
              <a:chExt cx="428628" cy="642942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6286141" y="2499249"/>
                <a:ext cx="143552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466" name="TextBox 5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B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8440" name="Группа 52"/>
            <p:cNvGrpSpPr>
              <a:grpSpLocks/>
            </p:cNvGrpSpPr>
            <p:nvPr/>
          </p:nvGrpSpPr>
          <p:grpSpPr bwMode="auto">
            <a:xfrm>
              <a:off x="857250" y="4143375"/>
              <a:ext cx="428625" cy="642938"/>
              <a:chOff x="6143636" y="2000240"/>
              <a:chExt cx="428628" cy="642942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6286142" y="2500094"/>
                <a:ext cx="143551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464" name="TextBox 54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E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8441" name="Группа 55"/>
            <p:cNvGrpSpPr>
              <a:grpSpLocks/>
            </p:cNvGrpSpPr>
            <p:nvPr/>
          </p:nvGrpSpPr>
          <p:grpSpPr bwMode="auto">
            <a:xfrm>
              <a:off x="3714750" y="2714625"/>
              <a:ext cx="428625" cy="642938"/>
              <a:chOff x="6143636" y="2000240"/>
              <a:chExt cx="428628" cy="642942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6286142" y="2500629"/>
                <a:ext cx="143551" cy="141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462" name="TextBox 57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C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8442" name="Группа 58"/>
            <p:cNvGrpSpPr>
              <a:grpSpLocks/>
            </p:cNvGrpSpPr>
            <p:nvPr/>
          </p:nvGrpSpPr>
          <p:grpSpPr bwMode="auto">
            <a:xfrm>
              <a:off x="142875" y="1285875"/>
              <a:ext cx="428625" cy="642938"/>
              <a:chOff x="6143636" y="2000240"/>
              <a:chExt cx="428628" cy="642942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6286141" y="2499517"/>
                <a:ext cx="143552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460" name="TextBox 6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A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8443" name="Группа 61"/>
            <p:cNvGrpSpPr>
              <a:grpSpLocks/>
            </p:cNvGrpSpPr>
            <p:nvPr/>
          </p:nvGrpSpPr>
          <p:grpSpPr bwMode="auto">
            <a:xfrm>
              <a:off x="3714750" y="4857750"/>
              <a:ext cx="428625" cy="642938"/>
              <a:chOff x="6143636" y="2000240"/>
              <a:chExt cx="428628" cy="642942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6286142" y="2499827"/>
                <a:ext cx="143551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458" name="TextBox 63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latin typeface="Calibri" pitchFamily="34" charset="0"/>
                  </a:rPr>
                  <a:t>D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sp>
          <p:nvSpPr>
            <p:cNvPr id="18444" name="TextBox 60"/>
            <p:cNvSpPr txBox="1">
              <a:spLocks noChangeArrowheads="1"/>
            </p:cNvSpPr>
            <p:nvPr/>
          </p:nvSpPr>
          <p:spPr bwMode="auto">
            <a:xfrm>
              <a:off x="30718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1</a:t>
              </a:r>
            </a:p>
          </p:txBody>
        </p:sp>
        <p:sp>
          <p:nvSpPr>
            <p:cNvPr id="18445" name="TextBox 61"/>
            <p:cNvSpPr txBox="1">
              <a:spLocks noChangeArrowheads="1"/>
            </p:cNvSpPr>
            <p:nvPr/>
          </p:nvSpPr>
          <p:spPr bwMode="auto">
            <a:xfrm>
              <a:off x="1643063" y="35004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-1</a:t>
              </a:r>
            </a:p>
          </p:txBody>
        </p:sp>
        <p:sp>
          <p:nvSpPr>
            <p:cNvPr id="18446" name="TextBox 63"/>
            <p:cNvSpPr txBox="1">
              <a:spLocks noChangeArrowheads="1"/>
            </p:cNvSpPr>
            <p:nvPr/>
          </p:nvSpPr>
          <p:spPr bwMode="auto">
            <a:xfrm>
              <a:off x="378618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2</a:t>
              </a:r>
            </a:p>
          </p:txBody>
        </p:sp>
        <p:sp>
          <p:nvSpPr>
            <p:cNvPr id="18447" name="TextBox 64"/>
            <p:cNvSpPr txBox="1">
              <a:spLocks noChangeArrowheads="1"/>
            </p:cNvSpPr>
            <p:nvPr/>
          </p:nvSpPr>
          <p:spPr bwMode="auto">
            <a:xfrm>
              <a:off x="450056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3</a:t>
              </a:r>
            </a:p>
          </p:txBody>
        </p:sp>
        <p:sp>
          <p:nvSpPr>
            <p:cNvPr id="18448" name="TextBox 65"/>
            <p:cNvSpPr txBox="1">
              <a:spLocks noChangeArrowheads="1"/>
            </p:cNvSpPr>
            <p:nvPr/>
          </p:nvSpPr>
          <p:spPr bwMode="auto">
            <a:xfrm>
              <a:off x="521493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4</a:t>
              </a:r>
            </a:p>
          </p:txBody>
        </p:sp>
        <p:sp>
          <p:nvSpPr>
            <p:cNvPr id="18449" name="TextBox 66"/>
            <p:cNvSpPr txBox="1">
              <a:spLocks noChangeArrowheads="1"/>
            </p:cNvSpPr>
            <p:nvPr/>
          </p:nvSpPr>
          <p:spPr bwMode="auto">
            <a:xfrm>
              <a:off x="59293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5</a:t>
              </a:r>
            </a:p>
          </p:txBody>
        </p:sp>
        <p:sp>
          <p:nvSpPr>
            <p:cNvPr id="18450" name="TextBox 67"/>
            <p:cNvSpPr txBox="1">
              <a:spLocks noChangeArrowheads="1"/>
            </p:cNvSpPr>
            <p:nvPr/>
          </p:nvSpPr>
          <p:spPr bwMode="auto">
            <a:xfrm>
              <a:off x="2571750" y="314325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1</a:t>
              </a:r>
            </a:p>
          </p:txBody>
        </p:sp>
        <p:sp>
          <p:nvSpPr>
            <p:cNvPr id="18451" name="TextBox 68"/>
            <p:cNvSpPr txBox="1">
              <a:spLocks noChangeArrowheads="1"/>
            </p:cNvSpPr>
            <p:nvPr/>
          </p:nvSpPr>
          <p:spPr bwMode="auto">
            <a:xfrm>
              <a:off x="2571750" y="2428875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2</a:t>
              </a:r>
            </a:p>
          </p:txBody>
        </p:sp>
        <p:sp>
          <p:nvSpPr>
            <p:cNvPr id="18452" name="TextBox 69"/>
            <p:cNvSpPr txBox="1">
              <a:spLocks noChangeArrowheads="1"/>
            </p:cNvSpPr>
            <p:nvPr/>
          </p:nvSpPr>
          <p:spPr bwMode="auto">
            <a:xfrm>
              <a:off x="2571750" y="171450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3</a:t>
              </a:r>
            </a:p>
          </p:txBody>
        </p:sp>
        <p:sp>
          <p:nvSpPr>
            <p:cNvPr id="18453" name="TextBox 70"/>
            <p:cNvSpPr txBox="1">
              <a:spLocks noChangeArrowheads="1"/>
            </p:cNvSpPr>
            <p:nvPr/>
          </p:nvSpPr>
          <p:spPr bwMode="auto">
            <a:xfrm>
              <a:off x="857250" y="34877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-2</a:t>
              </a:r>
            </a:p>
          </p:txBody>
        </p:sp>
        <p:sp>
          <p:nvSpPr>
            <p:cNvPr id="18454" name="TextBox 71"/>
            <p:cNvSpPr txBox="1">
              <a:spLocks noChangeArrowheads="1"/>
            </p:cNvSpPr>
            <p:nvPr/>
          </p:nvSpPr>
          <p:spPr bwMode="auto">
            <a:xfrm>
              <a:off x="142875" y="34877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-3</a:t>
              </a:r>
            </a:p>
          </p:txBody>
        </p:sp>
        <p:sp>
          <p:nvSpPr>
            <p:cNvPr id="18455" name="TextBox 72"/>
            <p:cNvSpPr txBox="1">
              <a:spLocks noChangeArrowheads="1"/>
            </p:cNvSpPr>
            <p:nvPr/>
          </p:nvSpPr>
          <p:spPr bwMode="auto">
            <a:xfrm>
              <a:off x="2500313" y="4559300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-1</a:t>
              </a:r>
            </a:p>
          </p:txBody>
        </p:sp>
        <p:sp>
          <p:nvSpPr>
            <p:cNvPr id="18456" name="TextBox 73"/>
            <p:cNvSpPr txBox="1">
              <a:spLocks noChangeArrowheads="1"/>
            </p:cNvSpPr>
            <p:nvPr/>
          </p:nvSpPr>
          <p:spPr bwMode="auto">
            <a:xfrm>
              <a:off x="2500313" y="52022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/>
                <a:t>-2</a:t>
              </a:r>
            </a:p>
          </p:txBody>
        </p:sp>
      </p:grpSp>
      <p:sp>
        <p:nvSpPr>
          <p:cNvPr id="18437" name="TextBox 64"/>
          <p:cNvSpPr txBox="1">
            <a:spLocks noChangeArrowheads="1"/>
          </p:cNvSpPr>
          <p:nvPr/>
        </p:nvSpPr>
        <p:spPr bwMode="auto">
          <a:xfrm>
            <a:off x="7215188" y="1143000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A</a:t>
            </a:r>
            <a:r>
              <a:rPr lang="ru-RU" sz="3600">
                <a:latin typeface="Calibri" pitchFamily="34" charset="0"/>
              </a:rPr>
              <a:t> (-</a:t>
            </a:r>
            <a:r>
              <a:rPr lang="en-US" sz="3600">
                <a:latin typeface="Calibri" pitchFamily="34" charset="0"/>
              </a:rPr>
              <a:t>3;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246438" y="2057400"/>
            <a:ext cx="2768600" cy="266700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884238" y="609600"/>
            <a:ext cx="7421562" cy="5467350"/>
            <a:chOff x="288" y="288"/>
            <a:chExt cx="5203" cy="3444"/>
          </a:xfrm>
        </p:grpSpPr>
        <p:sp>
          <p:nvSpPr>
            <p:cNvPr id="19466" name="Line 4"/>
            <p:cNvSpPr>
              <a:spLocks noChangeShapeType="1"/>
            </p:cNvSpPr>
            <p:nvPr/>
          </p:nvSpPr>
          <p:spPr bwMode="auto">
            <a:xfrm>
              <a:off x="294" y="2046"/>
              <a:ext cx="5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67" name="Group 5"/>
            <p:cNvGrpSpPr>
              <a:grpSpLocks/>
            </p:cNvGrpSpPr>
            <p:nvPr/>
          </p:nvGrpSpPr>
          <p:grpSpPr bwMode="auto">
            <a:xfrm>
              <a:off x="1589" y="347"/>
              <a:ext cx="1300" cy="3385"/>
              <a:chOff x="2200" y="2450"/>
              <a:chExt cx="840" cy="2520"/>
            </a:xfrm>
          </p:grpSpPr>
          <p:grpSp>
            <p:nvGrpSpPr>
              <p:cNvPr id="19625" name="Group 6"/>
              <p:cNvGrpSpPr>
                <a:grpSpLocks/>
              </p:cNvGrpSpPr>
              <p:nvPr/>
            </p:nvGrpSpPr>
            <p:grpSpPr bwMode="auto">
              <a:xfrm>
                <a:off x="2200" y="2450"/>
                <a:ext cx="420" cy="2520"/>
                <a:chOff x="2200" y="2450"/>
                <a:chExt cx="420" cy="2520"/>
              </a:xfrm>
            </p:grpSpPr>
            <p:sp>
              <p:nvSpPr>
                <p:cNvPr id="19651" name="Rectangle 7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52" name="Rectangle 8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53" name="Rectangle 9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54" name="Rectangle 10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55" name="Rectangle 11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56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57" name="Rectangle 13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58" name="Rectangle 14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59" name="Rectangle 15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0" name="Rectangle 16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1" name="Rectangle 17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" name="Rectangle 18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3" name="Rectangle 19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4" name="Rectangle 20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5" name="Rectangle 21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6" name="Rectangle 22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7" name="Rectangle 23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8" name="Rectangle 24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9" name="Rectangle 25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70" name="Rectangle 26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72" name="Rectangle 28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73" name="Rectangle 29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74" name="Rectangle 30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626" name="Group 31"/>
              <p:cNvGrpSpPr>
                <a:grpSpLocks/>
              </p:cNvGrpSpPr>
              <p:nvPr/>
            </p:nvGrpSpPr>
            <p:grpSpPr bwMode="auto">
              <a:xfrm>
                <a:off x="2620" y="2450"/>
                <a:ext cx="420" cy="2520"/>
                <a:chOff x="2200" y="2450"/>
                <a:chExt cx="420" cy="2520"/>
              </a:xfrm>
            </p:grpSpPr>
            <p:sp>
              <p:nvSpPr>
                <p:cNvPr id="19627" name="Rectangle 32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28" name="Rectangle 33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29" name="Rectangle 34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0" name="Rectangle 35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1" name="Rectangle 36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2" name="Rectangle 37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3" name="Rectangle 38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4" name="Rectangle 39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5" name="Rectangle 40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6" name="Rectangle 41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7" name="Rectangle 42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8" name="Rectangle 43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39" name="Rectangle 44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0" name="Rectangle 45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1" name="Rectangle 46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2" name="Rectangle 47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3" name="Rectangle 48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4" name="Rectangle 49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5" name="Rectangle 50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6" name="Rectangle 51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7" name="Rectangle 52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8" name="Rectangle 53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49" name="Rectangle 54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50" name="Rectangle 55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468" name="Group 56"/>
            <p:cNvGrpSpPr>
              <a:grpSpLocks/>
            </p:cNvGrpSpPr>
            <p:nvPr/>
          </p:nvGrpSpPr>
          <p:grpSpPr bwMode="auto">
            <a:xfrm>
              <a:off x="288" y="347"/>
              <a:ext cx="5203" cy="3385"/>
              <a:chOff x="2200" y="2450"/>
              <a:chExt cx="3360" cy="2520"/>
            </a:xfrm>
          </p:grpSpPr>
          <p:grpSp>
            <p:nvGrpSpPr>
              <p:cNvPr id="19472" name="Group 57"/>
              <p:cNvGrpSpPr>
                <a:grpSpLocks/>
              </p:cNvGrpSpPr>
              <p:nvPr/>
            </p:nvGrpSpPr>
            <p:grpSpPr bwMode="auto">
              <a:xfrm>
                <a:off x="2200" y="2450"/>
                <a:ext cx="840" cy="2520"/>
                <a:chOff x="2200" y="2450"/>
                <a:chExt cx="840" cy="2520"/>
              </a:xfrm>
            </p:grpSpPr>
            <p:grpSp>
              <p:nvGrpSpPr>
                <p:cNvPr id="19575" name="Group 58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19601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02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0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0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0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06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07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08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09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10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11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1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1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1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1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16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17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1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19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20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21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2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23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24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576" name="Group 83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1957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7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7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1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2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4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5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8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9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90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91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92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93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94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95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96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97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98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99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00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9473" name="Group 108"/>
              <p:cNvGrpSpPr>
                <a:grpSpLocks/>
              </p:cNvGrpSpPr>
              <p:nvPr/>
            </p:nvGrpSpPr>
            <p:grpSpPr bwMode="auto">
              <a:xfrm>
                <a:off x="3880" y="2450"/>
                <a:ext cx="840" cy="2520"/>
                <a:chOff x="2200" y="2450"/>
                <a:chExt cx="840" cy="2520"/>
              </a:xfrm>
            </p:grpSpPr>
            <p:grpSp>
              <p:nvGrpSpPr>
                <p:cNvPr id="19525" name="Group 109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1955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5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53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5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55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56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57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5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59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60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61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62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63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64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65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66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67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68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69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70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71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72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73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7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526" name="Group 134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19527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28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29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30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31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32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33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34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35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36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37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38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39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0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1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2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3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4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5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6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7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8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9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50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9474" name="Group 159"/>
              <p:cNvGrpSpPr>
                <a:grpSpLocks/>
              </p:cNvGrpSpPr>
              <p:nvPr/>
            </p:nvGrpSpPr>
            <p:grpSpPr bwMode="auto">
              <a:xfrm>
                <a:off x="4720" y="2450"/>
                <a:ext cx="840" cy="2520"/>
                <a:chOff x="2200" y="2450"/>
                <a:chExt cx="840" cy="2520"/>
              </a:xfrm>
            </p:grpSpPr>
            <p:grpSp>
              <p:nvGrpSpPr>
                <p:cNvPr id="19475" name="Group 160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19501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02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03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04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05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06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07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0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09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10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11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12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13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14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15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16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17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18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19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20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21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22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23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24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476" name="Group 185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19477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78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79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80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81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82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83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84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85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86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87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8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8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9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9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9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9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9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9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9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9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9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9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0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9469" name="Line 210"/>
            <p:cNvSpPr>
              <a:spLocks noChangeShapeType="1"/>
            </p:cNvSpPr>
            <p:nvPr/>
          </p:nvSpPr>
          <p:spPr bwMode="auto">
            <a:xfrm flipV="1">
              <a:off x="2890" y="360"/>
              <a:ext cx="0" cy="33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Text Box 211"/>
            <p:cNvSpPr txBox="1">
              <a:spLocks noChangeArrowheads="1"/>
            </p:cNvSpPr>
            <p:nvPr/>
          </p:nvSpPr>
          <p:spPr bwMode="auto">
            <a:xfrm>
              <a:off x="2688" y="288"/>
              <a:ext cx="2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9471" name="Text Box 212"/>
            <p:cNvSpPr txBox="1">
              <a:spLocks noChangeArrowheads="1"/>
            </p:cNvSpPr>
            <p:nvPr/>
          </p:nvSpPr>
          <p:spPr bwMode="auto">
            <a:xfrm>
              <a:off x="5232" y="1758"/>
              <a:ext cx="19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91349" name="Arc 213"/>
          <p:cNvSpPr>
            <a:spLocks/>
          </p:cNvSpPr>
          <p:nvPr/>
        </p:nvSpPr>
        <p:spPr bwMode="auto">
          <a:xfrm>
            <a:off x="4618038" y="2063750"/>
            <a:ext cx="1390650" cy="1336675"/>
          </a:xfrm>
          <a:custGeom>
            <a:avLst/>
            <a:gdLst>
              <a:gd name="T0" fmla="*/ 0 w 21626"/>
              <a:gd name="T1" fmla="*/ 0 h 21600"/>
              <a:gd name="T2" fmla="*/ 89425110 w 21626"/>
              <a:gd name="T3" fmla="*/ 82717596 h 21600"/>
              <a:gd name="T4" fmla="*/ 107517 w 21626"/>
              <a:gd name="T5" fmla="*/ 82717596 h 21600"/>
              <a:gd name="T6" fmla="*/ 0 60000 65536"/>
              <a:gd name="T7" fmla="*/ 0 60000 65536"/>
              <a:gd name="T8" fmla="*/ 0 60000 65536"/>
              <a:gd name="T9" fmla="*/ 0 w 21626"/>
              <a:gd name="T10" fmla="*/ 0 h 21600"/>
              <a:gd name="T11" fmla="*/ 21626 w 216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6" h="21600" fill="none" extrusionOk="0">
                <a:moveTo>
                  <a:pt x="0" y="0"/>
                </a:moveTo>
                <a:cubicBezTo>
                  <a:pt x="8" y="0"/>
                  <a:pt x="17" y="-1"/>
                  <a:pt x="26" y="0"/>
                </a:cubicBezTo>
                <a:cubicBezTo>
                  <a:pt x="11955" y="0"/>
                  <a:pt x="21626" y="9670"/>
                  <a:pt x="21626" y="21600"/>
                </a:cubicBezTo>
              </a:path>
              <a:path w="21626" h="21600" stroke="0" extrusionOk="0">
                <a:moveTo>
                  <a:pt x="0" y="0"/>
                </a:moveTo>
                <a:cubicBezTo>
                  <a:pt x="8" y="0"/>
                  <a:pt x="17" y="-1"/>
                  <a:pt x="26" y="0"/>
                </a:cubicBezTo>
                <a:cubicBezTo>
                  <a:pt x="11955" y="0"/>
                  <a:pt x="21626" y="9670"/>
                  <a:pt x="21626" y="21600"/>
                </a:cubicBezTo>
                <a:lnTo>
                  <a:pt x="26" y="21600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350" name="Arc 214"/>
          <p:cNvSpPr>
            <a:spLocks/>
          </p:cNvSpPr>
          <p:nvPr/>
        </p:nvSpPr>
        <p:spPr bwMode="auto">
          <a:xfrm>
            <a:off x="3279775" y="3416300"/>
            <a:ext cx="1295400" cy="1279525"/>
          </a:xfrm>
          <a:custGeom>
            <a:avLst/>
            <a:gdLst>
              <a:gd name="T0" fmla="*/ 77601719 w 21600"/>
              <a:gd name="T1" fmla="*/ 75795568 h 21600"/>
              <a:gd name="T2" fmla="*/ 0 w 21600"/>
              <a:gd name="T3" fmla="*/ 0 h 21600"/>
              <a:gd name="T4" fmla="*/ 77688019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576" y="21599"/>
                </a:moveTo>
                <a:cubicBezTo>
                  <a:pt x="9656" y="21586"/>
                  <a:pt x="0" y="11919"/>
                  <a:pt x="0" y="0"/>
                </a:cubicBezTo>
              </a:path>
              <a:path w="21600" h="21600" stroke="0" extrusionOk="0">
                <a:moveTo>
                  <a:pt x="21576" y="21599"/>
                </a:moveTo>
                <a:cubicBezTo>
                  <a:pt x="9656" y="21586"/>
                  <a:pt x="0" y="1191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9462" name="Group 215"/>
          <p:cNvGrpSpPr>
            <a:grpSpLocks/>
          </p:cNvGrpSpPr>
          <p:nvPr/>
        </p:nvGrpSpPr>
        <p:grpSpPr bwMode="auto">
          <a:xfrm>
            <a:off x="4876800" y="3365500"/>
            <a:ext cx="457200" cy="520700"/>
            <a:chOff x="3072" y="2120"/>
            <a:chExt cx="288" cy="328"/>
          </a:xfrm>
        </p:grpSpPr>
        <p:sp>
          <p:nvSpPr>
            <p:cNvPr id="19464" name="Text Box 216"/>
            <p:cNvSpPr txBox="1">
              <a:spLocks noChangeArrowheads="1"/>
            </p:cNvSpPr>
            <p:nvPr/>
          </p:nvSpPr>
          <p:spPr bwMode="auto">
            <a:xfrm>
              <a:off x="3072" y="2160"/>
              <a:ext cx="288" cy="28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9465" name="Oval 217"/>
            <p:cNvSpPr>
              <a:spLocks noChangeArrowheads="1"/>
            </p:cNvSpPr>
            <p:nvPr/>
          </p:nvSpPr>
          <p:spPr bwMode="auto">
            <a:xfrm>
              <a:off x="3164" y="2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63" name="Text Box 218"/>
          <p:cNvSpPr txBox="1">
            <a:spLocks noChangeArrowheads="1"/>
          </p:cNvSpPr>
          <p:nvPr/>
        </p:nvSpPr>
        <p:spPr bwMode="auto">
          <a:xfrm>
            <a:off x="179388" y="188913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№ 437(а)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9" grpId="0" animBg="1"/>
      <p:bldP spid="913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884238" y="609600"/>
            <a:ext cx="7421562" cy="5467350"/>
            <a:chOff x="288" y="288"/>
            <a:chExt cx="5203" cy="3444"/>
          </a:xfrm>
        </p:grpSpPr>
        <p:sp>
          <p:nvSpPr>
            <p:cNvPr id="20516" name="Line 3"/>
            <p:cNvSpPr>
              <a:spLocks noChangeShapeType="1"/>
            </p:cNvSpPr>
            <p:nvPr/>
          </p:nvSpPr>
          <p:spPr bwMode="auto">
            <a:xfrm>
              <a:off x="294" y="2046"/>
              <a:ext cx="5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17" name="Group 4"/>
            <p:cNvGrpSpPr>
              <a:grpSpLocks/>
            </p:cNvGrpSpPr>
            <p:nvPr/>
          </p:nvGrpSpPr>
          <p:grpSpPr bwMode="auto">
            <a:xfrm>
              <a:off x="1589" y="347"/>
              <a:ext cx="1300" cy="3385"/>
              <a:chOff x="2200" y="2450"/>
              <a:chExt cx="840" cy="2520"/>
            </a:xfrm>
          </p:grpSpPr>
          <p:grpSp>
            <p:nvGrpSpPr>
              <p:cNvPr id="20675" name="Group 5"/>
              <p:cNvGrpSpPr>
                <a:grpSpLocks/>
              </p:cNvGrpSpPr>
              <p:nvPr/>
            </p:nvGrpSpPr>
            <p:grpSpPr bwMode="auto">
              <a:xfrm>
                <a:off x="2200" y="2450"/>
                <a:ext cx="420" cy="2520"/>
                <a:chOff x="2200" y="2450"/>
                <a:chExt cx="420" cy="2520"/>
              </a:xfrm>
            </p:grpSpPr>
            <p:sp>
              <p:nvSpPr>
                <p:cNvPr id="20701" name="Rectangle 6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2" name="Rectangle 7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3" name="Rectangle 8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4" name="Rectangle 9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5" name="Rectangle 10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6" name="Rectangle 11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7" name="Rectangle 12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8" name="Rectangle 13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9" name="Rectangle 14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0" name="Rectangle 15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1" name="Rectangle 16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2" name="Rectangle 17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3" name="Rectangle 18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4" name="Rectangle 19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5" name="Rectangle 20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6" name="Rectangle 21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7" name="Rectangle 22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8" name="Rectangle 23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9" name="Rectangle 24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20" name="Rectangle 25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21" name="Rectangle 26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22" name="Rectangle 27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23" name="Rectangle 28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24" name="Rectangle 29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676" name="Group 30"/>
              <p:cNvGrpSpPr>
                <a:grpSpLocks/>
              </p:cNvGrpSpPr>
              <p:nvPr/>
            </p:nvGrpSpPr>
            <p:grpSpPr bwMode="auto">
              <a:xfrm>
                <a:off x="2620" y="2450"/>
                <a:ext cx="420" cy="2520"/>
                <a:chOff x="2200" y="2450"/>
                <a:chExt cx="420" cy="2520"/>
              </a:xfrm>
            </p:grpSpPr>
            <p:sp>
              <p:nvSpPr>
                <p:cNvPr id="20677" name="Rectangle 31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78" name="Rectangle 32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79" name="Rectangle 33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0" name="Rectangle 34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1" name="Rectangle 35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2" name="Rectangle 36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3" name="Rectangle 37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4" name="Rectangle 38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5" name="Rectangle 39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6" name="Rectangle 40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7" name="Rectangle 41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8" name="Rectangle 42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9" name="Rectangle 43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0" name="Rectangle 44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1" name="Rectangle 45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2" name="Rectangle 46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3" name="Rectangle 47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4" name="Rectangle 48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5" name="Rectangle 49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6" name="Rectangle 50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7" name="Rectangle 51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8" name="Rectangle 52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9" name="Rectangle 53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0" name="Rectangle 54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0518" name="Group 55"/>
            <p:cNvGrpSpPr>
              <a:grpSpLocks/>
            </p:cNvGrpSpPr>
            <p:nvPr/>
          </p:nvGrpSpPr>
          <p:grpSpPr bwMode="auto">
            <a:xfrm>
              <a:off x="288" y="347"/>
              <a:ext cx="5203" cy="3385"/>
              <a:chOff x="2200" y="2450"/>
              <a:chExt cx="3360" cy="2520"/>
            </a:xfrm>
          </p:grpSpPr>
          <p:grpSp>
            <p:nvGrpSpPr>
              <p:cNvPr id="20522" name="Group 56"/>
              <p:cNvGrpSpPr>
                <a:grpSpLocks/>
              </p:cNvGrpSpPr>
              <p:nvPr/>
            </p:nvGrpSpPr>
            <p:grpSpPr bwMode="auto">
              <a:xfrm>
                <a:off x="2200" y="2450"/>
                <a:ext cx="840" cy="2520"/>
                <a:chOff x="2200" y="2450"/>
                <a:chExt cx="840" cy="2520"/>
              </a:xfrm>
            </p:grpSpPr>
            <p:grpSp>
              <p:nvGrpSpPr>
                <p:cNvPr id="20625" name="Group 57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065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5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53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54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55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56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57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58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59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0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1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2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3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5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6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7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8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9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7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7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72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73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74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626" name="Group 82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062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28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2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0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1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3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6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8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9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5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523" name="Group 107"/>
              <p:cNvGrpSpPr>
                <a:grpSpLocks/>
              </p:cNvGrpSpPr>
              <p:nvPr/>
            </p:nvGrpSpPr>
            <p:grpSpPr bwMode="auto">
              <a:xfrm>
                <a:off x="3880" y="2450"/>
                <a:ext cx="840" cy="2520"/>
                <a:chOff x="2200" y="2450"/>
                <a:chExt cx="840" cy="2520"/>
              </a:xfrm>
            </p:grpSpPr>
            <p:grpSp>
              <p:nvGrpSpPr>
                <p:cNvPr id="20575" name="Group 108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0601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02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03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04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0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06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07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08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0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0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1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2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3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4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7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20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21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2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2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24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576" name="Group 133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0577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78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79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80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81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82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83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84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85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86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87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88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89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90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91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92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93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94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95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96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97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98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99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00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524" name="Group 158"/>
              <p:cNvGrpSpPr>
                <a:grpSpLocks/>
              </p:cNvGrpSpPr>
              <p:nvPr/>
            </p:nvGrpSpPr>
            <p:grpSpPr bwMode="auto">
              <a:xfrm>
                <a:off x="4720" y="2450"/>
                <a:ext cx="840" cy="2520"/>
                <a:chOff x="2200" y="2450"/>
                <a:chExt cx="840" cy="2520"/>
              </a:xfrm>
            </p:grpSpPr>
            <p:grpSp>
              <p:nvGrpSpPr>
                <p:cNvPr id="20525" name="Group 159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0551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2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3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4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5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6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7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8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60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61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62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63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64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65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66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67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68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69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70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71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72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73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74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526" name="Group 184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0527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28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29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30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31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32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33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34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35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36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37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38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39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40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41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42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43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44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45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46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47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48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49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0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0519" name="Line 209"/>
            <p:cNvSpPr>
              <a:spLocks noChangeShapeType="1"/>
            </p:cNvSpPr>
            <p:nvPr/>
          </p:nvSpPr>
          <p:spPr bwMode="auto">
            <a:xfrm flipV="1">
              <a:off x="2890" y="360"/>
              <a:ext cx="0" cy="33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0" name="Text Box 210"/>
            <p:cNvSpPr txBox="1">
              <a:spLocks noChangeArrowheads="1"/>
            </p:cNvSpPr>
            <p:nvPr/>
          </p:nvSpPr>
          <p:spPr bwMode="auto">
            <a:xfrm>
              <a:off x="2688" y="288"/>
              <a:ext cx="2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0521" name="Text Box 211"/>
            <p:cNvSpPr txBox="1">
              <a:spLocks noChangeArrowheads="1"/>
            </p:cNvSpPr>
            <p:nvPr/>
          </p:nvSpPr>
          <p:spPr bwMode="auto">
            <a:xfrm>
              <a:off x="5232" y="1758"/>
              <a:ext cx="19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20483" name="AutoShape 212"/>
          <p:cNvSpPr>
            <a:spLocks noChangeArrowheads="1"/>
          </p:cNvSpPr>
          <p:nvPr/>
        </p:nvSpPr>
        <p:spPr bwMode="auto">
          <a:xfrm>
            <a:off x="3213100" y="1600200"/>
            <a:ext cx="2781300" cy="3581400"/>
          </a:xfrm>
          <a:prstGeom prst="flowChartDecision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213"/>
          <p:cNvSpPr txBox="1">
            <a:spLocks noChangeArrowheads="1"/>
          </p:cNvSpPr>
          <p:nvPr/>
        </p:nvSpPr>
        <p:spPr bwMode="auto">
          <a:xfrm>
            <a:off x="179388" y="188913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№ 437(б)</a:t>
            </a:r>
          </a:p>
        </p:txBody>
      </p:sp>
      <p:grpSp>
        <p:nvGrpSpPr>
          <p:cNvPr id="16" name="Group 214"/>
          <p:cNvGrpSpPr>
            <a:grpSpLocks/>
          </p:cNvGrpSpPr>
          <p:nvPr/>
        </p:nvGrpSpPr>
        <p:grpSpPr bwMode="auto">
          <a:xfrm>
            <a:off x="3203575" y="2492375"/>
            <a:ext cx="2808288" cy="1800225"/>
            <a:chOff x="2018" y="1570"/>
            <a:chExt cx="1769" cy="1134"/>
          </a:xfrm>
        </p:grpSpPr>
        <p:grpSp>
          <p:nvGrpSpPr>
            <p:cNvPr id="20488" name="Group 215"/>
            <p:cNvGrpSpPr>
              <a:grpSpLocks/>
            </p:cNvGrpSpPr>
            <p:nvPr/>
          </p:nvGrpSpPr>
          <p:grpSpPr bwMode="auto">
            <a:xfrm>
              <a:off x="2034" y="1570"/>
              <a:ext cx="1753" cy="567"/>
              <a:chOff x="2034" y="1570"/>
              <a:chExt cx="1716" cy="567"/>
            </a:xfrm>
          </p:grpSpPr>
          <p:grpSp>
            <p:nvGrpSpPr>
              <p:cNvPr id="20503" name="Group 216"/>
              <p:cNvGrpSpPr>
                <a:grpSpLocks/>
              </p:cNvGrpSpPr>
              <p:nvPr/>
            </p:nvGrpSpPr>
            <p:grpSpPr bwMode="auto">
              <a:xfrm>
                <a:off x="2034" y="1570"/>
                <a:ext cx="846" cy="561"/>
                <a:chOff x="2038" y="1572"/>
                <a:chExt cx="846" cy="561"/>
              </a:xfrm>
            </p:grpSpPr>
            <p:grpSp>
              <p:nvGrpSpPr>
                <p:cNvPr id="20511" name="Group 217"/>
                <p:cNvGrpSpPr>
                  <a:grpSpLocks/>
                </p:cNvGrpSpPr>
                <p:nvPr/>
              </p:nvGrpSpPr>
              <p:grpSpPr bwMode="auto">
                <a:xfrm>
                  <a:off x="2307" y="1572"/>
                  <a:ext cx="577" cy="561"/>
                  <a:chOff x="2307" y="1572"/>
                  <a:chExt cx="577" cy="561"/>
                </a:xfrm>
              </p:grpSpPr>
              <p:sp>
                <p:nvSpPr>
                  <p:cNvPr id="20513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1770"/>
                    <a:ext cx="576" cy="363"/>
                  </a:xfrm>
                  <a:prstGeom prst="rect">
                    <a:avLst/>
                  </a:prstGeom>
                  <a:solidFill>
                    <a:schemeClr val="accent1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14" name="AutoShape 21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290" y="1591"/>
                    <a:ext cx="202" cy="164"/>
                  </a:xfrm>
                  <a:prstGeom prst="rtTriangle">
                    <a:avLst/>
                  </a:prstGeom>
                  <a:solidFill>
                    <a:schemeClr val="accent1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15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572"/>
                    <a:ext cx="415" cy="224"/>
                  </a:xfrm>
                  <a:prstGeom prst="rect">
                    <a:avLst/>
                  </a:prstGeom>
                  <a:solidFill>
                    <a:schemeClr val="accent1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512" name="AutoShape 221"/>
                <p:cNvSpPr>
                  <a:spLocks noChangeArrowheads="1"/>
                </p:cNvSpPr>
                <p:nvPr/>
              </p:nvSpPr>
              <p:spPr bwMode="auto">
                <a:xfrm rot="-5400000">
                  <a:off x="2001" y="1824"/>
                  <a:ext cx="343" cy="270"/>
                </a:xfrm>
                <a:prstGeom prst="rtTriangle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504" name="Group 222"/>
              <p:cNvGrpSpPr>
                <a:grpSpLocks/>
              </p:cNvGrpSpPr>
              <p:nvPr/>
            </p:nvGrpSpPr>
            <p:grpSpPr bwMode="auto">
              <a:xfrm>
                <a:off x="2880" y="1570"/>
                <a:ext cx="870" cy="567"/>
                <a:chOff x="2905" y="1571"/>
                <a:chExt cx="870" cy="567"/>
              </a:xfrm>
            </p:grpSpPr>
            <p:sp>
              <p:nvSpPr>
                <p:cNvPr id="20505" name="Rectangle 223"/>
                <p:cNvSpPr>
                  <a:spLocks noChangeArrowheads="1"/>
                </p:cNvSpPr>
                <p:nvPr/>
              </p:nvSpPr>
              <p:spPr bwMode="auto">
                <a:xfrm>
                  <a:off x="2905" y="1916"/>
                  <a:ext cx="695" cy="222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06" name="Rectangle 224"/>
                <p:cNvSpPr>
                  <a:spLocks noChangeArrowheads="1"/>
                </p:cNvSpPr>
                <p:nvPr/>
              </p:nvSpPr>
              <p:spPr bwMode="auto">
                <a:xfrm>
                  <a:off x="2907" y="1687"/>
                  <a:ext cx="515" cy="233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07" name="Rectangle 225"/>
                <p:cNvSpPr>
                  <a:spLocks noChangeArrowheads="1"/>
                </p:cNvSpPr>
                <p:nvPr/>
              </p:nvSpPr>
              <p:spPr bwMode="auto">
                <a:xfrm>
                  <a:off x="2906" y="1571"/>
                  <a:ext cx="429" cy="232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08" name="AutoShape 226"/>
                <p:cNvSpPr>
                  <a:spLocks noChangeArrowheads="1"/>
                </p:cNvSpPr>
                <p:nvPr/>
              </p:nvSpPr>
              <p:spPr bwMode="auto">
                <a:xfrm>
                  <a:off x="3597" y="1917"/>
                  <a:ext cx="178" cy="220"/>
                </a:xfrm>
                <a:prstGeom prst="rtTriangle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09" name="AutoShape 227"/>
                <p:cNvSpPr>
                  <a:spLocks noChangeArrowheads="1"/>
                </p:cNvSpPr>
                <p:nvPr/>
              </p:nvSpPr>
              <p:spPr bwMode="auto">
                <a:xfrm>
                  <a:off x="3416" y="1682"/>
                  <a:ext cx="182" cy="235"/>
                </a:xfrm>
                <a:prstGeom prst="rtTriangle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10" name="AutoShape 228"/>
                <p:cNvSpPr>
                  <a:spLocks noChangeArrowheads="1"/>
                </p:cNvSpPr>
                <p:nvPr/>
              </p:nvSpPr>
              <p:spPr bwMode="auto">
                <a:xfrm>
                  <a:off x="3334" y="1576"/>
                  <a:ext cx="187" cy="235"/>
                </a:xfrm>
                <a:prstGeom prst="rtTriangle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0489" name="Group 229"/>
            <p:cNvGrpSpPr>
              <a:grpSpLocks/>
            </p:cNvGrpSpPr>
            <p:nvPr/>
          </p:nvGrpSpPr>
          <p:grpSpPr bwMode="auto">
            <a:xfrm flipV="1">
              <a:off x="2018" y="2137"/>
              <a:ext cx="1753" cy="567"/>
              <a:chOff x="2034" y="1570"/>
              <a:chExt cx="1716" cy="567"/>
            </a:xfrm>
          </p:grpSpPr>
          <p:grpSp>
            <p:nvGrpSpPr>
              <p:cNvPr id="20490" name="Group 230"/>
              <p:cNvGrpSpPr>
                <a:grpSpLocks/>
              </p:cNvGrpSpPr>
              <p:nvPr/>
            </p:nvGrpSpPr>
            <p:grpSpPr bwMode="auto">
              <a:xfrm>
                <a:off x="2034" y="1570"/>
                <a:ext cx="846" cy="561"/>
                <a:chOff x="2038" y="1572"/>
                <a:chExt cx="846" cy="561"/>
              </a:xfrm>
            </p:grpSpPr>
            <p:grpSp>
              <p:nvGrpSpPr>
                <p:cNvPr id="20498" name="Group 231"/>
                <p:cNvGrpSpPr>
                  <a:grpSpLocks/>
                </p:cNvGrpSpPr>
                <p:nvPr/>
              </p:nvGrpSpPr>
              <p:grpSpPr bwMode="auto">
                <a:xfrm>
                  <a:off x="2307" y="1572"/>
                  <a:ext cx="577" cy="561"/>
                  <a:chOff x="2307" y="1572"/>
                  <a:chExt cx="577" cy="561"/>
                </a:xfrm>
              </p:grpSpPr>
              <p:sp>
                <p:nvSpPr>
                  <p:cNvPr id="2050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1770"/>
                    <a:ext cx="576" cy="363"/>
                  </a:xfrm>
                  <a:prstGeom prst="rect">
                    <a:avLst/>
                  </a:prstGeom>
                  <a:solidFill>
                    <a:schemeClr val="accent1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01" name="AutoShape 2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290" y="1591"/>
                    <a:ext cx="202" cy="164"/>
                  </a:xfrm>
                  <a:prstGeom prst="rtTriangle">
                    <a:avLst/>
                  </a:prstGeom>
                  <a:solidFill>
                    <a:schemeClr val="accent1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0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572"/>
                    <a:ext cx="415" cy="224"/>
                  </a:xfrm>
                  <a:prstGeom prst="rect">
                    <a:avLst/>
                  </a:prstGeom>
                  <a:solidFill>
                    <a:schemeClr val="accent1">
                      <a:alpha val="50195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499" name="AutoShape 235"/>
                <p:cNvSpPr>
                  <a:spLocks noChangeArrowheads="1"/>
                </p:cNvSpPr>
                <p:nvPr/>
              </p:nvSpPr>
              <p:spPr bwMode="auto">
                <a:xfrm rot="-5400000">
                  <a:off x="2001" y="1824"/>
                  <a:ext cx="343" cy="270"/>
                </a:xfrm>
                <a:prstGeom prst="rtTriangle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491" name="Group 236"/>
              <p:cNvGrpSpPr>
                <a:grpSpLocks/>
              </p:cNvGrpSpPr>
              <p:nvPr/>
            </p:nvGrpSpPr>
            <p:grpSpPr bwMode="auto">
              <a:xfrm>
                <a:off x="2880" y="1570"/>
                <a:ext cx="870" cy="567"/>
                <a:chOff x="2905" y="1571"/>
                <a:chExt cx="870" cy="567"/>
              </a:xfrm>
            </p:grpSpPr>
            <p:sp>
              <p:nvSpPr>
                <p:cNvPr id="20492" name="Rectangle 237"/>
                <p:cNvSpPr>
                  <a:spLocks noChangeArrowheads="1"/>
                </p:cNvSpPr>
                <p:nvPr/>
              </p:nvSpPr>
              <p:spPr bwMode="auto">
                <a:xfrm>
                  <a:off x="2905" y="1916"/>
                  <a:ext cx="695" cy="222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93" name="Rectangle 238"/>
                <p:cNvSpPr>
                  <a:spLocks noChangeArrowheads="1"/>
                </p:cNvSpPr>
                <p:nvPr/>
              </p:nvSpPr>
              <p:spPr bwMode="auto">
                <a:xfrm>
                  <a:off x="2907" y="1687"/>
                  <a:ext cx="515" cy="233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94" name="Rectangle 239"/>
                <p:cNvSpPr>
                  <a:spLocks noChangeArrowheads="1"/>
                </p:cNvSpPr>
                <p:nvPr/>
              </p:nvSpPr>
              <p:spPr bwMode="auto">
                <a:xfrm>
                  <a:off x="2906" y="1571"/>
                  <a:ext cx="429" cy="232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95" name="AutoShape 240"/>
                <p:cNvSpPr>
                  <a:spLocks noChangeArrowheads="1"/>
                </p:cNvSpPr>
                <p:nvPr/>
              </p:nvSpPr>
              <p:spPr bwMode="auto">
                <a:xfrm>
                  <a:off x="3597" y="1917"/>
                  <a:ext cx="178" cy="220"/>
                </a:xfrm>
                <a:prstGeom prst="rtTriangle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96" name="AutoShape 241"/>
                <p:cNvSpPr>
                  <a:spLocks noChangeArrowheads="1"/>
                </p:cNvSpPr>
                <p:nvPr/>
              </p:nvSpPr>
              <p:spPr bwMode="auto">
                <a:xfrm>
                  <a:off x="3416" y="1682"/>
                  <a:ext cx="182" cy="235"/>
                </a:xfrm>
                <a:prstGeom prst="rtTriangle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97" name="AutoShape 242"/>
                <p:cNvSpPr>
                  <a:spLocks noChangeArrowheads="1"/>
                </p:cNvSpPr>
                <p:nvPr/>
              </p:nvSpPr>
              <p:spPr bwMode="auto">
                <a:xfrm>
                  <a:off x="3334" y="1576"/>
                  <a:ext cx="187" cy="235"/>
                </a:xfrm>
                <a:prstGeom prst="rtTriangle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403" name="Text Box 243"/>
          <p:cNvSpPr txBox="1">
            <a:spLocks noChangeArrowheads="1"/>
          </p:cNvSpPr>
          <p:nvPr/>
        </p:nvSpPr>
        <p:spPr bwMode="auto">
          <a:xfrm>
            <a:off x="4645025" y="21336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2</a:t>
            </a:r>
          </a:p>
        </p:txBody>
      </p:sp>
      <p:sp>
        <p:nvSpPr>
          <p:cNvPr id="92404" name="Text Box 244"/>
          <p:cNvSpPr txBox="1">
            <a:spLocks noChangeArrowheads="1"/>
          </p:cNvSpPr>
          <p:nvPr/>
        </p:nvSpPr>
        <p:spPr bwMode="auto">
          <a:xfrm>
            <a:off x="4572000" y="40767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–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3" grpId="0"/>
      <p:bldP spid="924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5400" y="1143000"/>
          <a:ext cx="6339669" cy="4419600"/>
        </p:xfrm>
        <a:graphic>
          <a:graphicData uri="http://schemas.openxmlformats.org/drawingml/2006/table">
            <a:tbl>
              <a:tblPr/>
              <a:tblGrid>
                <a:gridCol w="326460"/>
                <a:gridCol w="382746"/>
                <a:gridCol w="360231"/>
                <a:gridCol w="382746"/>
                <a:gridCol w="337717"/>
                <a:gridCol w="360231"/>
                <a:gridCol w="127197"/>
                <a:gridCol w="127197"/>
                <a:gridCol w="315203"/>
                <a:gridCol w="348974"/>
                <a:gridCol w="405260"/>
                <a:gridCol w="360231"/>
                <a:gridCol w="360231"/>
                <a:gridCol w="371489"/>
                <a:gridCol w="371489"/>
                <a:gridCol w="374491"/>
                <a:gridCol w="127197"/>
                <a:gridCol w="303945"/>
                <a:gridCol w="326460"/>
                <a:gridCol w="270174"/>
              </a:tblGrid>
              <a:tr h="621692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019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783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783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FF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08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234">
                <a:tc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86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884238" y="609600"/>
            <a:ext cx="7421562" cy="5467350"/>
            <a:chOff x="288" y="288"/>
            <a:chExt cx="5203" cy="3444"/>
          </a:xfrm>
        </p:grpSpPr>
        <p:sp>
          <p:nvSpPr>
            <p:cNvPr id="21513" name="Line 3"/>
            <p:cNvSpPr>
              <a:spLocks noChangeShapeType="1"/>
            </p:cNvSpPr>
            <p:nvPr/>
          </p:nvSpPr>
          <p:spPr bwMode="auto">
            <a:xfrm>
              <a:off x="294" y="2046"/>
              <a:ext cx="5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14" name="Group 4"/>
            <p:cNvGrpSpPr>
              <a:grpSpLocks/>
            </p:cNvGrpSpPr>
            <p:nvPr/>
          </p:nvGrpSpPr>
          <p:grpSpPr bwMode="auto">
            <a:xfrm>
              <a:off x="1589" y="347"/>
              <a:ext cx="1300" cy="3385"/>
              <a:chOff x="2200" y="2450"/>
              <a:chExt cx="840" cy="2520"/>
            </a:xfrm>
          </p:grpSpPr>
          <p:grpSp>
            <p:nvGrpSpPr>
              <p:cNvPr id="21672" name="Group 5"/>
              <p:cNvGrpSpPr>
                <a:grpSpLocks/>
              </p:cNvGrpSpPr>
              <p:nvPr/>
            </p:nvGrpSpPr>
            <p:grpSpPr bwMode="auto">
              <a:xfrm>
                <a:off x="2200" y="2450"/>
                <a:ext cx="420" cy="2520"/>
                <a:chOff x="2200" y="2450"/>
                <a:chExt cx="420" cy="2520"/>
              </a:xfrm>
            </p:grpSpPr>
            <p:sp>
              <p:nvSpPr>
                <p:cNvPr id="21698" name="Rectangle 6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9" name="Rectangle 7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0" name="Rectangle 8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1" name="Rectangle 9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2" name="Rectangle 10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3" name="Rectangle 11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4" name="Rectangle 12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5" name="Rectangle 13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6" name="Rectangle 14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7" name="Rectangle 15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8" name="Rectangle 16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9" name="Rectangle 17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0" name="Rectangle 18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1" name="Rectangle 19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2" name="Rectangle 20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3" name="Rectangle 21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4" name="Rectangle 22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5" name="Rectangle 23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6" name="Rectangle 24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7" name="Rectangle 25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8" name="Rectangle 26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9" name="Rectangle 27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0" name="Rectangle 28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1" name="Rectangle 29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673" name="Group 30"/>
              <p:cNvGrpSpPr>
                <a:grpSpLocks/>
              </p:cNvGrpSpPr>
              <p:nvPr/>
            </p:nvGrpSpPr>
            <p:grpSpPr bwMode="auto">
              <a:xfrm>
                <a:off x="2620" y="2450"/>
                <a:ext cx="420" cy="2520"/>
                <a:chOff x="2200" y="2450"/>
                <a:chExt cx="420" cy="2520"/>
              </a:xfrm>
            </p:grpSpPr>
            <p:sp>
              <p:nvSpPr>
                <p:cNvPr id="21674" name="Rectangle 31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5" name="Rectangle 32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6" name="Rectangle 33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7" name="Rectangle 34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8" name="Rectangle 35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9" name="Rectangle 36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0" name="Rectangle 37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1" name="Rectangle 38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2" name="Rectangle 39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3" name="Rectangle 40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4" name="Rectangle 41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5" name="Rectangle 42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6" name="Rectangle 43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7" name="Rectangle 44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8" name="Rectangle 45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9" name="Rectangle 46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0" name="Rectangle 47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1" name="Rectangle 48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2" name="Rectangle 49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3" name="Rectangle 50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4" name="Rectangle 51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5" name="Rectangle 52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6" name="Rectangle 53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7" name="Rectangle 54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1515" name="Group 55"/>
            <p:cNvGrpSpPr>
              <a:grpSpLocks/>
            </p:cNvGrpSpPr>
            <p:nvPr/>
          </p:nvGrpSpPr>
          <p:grpSpPr bwMode="auto">
            <a:xfrm>
              <a:off x="288" y="347"/>
              <a:ext cx="5203" cy="3385"/>
              <a:chOff x="2200" y="2450"/>
              <a:chExt cx="3360" cy="2520"/>
            </a:xfrm>
          </p:grpSpPr>
          <p:grpSp>
            <p:nvGrpSpPr>
              <p:cNvPr id="21519" name="Group 56"/>
              <p:cNvGrpSpPr>
                <a:grpSpLocks/>
              </p:cNvGrpSpPr>
              <p:nvPr/>
            </p:nvGrpSpPr>
            <p:grpSpPr bwMode="auto">
              <a:xfrm>
                <a:off x="2200" y="2450"/>
                <a:ext cx="840" cy="2520"/>
                <a:chOff x="2200" y="2450"/>
                <a:chExt cx="840" cy="2520"/>
              </a:xfrm>
            </p:grpSpPr>
            <p:grpSp>
              <p:nvGrpSpPr>
                <p:cNvPr id="21622" name="Group 57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164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49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5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51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5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5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54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55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5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5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5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5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60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62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6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64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65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66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67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68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69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70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71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623" name="Group 82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1624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25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26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27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2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29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30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3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32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33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3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3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36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37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3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39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4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4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4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4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44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45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4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4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1520" name="Group 107"/>
              <p:cNvGrpSpPr>
                <a:grpSpLocks/>
              </p:cNvGrpSpPr>
              <p:nvPr/>
            </p:nvGrpSpPr>
            <p:grpSpPr bwMode="auto">
              <a:xfrm>
                <a:off x="3880" y="2450"/>
                <a:ext cx="840" cy="2520"/>
                <a:chOff x="2200" y="2450"/>
                <a:chExt cx="840" cy="2520"/>
              </a:xfrm>
            </p:grpSpPr>
            <p:grpSp>
              <p:nvGrpSpPr>
                <p:cNvPr id="21572" name="Group 108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1598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99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00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01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02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03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04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05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0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07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08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09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10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11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12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13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14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15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16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17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18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19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20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21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73" name="Group 133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1574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75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76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77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78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79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80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81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82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83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8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85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8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87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88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89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90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91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92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93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94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95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96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97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1521" name="Group 158"/>
              <p:cNvGrpSpPr>
                <a:grpSpLocks/>
              </p:cNvGrpSpPr>
              <p:nvPr/>
            </p:nvGrpSpPr>
            <p:grpSpPr bwMode="auto">
              <a:xfrm>
                <a:off x="4720" y="2450"/>
                <a:ext cx="840" cy="2520"/>
                <a:chOff x="2200" y="2450"/>
                <a:chExt cx="840" cy="2520"/>
              </a:xfrm>
            </p:grpSpPr>
            <p:grpSp>
              <p:nvGrpSpPr>
                <p:cNvPr id="21522" name="Group 159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1548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49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50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51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52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53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54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55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5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57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58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59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60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61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62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63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64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65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66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67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68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69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70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71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23" name="Group 184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1524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25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26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27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28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29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0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1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2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3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4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5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6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7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8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9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40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41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42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43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44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45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46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47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1516" name="Line 209"/>
            <p:cNvSpPr>
              <a:spLocks noChangeShapeType="1"/>
            </p:cNvSpPr>
            <p:nvPr/>
          </p:nvSpPr>
          <p:spPr bwMode="auto">
            <a:xfrm flipV="1">
              <a:off x="2890" y="360"/>
              <a:ext cx="0" cy="33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Text Box 210"/>
            <p:cNvSpPr txBox="1">
              <a:spLocks noChangeArrowheads="1"/>
            </p:cNvSpPr>
            <p:nvPr/>
          </p:nvSpPr>
          <p:spPr bwMode="auto">
            <a:xfrm>
              <a:off x="2688" y="288"/>
              <a:ext cx="2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1518" name="Text Box 211"/>
            <p:cNvSpPr txBox="1">
              <a:spLocks noChangeArrowheads="1"/>
            </p:cNvSpPr>
            <p:nvPr/>
          </p:nvSpPr>
          <p:spPr bwMode="auto">
            <a:xfrm>
              <a:off x="5232" y="1758"/>
              <a:ext cx="19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21507" name="Text Box 212"/>
          <p:cNvSpPr txBox="1">
            <a:spLocks noChangeArrowheads="1"/>
          </p:cNvSpPr>
          <p:nvPr/>
        </p:nvSpPr>
        <p:spPr bwMode="auto">
          <a:xfrm>
            <a:off x="179388" y="188913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№ 437(в)</a:t>
            </a:r>
          </a:p>
        </p:txBody>
      </p:sp>
      <p:sp>
        <p:nvSpPr>
          <p:cNvPr id="93397" name="Text Box 213"/>
          <p:cNvSpPr txBox="1">
            <a:spLocks noChangeArrowheads="1"/>
          </p:cNvSpPr>
          <p:nvPr/>
        </p:nvSpPr>
        <p:spPr bwMode="auto">
          <a:xfrm>
            <a:off x="4645025" y="21336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2</a:t>
            </a:r>
          </a:p>
        </p:txBody>
      </p:sp>
      <p:sp>
        <p:nvSpPr>
          <p:cNvPr id="21509" name="AutoShape 214"/>
          <p:cNvSpPr>
            <a:spLocks noChangeArrowheads="1"/>
          </p:cNvSpPr>
          <p:nvPr/>
        </p:nvSpPr>
        <p:spPr bwMode="auto">
          <a:xfrm>
            <a:off x="3708400" y="1628775"/>
            <a:ext cx="1800225" cy="8636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215"/>
          <p:cNvSpPr>
            <a:spLocks noChangeArrowheads="1"/>
          </p:cNvSpPr>
          <p:nvPr/>
        </p:nvSpPr>
        <p:spPr bwMode="auto">
          <a:xfrm>
            <a:off x="3708400" y="2492375"/>
            <a:ext cx="1800225" cy="93662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AutoShape 216"/>
          <p:cNvSpPr>
            <a:spLocks noChangeArrowheads="1"/>
          </p:cNvSpPr>
          <p:nvPr/>
        </p:nvSpPr>
        <p:spPr bwMode="auto">
          <a:xfrm>
            <a:off x="3708400" y="3429000"/>
            <a:ext cx="1800225" cy="8636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401" name="AutoShape 217"/>
          <p:cNvSpPr>
            <a:spLocks noChangeArrowheads="1"/>
          </p:cNvSpPr>
          <p:nvPr/>
        </p:nvSpPr>
        <p:spPr bwMode="auto">
          <a:xfrm>
            <a:off x="3708400" y="2492375"/>
            <a:ext cx="1800225" cy="9366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97" grpId="0"/>
      <p:bldP spid="934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val 2"/>
          <p:cNvSpPr>
            <a:spLocks noChangeArrowheads="1"/>
          </p:cNvSpPr>
          <p:nvPr/>
        </p:nvSpPr>
        <p:spPr bwMode="auto">
          <a:xfrm>
            <a:off x="2771775" y="2060575"/>
            <a:ext cx="3671888" cy="2663825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№ 437(г)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643438" y="170021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3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572000" y="44846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– 3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203575" y="2492375"/>
            <a:ext cx="2736850" cy="18002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884238" y="609600"/>
            <a:ext cx="7421562" cy="5467350"/>
            <a:chOff x="288" y="288"/>
            <a:chExt cx="5203" cy="3444"/>
          </a:xfrm>
        </p:grpSpPr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294" y="2046"/>
              <a:ext cx="5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8" name="Group 9"/>
            <p:cNvGrpSpPr>
              <a:grpSpLocks/>
            </p:cNvGrpSpPr>
            <p:nvPr/>
          </p:nvGrpSpPr>
          <p:grpSpPr bwMode="auto">
            <a:xfrm>
              <a:off x="1589" y="347"/>
              <a:ext cx="1300" cy="3385"/>
              <a:chOff x="2200" y="2450"/>
              <a:chExt cx="840" cy="2520"/>
            </a:xfrm>
          </p:grpSpPr>
          <p:grpSp>
            <p:nvGrpSpPr>
              <p:cNvPr id="22696" name="Group 10"/>
              <p:cNvGrpSpPr>
                <a:grpSpLocks/>
              </p:cNvGrpSpPr>
              <p:nvPr/>
            </p:nvGrpSpPr>
            <p:grpSpPr bwMode="auto">
              <a:xfrm>
                <a:off x="2200" y="2450"/>
                <a:ext cx="420" cy="2520"/>
                <a:chOff x="2200" y="2450"/>
                <a:chExt cx="420" cy="2520"/>
              </a:xfrm>
            </p:grpSpPr>
            <p:sp>
              <p:nvSpPr>
                <p:cNvPr id="22722" name="Rectangle 11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23" name="Rectangle 12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24" name="Rectangle 13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25" name="Rectangle 14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26" name="Rectangle 15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27" name="Rectangle 16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29" name="Rectangle 18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30" name="Rectangle 19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31" name="Rectangle 20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32" name="Rectangle 21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33" name="Rectangle 22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34" name="Rectangle 23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35" name="Rectangle 24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36" name="Rectangle 25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37" name="Rectangle 26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38" name="Rectangle 27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39" name="Rectangle 28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40" name="Rectangle 29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41" name="Rectangle 30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42" name="Rectangle 31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43" name="Rectangle 32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44" name="Rectangle 33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45" name="Rectangle 34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697" name="Group 35"/>
              <p:cNvGrpSpPr>
                <a:grpSpLocks/>
              </p:cNvGrpSpPr>
              <p:nvPr/>
            </p:nvGrpSpPr>
            <p:grpSpPr bwMode="auto">
              <a:xfrm>
                <a:off x="2620" y="2450"/>
                <a:ext cx="420" cy="2520"/>
                <a:chOff x="2200" y="2450"/>
                <a:chExt cx="420" cy="2520"/>
              </a:xfrm>
            </p:grpSpPr>
            <p:sp>
              <p:nvSpPr>
                <p:cNvPr id="22698" name="Rectangle 36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9" name="Rectangle 37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0" name="Rectangle 38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1" name="Rectangle 39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2" name="Rectangle 40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3" name="Rectangle 41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4" name="Rectangle 42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5" name="Rectangle 43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6" name="Rectangle 44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7" name="Rectangle 45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8" name="Rectangle 46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9" name="Rectangle 47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0" name="Rectangle 48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1" name="Rectangle 49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2" name="Rectangle 50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3" name="Rectangle 51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4" name="Rectangle 52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5" name="Rectangle 53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6" name="Rectangle 54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7" name="Rectangle 55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8" name="Rectangle 56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9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20" name="Rectangle 58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21" name="Rectangle 59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39" name="Group 60"/>
            <p:cNvGrpSpPr>
              <a:grpSpLocks/>
            </p:cNvGrpSpPr>
            <p:nvPr/>
          </p:nvGrpSpPr>
          <p:grpSpPr bwMode="auto">
            <a:xfrm>
              <a:off x="288" y="347"/>
              <a:ext cx="5203" cy="3385"/>
              <a:chOff x="2200" y="2450"/>
              <a:chExt cx="3360" cy="2520"/>
            </a:xfrm>
          </p:grpSpPr>
          <p:grpSp>
            <p:nvGrpSpPr>
              <p:cNvPr id="22543" name="Group 61"/>
              <p:cNvGrpSpPr>
                <a:grpSpLocks/>
              </p:cNvGrpSpPr>
              <p:nvPr/>
            </p:nvGrpSpPr>
            <p:grpSpPr bwMode="auto">
              <a:xfrm>
                <a:off x="2200" y="2450"/>
                <a:ext cx="840" cy="2520"/>
                <a:chOff x="2200" y="2450"/>
                <a:chExt cx="840" cy="2520"/>
              </a:xfrm>
            </p:grpSpPr>
            <p:grpSp>
              <p:nvGrpSpPr>
                <p:cNvPr id="22646" name="Group 62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267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7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74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75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76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7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7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79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80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81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82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83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84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85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86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8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88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8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90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91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92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93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94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9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647" name="Group 87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2648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9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0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1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2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6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7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9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60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61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62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63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64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65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66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67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68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69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70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71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544" name="Group 112"/>
              <p:cNvGrpSpPr>
                <a:grpSpLocks/>
              </p:cNvGrpSpPr>
              <p:nvPr/>
            </p:nvGrpSpPr>
            <p:grpSpPr bwMode="auto">
              <a:xfrm>
                <a:off x="3880" y="2450"/>
                <a:ext cx="840" cy="2520"/>
                <a:chOff x="2200" y="2450"/>
                <a:chExt cx="840" cy="2520"/>
              </a:xfrm>
            </p:grpSpPr>
            <p:grpSp>
              <p:nvGrpSpPr>
                <p:cNvPr id="22596" name="Group 113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2622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3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4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6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7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8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9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0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2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3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5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6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7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8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9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0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2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3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4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5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597" name="Group 138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2598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99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00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01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02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03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04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05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06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07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08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09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10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11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12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13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14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15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16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17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18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19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0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1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545" name="Group 163"/>
              <p:cNvGrpSpPr>
                <a:grpSpLocks/>
              </p:cNvGrpSpPr>
              <p:nvPr/>
            </p:nvGrpSpPr>
            <p:grpSpPr bwMode="auto">
              <a:xfrm>
                <a:off x="4720" y="2450"/>
                <a:ext cx="840" cy="2520"/>
                <a:chOff x="2200" y="2450"/>
                <a:chExt cx="840" cy="2520"/>
              </a:xfrm>
            </p:grpSpPr>
            <p:grpSp>
              <p:nvGrpSpPr>
                <p:cNvPr id="22546" name="Group 164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2572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73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74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7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76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77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78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79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80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81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82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83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84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85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86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87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88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89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90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91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92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93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94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95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547" name="Group 189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22548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49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50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51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52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53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54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55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56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57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58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59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60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61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62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63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64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65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66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67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68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69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70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2540" name="Line 214"/>
            <p:cNvSpPr>
              <a:spLocks noChangeShapeType="1"/>
            </p:cNvSpPr>
            <p:nvPr/>
          </p:nvSpPr>
          <p:spPr bwMode="auto">
            <a:xfrm flipV="1">
              <a:off x="2890" y="360"/>
              <a:ext cx="0" cy="33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Text Box 215"/>
            <p:cNvSpPr txBox="1">
              <a:spLocks noChangeArrowheads="1"/>
            </p:cNvSpPr>
            <p:nvPr/>
          </p:nvSpPr>
          <p:spPr bwMode="auto">
            <a:xfrm>
              <a:off x="2688" y="288"/>
              <a:ext cx="2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2542" name="Text Box 216"/>
            <p:cNvSpPr txBox="1">
              <a:spLocks noChangeArrowheads="1"/>
            </p:cNvSpPr>
            <p:nvPr/>
          </p:nvSpPr>
          <p:spPr bwMode="auto">
            <a:xfrm>
              <a:off x="5232" y="1758"/>
              <a:ext cx="19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22536" name="Oval 217"/>
          <p:cNvSpPr>
            <a:spLocks noChangeArrowheads="1"/>
          </p:cNvSpPr>
          <p:nvPr/>
        </p:nvSpPr>
        <p:spPr bwMode="auto">
          <a:xfrm>
            <a:off x="2771775" y="2060575"/>
            <a:ext cx="3671888" cy="2663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2" grpId="0"/>
      <p:bldP spid="942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ЗАЯЦ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86400" y="1600200"/>
            <a:ext cx="3352800" cy="4525963"/>
          </a:xfrm>
          <a:noFill/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600200"/>
            <a:ext cx="434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БЕЛКА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600200"/>
            <a:ext cx="3733800" cy="4525963"/>
          </a:xfrm>
          <a:noFill/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6002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ЛИСА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2133600"/>
            <a:ext cx="4267200" cy="3571875"/>
          </a:xfrm>
          <a:noFill/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20574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Отметьте на координатной плоскости точки М (-6;3),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(3;0), К (-2; 1), и Р (1; -2). Проведите прямые  М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и КР. Найдите координаты точки пересечения прямых.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000" smtClean="0"/>
              <a:t>1. Придумать рассказ или сказку о координатной плоскости.</a:t>
            </a:r>
          </a:p>
          <a:p>
            <a:pPr eaLnBrk="1" hangingPunct="1">
              <a:buFontTx/>
              <a:buNone/>
            </a:pPr>
            <a:r>
              <a:rPr lang="ru-RU" sz="4000" smtClean="0"/>
              <a:t>2. По координатам точек составить рисунок  и записать координаты.</a:t>
            </a:r>
          </a:p>
          <a:p>
            <a:pPr eaLnBrk="1" hangingPunct="1">
              <a:buFontTx/>
              <a:buNone/>
            </a:pPr>
            <a:r>
              <a:rPr lang="ru-RU" sz="4000" smtClean="0"/>
              <a:t>3. Выполнить в учебнике № 432 г),  435 г).</a:t>
            </a:r>
          </a:p>
          <a:p>
            <a:pPr eaLnBrk="1" hangingPunct="1"/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50" y="609600"/>
            <a:ext cx="7929563" cy="24622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675" name="WordArt 6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265862" cy="39592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endParaRPr lang="ru-RU" sz="3600" b="1" kern="10" spc="720" normalizeH="1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457200"/>
            <a:ext cx="8858250" cy="2105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66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Всем спасибо за работу!</a:t>
            </a:r>
          </a:p>
        </p:txBody>
      </p:sp>
      <p:pic>
        <p:nvPicPr>
          <p:cNvPr id="29700" name="Picture 4" descr="C:\Users\Дашулька\Desktop\Песенки для мамы\Рисунки\1219806583с_0li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2895600"/>
            <a:ext cx="8015288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76400" y="1066800"/>
          <a:ext cx="6566231" cy="4724397"/>
        </p:xfrm>
        <a:graphic>
          <a:graphicData uri="http://schemas.openxmlformats.org/drawingml/2006/table">
            <a:tbl>
              <a:tblPr/>
              <a:tblGrid>
                <a:gridCol w="334442"/>
                <a:gridCol w="380572"/>
                <a:gridCol w="380572"/>
                <a:gridCol w="403637"/>
                <a:gridCol w="334442"/>
                <a:gridCol w="345975"/>
                <a:gridCol w="128785"/>
                <a:gridCol w="128785"/>
                <a:gridCol w="333673"/>
                <a:gridCol w="357507"/>
                <a:gridCol w="415170"/>
                <a:gridCol w="369040"/>
                <a:gridCol w="369040"/>
                <a:gridCol w="380572"/>
                <a:gridCol w="380572"/>
                <a:gridCol w="383647"/>
                <a:gridCol w="128785"/>
                <a:gridCol w="322141"/>
                <a:gridCol w="334442"/>
                <a:gridCol w="354432"/>
              </a:tblGrid>
              <a:tr h="71374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15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76400" y="1066800"/>
          <a:ext cx="6769728" cy="4696453"/>
        </p:xfrm>
        <a:graphic>
          <a:graphicData uri="http://schemas.openxmlformats.org/drawingml/2006/table">
            <a:tbl>
              <a:tblPr/>
              <a:tblGrid>
                <a:gridCol w="346583"/>
                <a:gridCol w="394388"/>
                <a:gridCol w="394388"/>
                <a:gridCol w="418290"/>
                <a:gridCol w="346583"/>
                <a:gridCol w="358535"/>
                <a:gridCol w="133460"/>
                <a:gridCol w="133460"/>
                <a:gridCol w="345786"/>
                <a:gridCol w="370486"/>
                <a:gridCol w="430242"/>
                <a:gridCol w="382437"/>
                <a:gridCol w="382437"/>
                <a:gridCol w="394388"/>
                <a:gridCol w="394388"/>
                <a:gridCol w="397575"/>
                <a:gridCol w="133460"/>
                <a:gridCol w="333836"/>
                <a:gridCol w="346583"/>
                <a:gridCol w="332423"/>
              </a:tblGrid>
              <a:tr h="68580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15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9200" y="990600"/>
          <a:ext cx="6775676" cy="4724398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  <a:gridCol w="304800"/>
                <a:gridCol w="381000"/>
                <a:gridCol w="251025"/>
                <a:gridCol w="128785"/>
                <a:gridCol w="333673"/>
                <a:gridCol w="357507"/>
                <a:gridCol w="415170"/>
                <a:gridCol w="369040"/>
                <a:gridCol w="426085"/>
                <a:gridCol w="380572"/>
                <a:gridCol w="380572"/>
                <a:gridCol w="383647"/>
                <a:gridCol w="128785"/>
                <a:gridCol w="322141"/>
                <a:gridCol w="334442"/>
                <a:gridCol w="354432"/>
              </a:tblGrid>
              <a:tr h="71374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15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76400" y="1066800"/>
          <a:ext cx="6566231" cy="4698503"/>
        </p:xfrm>
        <a:graphic>
          <a:graphicData uri="http://schemas.openxmlformats.org/drawingml/2006/table">
            <a:tbl>
              <a:tblPr/>
              <a:tblGrid>
                <a:gridCol w="334442"/>
                <a:gridCol w="380572"/>
                <a:gridCol w="380572"/>
                <a:gridCol w="403637"/>
                <a:gridCol w="334442"/>
                <a:gridCol w="345975"/>
                <a:gridCol w="128785"/>
                <a:gridCol w="128785"/>
                <a:gridCol w="333673"/>
                <a:gridCol w="357507"/>
                <a:gridCol w="415170"/>
                <a:gridCol w="369040"/>
                <a:gridCol w="369040"/>
                <a:gridCol w="380572"/>
                <a:gridCol w="380572"/>
                <a:gridCol w="383647"/>
                <a:gridCol w="128785"/>
                <a:gridCol w="322141"/>
                <a:gridCol w="334442"/>
                <a:gridCol w="354432"/>
              </a:tblGrid>
              <a:tr h="71374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25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76400" y="1066800"/>
          <a:ext cx="6623276" cy="4724398"/>
        </p:xfrm>
        <a:graphic>
          <a:graphicData uri="http://schemas.openxmlformats.org/drawingml/2006/table">
            <a:tbl>
              <a:tblPr/>
              <a:tblGrid>
                <a:gridCol w="334442"/>
                <a:gridCol w="380572"/>
                <a:gridCol w="380572"/>
                <a:gridCol w="403637"/>
                <a:gridCol w="334442"/>
                <a:gridCol w="345975"/>
                <a:gridCol w="128785"/>
                <a:gridCol w="128785"/>
                <a:gridCol w="333673"/>
                <a:gridCol w="357507"/>
                <a:gridCol w="415170"/>
                <a:gridCol w="369040"/>
                <a:gridCol w="426085"/>
                <a:gridCol w="380572"/>
                <a:gridCol w="380572"/>
                <a:gridCol w="383647"/>
                <a:gridCol w="128785"/>
                <a:gridCol w="322141"/>
                <a:gridCol w="334442"/>
                <a:gridCol w="354432"/>
              </a:tblGrid>
              <a:tr h="71374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15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\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76400" y="1066800"/>
          <a:ext cx="6566231" cy="4724397"/>
        </p:xfrm>
        <a:graphic>
          <a:graphicData uri="http://schemas.openxmlformats.org/drawingml/2006/table">
            <a:tbl>
              <a:tblPr/>
              <a:tblGrid>
                <a:gridCol w="334442"/>
                <a:gridCol w="380572"/>
                <a:gridCol w="380572"/>
                <a:gridCol w="403637"/>
                <a:gridCol w="334442"/>
                <a:gridCol w="345975"/>
                <a:gridCol w="128785"/>
                <a:gridCol w="128785"/>
                <a:gridCol w="333673"/>
                <a:gridCol w="357507"/>
                <a:gridCol w="415170"/>
                <a:gridCol w="369040"/>
                <a:gridCol w="369040"/>
                <a:gridCol w="380572"/>
                <a:gridCol w="380572"/>
                <a:gridCol w="383647"/>
                <a:gridCol w="128785"/>
                <a:gridCol w="322141"/>
                <a:gridCol w="334442"/>
                <a:gridCol w="354432"/>
              </a:tblGrid>
              <a:tr h="71374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15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30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925" y="1620838"/>
            <a:ext cx="3960813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89494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800" b="1" dirty="0">
                <a:latin typeface="Lucida Sans" pitchFamily="34" charset="0"/>
              </a:rPr>
              <a:t>Рене Декарт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800" b="1" dirty="0">
                <a:latin typeface="Lucida Sans" pitchFamily="34" charset="0"/>
              </a:rPr>
              <a:t>(1596-1650г.г.)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800" b="1" dirty="0">
                <a:latin typeface="Lucida Sans" pitchFamily="34" charset="0"/>
              </a:rPr>
              <a:t>французский математик</a:t>
            </a:r>
            <a:r>
              <a:rPr lang="ru-RU" sz="5000" b="1" dirty="0">
                <a:latin typeface="Lucida Sans" pitchFamily="34" charset="0"/>
              </a:rPr>
              <a:t> </a:t>
            </a:r>
          </a:p>
        </p:txBody>
      </p:sp>
      <p:pic>
        <p:nvPicPr>
          <p:cNvPr id="10243" name="Рисунок 3" descr="Рисунок1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0" y="1000125"/>
            <a:ext cx="4518025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708</Words>
  <Application>Microsoft Office PowerPoint</Application>
  <PresentationFormat>Экран (4:3)</PresentationFormat>
  <Paragraphs>626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Lucida Sans</vt:lpstr>
      <vt:lpstr>Wingdings</vt:lpstr>
      <vt:lpstr>Century Schoolbook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ЗАЯЦ</vt:lpstr>
      <vt:lpstr>БЕЛКА</vt:lpstr>
      <vt:lpstr>ЛИСА</vt:lpstr>
      <vt:lpstr>Слайд 25</vt:lpstr>
      <vt:lpstr>ДОМАШНЕЕ ЗАДАНИЕ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revaz</cp:lastModifiedBy>
  <cp:revision>23</cp:revision>
  <cp:lastPrinted>1601-01-01T00:00:00Z</cp:lastPrinted>
  <dcterms:created xsi:type="dcterms:W3CDTF">2012-11-21T08:12:37Z</dcterms:created>
  <dcterms:modified xsi:type="dcterms:W3CDTF">2013-04-03T17:47:00Z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