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82" r:id="rId3"/>
    <p:sldId id="266" r:id="rId4"/>
    <p:sldId id="267" r:id="rId5"/>
    <p:sldId id="260" r:id="rId6"/>
    <p:sldId id="265" r:id="rId7"/>
    <p:sldId id="264" r:id="rId8"/>
    <p:sldId id="269" r:id="rId9"/>
    <p:sldId id="270" r:id="rId10"/>
    <p:sldId id="281" r:id="rId11"/>
    <p:sldId id="273" r:id="rId12"/>
    <p:sldId id="283" r:id="rId13"/>
    <p:sldId id="280" r:id="rId14"/>
    <p:sldId id="274" r:id="rId15"/>
    <p:sldId id="279" r:id="rId16"/>
    <p:sldId id="284" r:id="rId17"/>
    <p:sldId id="275" r:id="rId18"/>
    <p:sldId id="285" r:id="rId19"/>
    <p:sldId id="278" r:id="rId20"/>
    <p:sldId id="262" r:id="rId21"/>
    <p:sldId id="28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934"/>
    <a:srgbClr val="25472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599" autoAdjust="0"/>
  </p:normalViewPr>
  <p:slideViewPr>
    <p:cSldViewPr>
      <p:cViewPr varScale="1">
        <p:scale>
          <a:sx n="82" d="100"/>
          <a:sy n="82" d="100"/>
        </p:scale>
        <p:origin x="-72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65775-15B5-4539-A75F-8F44074526D6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C1C16-E12D-4D61-9EC4-74E73A51A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52B61-7003-4C65-AB26-ACA1B22301E2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99BAB-303A-47A3-A9E0-D80BA12841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74454-0724-42C4-B757-7F25154A2BE6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D78D-3E00-4481-956F-A7AA025E6D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FC8E7-EDAF-4ED0-A1D6-C31AC6792FE5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C6E0A-BD3C-476A-AE65-F96EEA4EE1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A2DBA-31D9-4D7B-B38F-507A336A59E9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D9DEA-5CC9-40DE-AFDA-471B9E2DA4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EF00E-CD2A-43A5-9046-11ABE3E6D2E9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35DDB-7B82-4F61-BD0C-3C7A7AC183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42EAC-4692-47AB-BE37-FB4F7E3A6A0A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14922-7CF5-4EDC-A112-B8245F902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B3119-124E-4785-864A-0E7530D7F1E7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71C84-4E8A-4809-8B1B-B452234E18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A83F5-EEC2-4794-A66C-439460E9030C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0581C-8500-44C3-982B-71F1659DE5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312-B1A3-4898-BD92-9F393685D28F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A65F6-5653-4F63-B8F2-1D18EB18D4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6C804-B49D-47CF-98A5-F9BB8874832F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57C4D-F959-4168-A833-01A8EAF320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2">
                <a:lumMod val="9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C5850C5-81F7-4202-B8D8-AFE7F256A00D}" type="datetimeFigureOut">
              <a:rPr lang="ru-RU"/>
              <a:pPr>
                <a:defRPr/>
              </a:pPr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530D2C-2ACB-45EF-A058-BBFC688EE8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2" r:id="rId2"/>
    <p:sldLayoutId id="2147483741" r:id="rId3"/>
    <p:sldLayoutId id="2147483740" r:id="rId4"/>
    <p:sldLayoutId id="2147483739" r:id="rId5"/>
    <p:sldLayoutId id="2147483738" r:id="rId6"/>
    <p:sldLayoutId id="2147483737" r:id="rId7"/>
    <p:sldLayoutId id="2147483736" r:id="rId8"/>
    <p:sldLayoutId id="2147483735" r:id="rId9"/>
    <p:sldLayoutId id="2147483734" r:id="rId10"/>
    <p:sldLayoutId id="214748373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Заголовок 1"/>
          <p:cNvGrpSpPr>
            <a:grpSpLocks noGrp="1"/>
          </p:cNvGrpSpPr>
          <p:nvPr/>
        </p:nvGrpSpPr>
        <p:grpSpPr bwMode="auto">
          <a:xfrm>
            <a:off x="622300" y="1182688"/>
            <a:ext cx="7899400" cy="2779712"/>
            <a:chOff x="392" y="745"/>
            <a:chExt cx="4976" cy="1751"/>
          </a:xfrm>
        </p:grpSpPr>
        <p:pic>
          <p:nvPicPr>
            <p:cNvPr id="13313" name="Заголовок 1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92" y="745"/>
              <a:ext cx="4976" cy="1751"/>
            </a:xfrm>
            <a:prstGeom prst="rect">
              <a:avLst/>
            </a:prstGeom>
            <a:noFill/>
          </p:spPr>
        </p:pic>
        <p:sp>
          <p:nvSpPr>
            <p:cNvPr id="13314" name="Text Box 2"/>
            <p:cNvSpPr txBox="1">
              <a:spLocks noChangeArrowheads="1"/>
            </p:cNvSpPr>
            <p:nvPr/>
          </p:nvSpPr>
          <p:spPr bwMode="auto">
            <a:xfrm>
              <a:off x="432" y="765"/>
              <a:ext cx="4896" cy="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sz="5400">
                  <a:solidFill>
                    <a:srgbClr val="333934"/>
                  </a:solidFill>
                  <a:cs typeface="Arial" charset="0"/>
                </a:rPr>
                <a:t>А.П.Чехов   </a:t>
              </a:r>
              <a:r>
                <a:rPr lang="ru-RU" sz="5400" b="1">
                  <a:solidFill>
                    <a:srgbClr val="333934"/>
                  </a:solidFill>
                  <a:cs typeface="Arial" charset="0"/>
                </a:rPr>
                <a:t>        </a:t>
              </a:r>
              <a:r>
                <a:rPr lang="ru-RU" sz="6600" b="1">
                  <a:solidFill>
                    <a:srgbClr val="333934"/>
                  </a:solidFill>
                  <a:cs typeface="Arial" charset="0"/>
                </a:rPr>
                <a:t>«Ванька»</a:t>
              </a:r>
            </a:p>
          </p:txBody>
        </p:sp>
      </p:grpSp>
      <p:sp>
        <p:nvSpPr>
          <p:cNvPr id="1331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57750"/>
            <a:ext cx="6629400" cy="785813"/>
          </a:xfrm>
        </p:spPr>
        <p:txBody>
          <a:bodyPr/>
          <a:lstStyle/>
          <a:p>
            <a:pPr algn="r"/>
            <a:r>
              <a:rPr lang="ru-RU" sz="2800" smtClean="0">
                <a:solidFill>
                  <a:srgbClr val="333934"/>
                </a:solidFill>
                <a:latin typeface="Arial" charset="0"/>
                <a:cs typeface="Arial" charset="0"/>
              </a:rPr>
              <a:t>Начальная школа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C:\Users\Инесса\Documents\Начальная школа\работы на конкурс 1 сентября 2011-2012 уч год\2012-2013гг\Чехов\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908050"/>
            <a:ext cx="4319587" cy="552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003800" y="549275"/>
            <a:ext cx="3816350" cy="57594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 Ванька  живет  в  постоянном  страхе  перед  хозяевами. И  автор  каждым  движением  Ваньки   показывает  его  страх,  предосторожность,  </a:t>
            </a:r>
            <a:r>
              <a:rPr lang="ru-RU" sz="2800" b="1" dirty="0" err="1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затравленность</a:t>
            </a: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,  нервозность,   одиночество.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C:\Users\Инесса\Documents\Начальная школа\работы на конкурс 1 сентября 2011-2012 уч год\2012-2013гг\Чехов\ванька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1052513"/>
            <a:ext cx="4306888" cy="295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3" descr="C:\Users\Инесса\Documents\Начальная школа\работы на конкурс 1 сентября 2011-2012 уч год\2012-2013гг\Чехов\ванька1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930275"/>
            <a:ext cx="2519362" cy="577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8675688" cy="105251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«Милый дедушка, Константин </a:t>
            </a:r>
            <a:r>
              <a:rPr lang="ru-RU" sz="2800" b="1" dirty="0" err="1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Макарыч</a:t>
            </a: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!» 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32138" y="4149725"/>
            <a:ext cx="6011862" cy="27082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высокий, тощенький, маленький, угрюмый, со смеющимся лицом, жесткий, добродушный, веселый, юркий, тихий, скромный, балагур, сапожник, сторож, подвижный, курит трубку, нюхает табак.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C:\Users\Инесса\Documents\Начальная школа\работы на конкурс 1 сентября 2011-2012 уч год\2012-2013гг\Чехов\ванька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981075"/>
            <a:ext cx="4306888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3" descr="C:\Users\Инесса\Documents\Начальная школа\работы на конкурс 1 сентября 2011-2012 уч год\2012-2013гг\Чехов\ванька1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908050"/>
            <a:ext cx="2528887" cy="579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8675688" cy="105251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«Милый дедушка, Константин </a:t>
            </a:r>
            <a:r>
              <a:rPr lang="ru-RU" sz="2800" b="1" dirty="0" err="1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Макарыч</a:t>
            </a: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!» 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32138" y="4149725"/>
            <a:ext cx="6011862" cy="27082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высокий, 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тощенький</a:t>
            </a: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маленький</a:t>
            </a: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, угрюмый, 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 смеющимся лицом</a:t>
            </a: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, жесткий, добродушный, 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веселый</a:t>
            </a: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юркий</a:t>
            </a: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, тихий, скромный, 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балагур</a:t>
            </a: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, сапожник, сторож, 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подвижный</a:t>
            </a: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, курит трубку, </a:t>
            </a:r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нюхает табак</a:t>
            </a: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4" descr="C:\Users\Инесса\Documents\Начальная школа\работы на конкурс 1 сентября 2011-2012 уч год\2012-2013гг\Чехов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276475"/>
            <a:ext cx="2879725" cy="428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2" descr="C:\Users\Инесса\Documents\Начальная школа\работы на конкурс 1 сентября 2011-2012 уч год\2012-2013гг\Чехов\деревня зимой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3938" y="333375"/>
            <a:ext cx="5184775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260350"/>
            <a:ext cx="3276600" cy="177958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Воспоминания Ваньки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35375" y="4868863"/>
            <a:ext cx="5689600" cy="17287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«… и  Млечный Путь вырисовывается так ясно, как будто его перед праздником помыли и потёрли снегом…» </a:t>
            </a:r>
            <a:endParaRPr lang="ru-RU" sz="2800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C:\Users\Инесса\Documents\Начальная школа\работы на конкурс 1 сентября 2011-2012 уч год\2012-2013гг\Чехов\ванька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2025650"/>
            <a:ext cx="360045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3" descr="C:\Users\Инесса\Documents\Начальная школа\работы на конкурс 1 сентября 2011-2012 уч год\2012-2013гг\Чехов\ванька1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1865313"/>
            <a:ext cx="3413125" cy="499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11188" y="765175"/>
            <a:ext cx="8353425" cy="12239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«А намедни хозяин колодкой по голове ударил, так что упал и насилу очухался…»</a:t>
            </a:r>
            <a:endParaRPr lang="ru-RU" sz="2800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650" y="260350"/>
            <a:ext cx="7632700" cy="6477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Ванька и его городские хозяева 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4" descr="picture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2781300"/>
            <a:ext cx="3097212" cy="381793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</p:pic>
      <p:pic>
        <p:nvPicPr>
          <p:cNvPr id="27650" name="Picture 2" descr="C:\Users\Инесса\Documents\Начальная школа\работы на конкурс 1 сентября 2011-2012 уч год\2012-2013гг\Чехов\ванька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260350"/>
            <a:ext cx="2881312" cy="625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348038" y="908050"/>
            <a:ext cx="5256212" cy="936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«Подмастерья  надо мной насмехаются…»</a:t>
            </a:r>
            <a:endParaRPr lang="ru-RU" sz="2800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48038" y="1773238"/>
            <a:ext cx="5545137" cy="1079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«Пропащая моя жизнь, хуже собаки всякой…»</a:t>
            </a:r>
            <a:endParaRPr lang="ru-RU" sz="2800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9838" y="188913"/>
            <a:ext cx="4608512" cy="71913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Ванька и подмастерья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C:\Users\Инесса\Documents\Начальная школа\работы на конкурс 1 сентября 2011-2012 уч год\2012-2013гг\Чехов\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88913"/>
            <a:ext cx="4899025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148263" y="260350"/>
            <a:ext cx="3671887" cy="108108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«А Москва город большой…»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24525" y="1557338"/>
            <a:ext cx="2951163" cy="460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 Какой предстаёт Москва перед нами в описании Ваньки?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 Что его особенно поразило?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C:\Users\Инесса\Documents\Начальная школа\работы на конкурс 1 сентября 2011-2012 уч год\2012-2013гг\Чехов\ванька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60350"/>
            <a:ext cx="4608512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859338" y="260350"/>
            <a:ext cx="3889375" cy="129698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 Характеристика Ваньки 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51500" y="1557338"/>
            <a:ext cx="3241675" cy="4895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добрый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трудолюбивый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воспитанный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вежливый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сообразительный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активный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наблюдательный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любознательный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находчивый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доверчивый</a:t>
            </a:r>
            <a:endParaRPr lang="ru-RU" sz="2800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3" descr="C:\Users\Инесса\Documents\Начальная школа\работы на конкурс 1 сентября 2011-2012 уч год\2012-2013гг\Чехов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205038"/>
            <a:ext cx="4198937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4" descr="C:\Users\Инесса\Documents\Начальная школа\работы на конкурс 1 сентября 2011-2012 уч год\2012-2013гг\Чехов\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620713"/>
            <a:ext cx="3816350" cy="580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68313" y="333375"/>
            <a:ext cx="3722687" cy="10795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Дойдет ли письмо до адресата?</a:t>
            </a:r>
            <a:endParaRPr lang="ru-RU" sz="2800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825" y="4941888"/>
            <a:ext cx="4681538" cy="1273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«на деревню дедушке…»</a:t>
            </a:r>
            <a:endParaRPr lang="ru-RU" sz="2800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C:\Users\Инесса\Documents\Начальная школа\работы на конкурс 1 сентября 2011-2012 уч год\2012-2013гг\Чехов\ванька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825" y="1052513"/>
            <a:ext cx="3460750" cy="551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39750" y="260350"/>
            <a:ext cx="8280400" cy="108108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«Убаюканный сладкими надеждами, он час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   спустя крепко спал…»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747" name="Picture 2" descr="C:\Users\Инесса\Documents\Начальная школа\работы на конкурс 1 сентября 2011-2012 уч год\2012-2013гг\Чехов\ванька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1628775"/>
            <a:ext cx="3306763" cy="487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 idx="4294967295"/>
          </p:nvPr>
        </p:nvSpPr>
        <p:spPr>
          <a:xfrm>
            <a:off x="323850" y="274638"/>
            <a:ext cx="9001125" cy="11430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Антон Павлович Чехов</a:t>
            </a:r>
            <a:endParaRPr lang="ru-RU" sz="40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11638" y="1196975"/>
            <a:ext cx="3673475" cy="792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1860 – 1904 г.г.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4663" y="1916113"/>
            <a:ext cx="4464050" cy="44656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Великий русский писатель, известный во всём мире.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 Лев Николаевич Толстой назвал Антона Павловича Чехова  «Несравненным художником жизни».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Рассказы  Чехова о детях – непревзойдённые шедевры русской литературы. </a:t>
            </a:r>
            <a:endParaRPr lang="ru-RU" sz="24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0" name="Picture 4" descr="Che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268413"/>
            <a:ext cx="3944938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Домашнее задание.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750" y="1268413"/>
            <a:ext cx="7777163" cy="5329237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  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Выразительное чтение эпизодов: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«Ванька»,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«Как Ванька собирается писать письмо»,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«Письмо»,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«Описание Москвы»,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«Дедушка»,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«Описание морозной ночи в деревне»,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«Дед рубит елку»,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«Елка в барском доме»,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«Обещания Ваньки»,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«Собака Вьюн»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Содержимое 2"/>
          <p:cNvSpPr>
            <a:spLocks noGrp="1"/>
          </p:cNvSpPr>
          <p:nvPr>
            <p:ph idx="4294967295"/>
          </p:nvPr>
        </p:nvSpPr>
        <p:spPr>
          <a:xfrm>
            <a:off x="827088" y="4437063"/>
            <a:ext cx="7402512" cy="201612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2800" smtClean="0">
                <a:solidFill>
                  <a:srgbClr val="333934"/>
                </a:solidFill>
                <a:latin typeface="Arial" charset="0"/>
                <a:cs typeface="Arial" charset="0"/>
              </a:rPr>
              <a:t>Презентацию подготовила учитель начальных классов ГБОУ СОШ №1288 </a:t>
            </a:r>
          </a:p>
          <a:p>
            <a:pPr algn="ctr">
              <a:buFont typeface="Arial" charset="0"/>
              <a:buNone/>
            </a:pPr>
            <a:r>
              <a:rPr lang="ru-RU" sz="2800" smtClean="0">
                <a:solidFill>
                  <a:srgbClr val="333934"/>
                </a:solidFill>
                <a:latin typeface="Arial" charset="0"/>
                <a:cs typeface="Arial" charset="0"/>
              </a:rPr>
              <a:t>г. Москвы Пичугина И.В.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Содержимое 6" descr="мальчики.jp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1412875"/>
            <a:ext cx="3071813" cy="4451350"/>
          </a:xfrm>
        </p:spPr>
      </p:pic>
      <p:pic>
        <p:nvPicPr>
          <p:cNvPr id="15362" name="Содержимое 7" descr="лошад фамилия.jpg"/>
          <p:cNvPicPr>
            <a:picLocks noGrp="1" noChangeAspect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6011863" y="1412875"/>
            <a:ext cx="2871787" cy="4325938"/>
          </a:xfrm>
        </p:spPr>
      </p:pic>
      <p:pic>
        <p:nvPicPr>
          <p:cNvPr id="15363" name="Picture 2" descr="C:\Users\Инесса\Documents\Начальная школа\презентации к урокам и внекл раб\чтение\Чехов\степь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50" y="2500313"/>
            <a:ext cx="3013075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84213" y="260350"/>
            <a:ext cx="7775575" cy="10588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Произведения Антона Павловича Чехова о детях и взрослых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Содержимое 10" descr="каштанка.jp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1628775"/>
            <a:ext cx="3716337" cy="4830763"/>
          </a:xfrm>
        </p:spPr>
      </p:pic>
      <p:pic>
        <p:nvPicPr>
          <p:cNvPr id="16386" name="Содержимое 13" descr="белолобый2.jpg"/>
          <p:cNvPicPr>
            <a:picLocks noGrp="1" noChangeAspect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1628775"/>
            <a:ext cx="3455987" cy="4838700"/>
          </a:xfrm>
        </p:spPr>
      </p:pic>
      <p:sp>
        <p:nvSpPr>
          <p:cNvPr id="5" name="Прямоугольник 4"/>
          <p:cNvSpPr/>
          <p:nvPr/>
        </p:nvSpPr>
        <p:spPr>
          <a:xfrm>
            <a:off x="1116013" y="188913"/>
            <a:ext cx="7056437" cy="1346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Рассказы  Антона Павловича Чехова о  животных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Содержимое 3" descr="11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116013" y="1412875"/>
            <a:ext cx="7200900" cy="5210175"/>
          </a:xfrm>
        </p:spPr>
      </p:pic>
      <p:sp>
        <p:nvSpPr>
          <p:cNvPr id="3" name="Прямоугольник 2"/>
          <p:cNvSpPr/>
          <p:nvPr/>
        </p:nvSpPr>
        <p:spPr>
          <a:xfrm>
            <a:off x="1187450" y="188913"/>
            <a:ext cx="6913563" cy="1223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Рассказ Антона Павловича Чехова «Ванька»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7"/>
          <p:cNvSpPr>
            <a:spLocks noGrp="1"/>
          </p:cNvSpPr>
          <p:nvPr>
            <p:ph sz="half" idx="4294967295"/>
          </p:nvPr>
        </p:nvSpPr>
        <p:spPr>
          <a:xfrm>
            <a:off x="250825" y="692150"/>
            <a:ext cx="3600450" cy="58324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b="1" smtClean="0">
                <a:latin typeface="Arial" charset="0"/>
                <a:cs typeface="Arial" charset="0"/>
              </a:rPr>
              <a:t>      </a:t>
            </a:r>
            <a:r>
              <a:rPr lang="ru-RU" sz="2800" b="1" smtClean="0">
                <a:solidFill>
                  <a:srgbClr val="333934"/>
                </a:solidFill>
                <a:latin typeface="Arial" charset="0"/>
                <a:cs typeface="Arial" charset="0"/>
              </a:rPr>
              <a:t>«Ванька Жуков, девятилетний мальчик, отданный три месяца тому назад в ученье к сапожнику Аляхину, в ночь под Рождество не ложился спать…»</a:t>
            </a:r>
          </a:p>
        </p:txBody>
      </p:sp>
      <p:pic>
        <p:nvPicPr>
          <p:cNvPr id="18434" name="Picture 2" descr="C:\Users\Инесса\Documents\Начальная школа\работы на конкурс 1 сентября 2011-2012 уч год\2012-2013гг\Чехов\3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4356100" y="333375"/>
            <a:ext cx="4608513" cy="6153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Прямоугольник 4"/>
          <p:cNvGrpSpPr>
            <a:grpSpLocks/>
          </p:cNvGrpSpPr>
          <p:nvPr/>
        </p:nvGrpSpPr>
        <p:grpSpPr bwMode="auto">
          <a:xfrm>
            <a:off x="762000" y="165100"/>
            <a:ext cx="7546975" cy="1346200"/>
            <a:chOff x="480" y="104"/>
            <a:chExt cx="4754" cy="848"/>
          </a:xfrm>
        </p:grpSpPr>
        <p:pic>
          <p:nvPicPr>
            <p:cNvPr id="19457" name="Прямоугольник 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0" y="104"/>
              <a:ext cx="4754" cy="848"/>
            </a:xfrm>
            <a:prstGeom prst="rect">
              <a:avLst/>
            </a:prstGeom>
            <a:noFill/>
          </p:spPr>
        </p:pic>
        <p:sp>
          <p:nvSpPr>
            <p:cNvPr id="19458" name="Text Box 2"/>
            <p:cNvSpPr txBox="1">
              <a:spLocks noChangeArrowheads="1"/>
            </p:cNvSpPr>
            <p:nvPr/>
          </p:nvSpPr>
          <p:spPr bwMode="auto">
            <a:xfrm>
              <a:off x="612" y="210"/>
              <a:ext cx="4491" cy="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sz="3600" b="1">
                  <a:solidFill>
                    <a:srgbClr val="333934"/>
                  </a:solidFill>
                  <a:cs typeface="Arial" charset="0"/>
                </a:rPr>
                <a:t>Словарная работа</a:t>
              </a: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250825" y="1412875"/>
            <a:ext cx="4249738" cy="1944688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 группа: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заутреня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колодка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шпандырь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FF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932363" y="1196975"/>
            <a:ext cx="3960812" cy="230346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 группа: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клирос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выволочка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тулуп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8313" y="3789363"/>
            <a:ext cx="3938587" cy="2282825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 группа: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образ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ледник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горничная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32363" y="3789363"/>
            <a:ext cx="3960812" cy="2232025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 группа: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подпасок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кучер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ямщик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несса\Documents\Начальная школа\работы на конкурс 1 сентября 2011-2012 уч год\2012-2013гг\Чехов\заутрен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5"/>
            <a:ext cx="4319587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059113" y="3213100"/>
            <a:ext cx="2376487" cy="647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заутреня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87675" y="5445125"/>
            <a:ext cx="1728788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образ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27763" y="5373688"/>
            <a:ext cx="2447925" cy="7191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клирос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Инесса\Documents\Начальная школа\работы на конкурс 1 сентября 2011-2012 уч год\2012-2013гг\Чехов\клирос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260350"/>
            <a:ext cx="3384550" cy="511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Инесса\Documents\Начальная школа\работы на конкурс 1 сентября 2011-2012 уч год\2012-2013гг\Чехов\образ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3429000"/>
            <a:ext cx="237490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Инесса\Documents\Начальная школа\работы на конкурс 1 сентября 2011-2012 уч год\2012-2013гг\Чехов\тулуп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7850" y="3213100"/>
            <a:ext cx="2127250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43213" y="3141663"/>
            <a:ext cx="1728787" cy="574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колодка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84888" y="5943600"/>
            <a:ext cx="2087562" cy="654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подпасок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35600" y="3068638"/>
            <a:ext cx="3097213" cy="720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кучер, ямщик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3" descr="C:\Users\Инесса\Documents\Начальная школа\работы на конкурс 1 сентября 2011-2012 уч год\2012-2013гг\Чехов\колодк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333375"/>
            <a:ext cx="367188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Инесса\Documents\Начальная школа\работы на конкурс 1 сентября 2011-2012 уч год\2012-2013гг\Чехов\ямщик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7900" y="333375"/>
            <a:ext cx="3960813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C:\Users\Инесса\Documents\Начальная школа\работы на конкурс 1 сентября 2011-2012 уч год\2012-2013гг\Чехов\подпасок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48225" y="3716338"/>
            <a:ext cx="3827463" cy="223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2843213" y="5229225"/>
            <a:ext cx="1274762" cy="720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333934"/>
                </a:solidFill>
                <a:latin typeface="Arial" pitchFamily="34" charset="0"/>
                <a:cs typeface="Arial" pitchFamily="34" charset="0"/>
              </a:rPr>
              <a:t>тулуп</a:t>
            </a:r>
            <a:endParaRPr lang="ru-RU" sz="2800" b="1" dirty="0">
              <a:solidFill>
                <a:srgbClr val="33393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1454</TotalTime>
  <Words>309</Words>
  <Application>Microsoft Office PowerPoint</Application>
  <PresentationFormat>Экран (4:3)</PresentationFormat>
  <Paragraphs>87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Calibri</vt:lpstr>
      <vt:lpstr>Arial</vt:lpstr>
      <vt:lpstr>Тема Office</vt:lpstr>
      <vt:lpstr>Слайд 1</vt:lpstr>
      <vt:lpstr>Антон Павлович Чехов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Домашнее задание.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Инесса</dc:creator>
  <cp:lastModifiedBy>User</cp:lastModifiedBy>
  <cp:revision>136</cp:revision>
  <dcterms:created xsi:type="dcterms:W3CDTF">2012-08-05T06:50:22Z</dcterms:created>
  <dcterms:modified xsi:type="dcterms:W3CDTF">2013-03-31T14:49:44Z</dcterms:modified>
</cp:coreProperties>
</file>