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5" r:id="rId2"/>
    <p:sldId id="256" r:id="rId3"/>
    <p:sldId id="298" r:id="rId4"/>
    <p:sldId id="284" r:id="rId5"/>
    <p:sldId id="299" r:id="rId6"/>
    <p:sldId id="257" r:id="rId7"/>
    <p:sldId id="300" r:id="rId8"/>
    <p:sldId id="260" r:id="rId9"/>
    <p:sldId id="301" r:id="rId10"/>
    <p:sldId id="262" r:id="rId11"/>
    <p:sldId id="297" r:id="rId12"/>
    <p:sldId id="264" r:id="rId13"/>
    <p:sldId id="283" r:id="rId14"/>
    <p:sldId id="281" r:id="rId15"/>
    <p:sldId id="282" r:id="rId16"/>
    <p:sldId id="286" r:id="rId17"/>
    <p:sldId id="287" r:id="rId18"/>
    <p:sldId id="268" r:id="rId19"/>
    <p:sldId id="269" r:id="rId20"/>
    <p:sldId id="288" r:id="rId21"/>
    <p:sldId id="289" r:id="rId22"/>
    <p:sldId id="270" r:id="rId23"/>
    <p:sldId id="271" r:id="rId24"/>
    <p:sldId id="290" r:id="rId25"/>
    <p:sldId id="302" r:id="rId26"/>
    <p:sldId id="272" r:id="rId27"/>
    <p:sldId id="303" r:id="rId28"/>
    <p:sldId id="292" r:id="rId29"/>
    <p:sldId id="293" r:id="rId30"/>
    <p:sldId id="275" r:id="rId31"/>
    <p:sldId id="304" r:id="rId32"/>
    <p:sldId id="277" r:id="rId33"/>
    <p:sldId id="305" r:id="rId34"/>
    <p:sldId id="279" r:id="rId35"/>
    <p:sldId id="306" r:id="rId36"/>
    <p:sldId id="294" r:id="rId3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a:srgbClr val="CC3300"/>
    <a:srgbClr val="0033C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7" d="100"/>
          <a:sy n="77" d="100"/>
        </p:scale>
        <p:origin x="-258"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8599F6-DDA3-4406-B110-55FCCBE81F8F}" type="datetimeFigureOut">
              <a:rPr lang="ru-RU" smtClean="0"/>
              <a:pPr/>
              <a:t>05.04.2013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B1B31A-7668-4F60-B82D-024D209DF7CD}" type="slidenum">
              <a:rPr lang="ru-RU" smtClean="0"/>
              <a:pPr/>
              <a:t>‹#›</a:t>
            </a:fld>
            <a:endParaRPr lang="ru-RU"/>
          </a:p>
        </p:txBody>
      </p:sp>
    </p:spTree>
  </p:cSld>
  <p:clrMapOvr>
    <a:masterClrMapping/>
  </p:clrMapOvr>
  <p:transition>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8599F6-DDA3-4406-B110-55FCCBE81F8F}" type="datetimeFigureOut">
              <a:rPr lang="ru-RU" smtClean="0"/>
              <a:pPr/>
              <a:t>05.04.2013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B1B31A-7668-4F60-B82D-024D209DF7CD}" type="slidenum">
              <a:rPr lang="ru-RU" smtClean="0"/>
              <a:pPr/>
              <a:t>‹#›</a:t>
            </a:fld>
            <a:endParaRPr lang="ru-RU"/>
          </a:p>
        </p:txBody>
      </p:sp>
    </p:spTree>
  </p:cSld>
  <p:clrMapOvr>
    <a:masterClrMapping/>
  </p:clrMapOvr>
  <p:transition>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8599F6-DDA3-4406-B110-55FCCBE81F8F}" type="datetimeFigureOut">
              <a:rPr lang="ru-RU" smtClean="0"/>
              <a:pPr/>
              <a:t>05.04.2013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B1B31A-7668-4F60-B82D-024D209DF7CD}" type="slidenum">
              <a:rPr lang="ru-RU" smtClean="0"/>
              <a:pPr/>
              <a:t>‹#›</a:t>
            </a:fld>
            <a:endParaRPr lang="ru-RU"/>
          </a:p>
        </p:txBody>
      </p:sp>
    </p:spTree>
  </p:cSld>
  <p:clrMapOvr>
    <a:masterClrMapping/>
  </p:clrMapOvr>
  <p:transition>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8599F6-DDA3-4406-B110-55FCCBE81F8F}" type="datetimeFigureOut">
              <a:rPr lang="ru-RU" smtClean="0"/>
              <a:pPr/>
              <a:t>05.04.2013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B1B31A-7668-4F60-B82D-024D209DF7CD}" type="slidenum">
              <a:rPr lang="ru-RU" smtClean="0"/>
              <a:pPr/>
              <a:t>‹#›</a:t>
            </a:fld>
            <a:endParaRPr lang="ru-RU"/>
          </a:p>
        </p:txBody>
      </p:sp>
    </p:spTree>
  </p:cSld>
  <p:clrMapOvr>
    <a:masterClrMapping/>
  </p:clrMapOvr>
  <p:transition>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8599F6-DDA3-4406-B110-55FCCBE81F8F}" type="datetimeFigureOut">
              <a:rPr lang="ru-RU" smtClean="0"/>
              <a:pPr/>
              <a:t>05.04.2013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B1B31A-7668-4F60-B82D-024D209DF7CD}" type="slidenum">
              <a:rPr lang="ru-RU" smtClean="0"/>
              <a:pPr/>
              <a:t>‹#›</a:t>
            </a:fld>
            <a:endParaRPr lang="ru-RU"/>
          </a:p>
        </p:txBody>
      </p:sp>
    </p:spTree>
  </p:cSld>
  <p:clrMapOvr>
    <a:masterClrMapping/>
  </p:clrMapOvr>
  <p:transition>
    <p:wedg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8599F6-DDA3-4406-B110-55FCCBE81F8F}" type="datetimeFigureOut">
              <a:rPr lang="ru-RU" smtClean="0"/>
              <a:pPr/>
              <a:t>05.04.2013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8B1B31A-7668-4F60-B82D-024D209DF7CD}" type="slidenum">
              <a:rPr lang="ru-RU" smtClean="0"/>
              <a:pPr/>
              <a:t>‹#›</a:t>
            </a:fld>
            <a:endParaRPr lang="ru-RU"/>
          </a:p>
        </p:txBody>
      </p:sp>
    </p:spTree>
  </p:cSld>
  <p:clrMapOvr>
    <a:masterClrMapping/>
  </p:clrMapOvr>
  <p:transition>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8599F6-DDA3-4406-B110-55FCCBE81F8F}" type="datetimeFigureOut">
              <a:rPr lang="ru-RU" smtClean="0"/>
              <a:pPr/>
              <a:t>05.04.2013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8B1B31A-7668-4F60-B82D-024D209DF7CD}" type="slidenum">
              <a:rPr lang="ru-RU" smtClean="0"/>
              <a:pPr/>
              <a:t>‹#›</a:t>
            </a:fld>
            <a:endParaRPr lang="ru-RU"/>
          </a:p>
        </p:txBody>
      </p:sp>
    </p:spTree>
  </p:cSld>
  <p:clrMapOvr>
    <a:masterClrMapping/>
  </p:clrMapOvr>
  <p:transition>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8599F6-DDA3-4406-B110-55FCCBE81F8F}" type="datetimeFigureOut">
              <a:rPr lang="ru-RU" smtClean="0"/>
              <a:pPr/>
              <a:t>05.04.2013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8B1B31A-7668-4F60-B82D-024D209DF7CD}" type="slidenum">
              <a:rPr lang="ru-RU" smtClean="0"/>
              <a:pPr/>
              <a:t>‹#›</a:t>
            </a:fld>
            <a:endParaRPr lang="ru-RU"/>
          </a:p>
        </p:txBody>
      </p:sp>
    </p:spTree>
  </p:cSld>
  <p:clrMapOvr>
    <a:masterClrMapping/>
  </p:clrMapOvr>
  <p:transition>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8599F6-DDA3-4406-B110-55FCCBE81F8F}" type="datetimeFigureOut">
              <a:rPr lang="ru-RU" smtClean="0"/>
              <a:pPr/>
              <a:t>05.04.2013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8B1B31A-7668-4F60-B82D-024D209DF7CD}" type="slidenum">
              <a:rPr lang="ru-RU" smtClean="0"/>
              <a:pPr/>
              <a:t>‹#›</a:t>
            </a:fld>
            <a:endParaRPr lang="ru-RU"/>
          </a:p>
        </p:txBody>
      </p:sp>
    </p:spTree>
  </p:cSld>
  <p:clrMapOvr>
    <a:masterClrMapping/>
  </p:clrMapOvr>
  <p:transition>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8599F6-DDA3-4406-B110-55FCCBE81F8F}" type="datetimeFigureOut">
              <a:rPr lang="ru-RU" smtClean="0"/>
              <a:pPr/>
              <a:t>05.04.2013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8B1B31A-7668-4F60-B82D-024D209DF7CD}" type="slidenum">
              <a:rPr lang="ru-RU" smtClean="0"/>
              <a:pPr/>
              <a:t>‹#›</a:t>
            </a:fld>
            <a:endParaRPr lang="ru-RU"/>
          </a:p>
        </p:txBody>
      </p:sp>
    </p:spTree>
  </p:cSld>
  <p:clrMapOvr>
    <a:masterClrMapping/>
  </p:clrMapOvr>
  <p:transition>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8599F6-DDA3-4406-B110-55FCCBE81F8F}" type="datetimeFigureOut">
              <a:rPr lang="ru-RU" smtClean="0"/>
              <a:pPr/>
              <a:t>05.04.2013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8B1B31A-7668-4F60-B82D-024D209DF7CD}" type="slidenum">
              <a:rPr lang="ru-RU" smtClean="0"/>
              <a:pPr/>
              <a:t>‹#›</a:t>
            </a:fld>
            <a:endParaRPr lang="ru-RU"/>
          </a:p>
        </p:txBody>
      </p:sp>
    </p:spTree>
  </p:cSld>
  <p:clrMapOvr>
    <a:masterClrMapping/>
  </p:clrMapOvr>
  <p:transition>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42000"/>
            <a:lum/>
          </a:blip>
          <a:srcRect/>
          <a:stretch>
            <a:fillRect l="-6000" r="-6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8599F6-DDA3-4406-B110-55FCCBE81F8F}" type="datetimeFigureOut">
              <a:rPr lang="ru-RU" smtClean="0"/>
              <a:pPr/>
              <a:t>05.04.2013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B1B31A-7668-4F60-B82D-024D209DF7CD}"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wedg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audio" Target="file:///D:\!!!Festival\__Temp\634610\&#1074;&#1080;&#1082;&#1090;&#1086;&#1088;&#1080;&#1085;&#1072;\13%20&#1044;&#1086;&#1088;&#1086;&#1078;&#1082;&#1072;%2013.mp3"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jpe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Autofit/>
          </a:bodyPr>
          <a:lstStyle/>
          <a:p>
            <a:r>
              <a:rPr lang="en-US" sz="6000" b="1">
                <a:solidFill>
                  <a:srgbClr val="0033CC"/>
                </a:solidFill>
                <a:latin typeface="Times New Roman" pitchFamily="18" charset="0"/>
                <a:cs typeface="Times New Roman" pitchFamily="18" charset="0"/>
              </a:rPr>
              <a:t>Q</a:t>
            </a:r>
            <a:r>
              <a:rPr lang="en-US" sz="6000" b="1" smtClean="0">
                <a:solidFill>
                  <a:srgbClr val="0033CC"/>
                </a:solidFill>
                <a:latin typeface="Times New Roman" pitchFamily="18" charset="0"/>
                <a:cs typeface="Times New Roman" pitchFamily="18" charset="0"/>
              </a:rPr>
              <a:t>uiz </a:t>
            </a:r>
            <a:r>
              <a:rPr lang="ru-RU" sz="6000" b="1" dirty="0" smtClean="0">
                <a:solidFill>
                  <a:srgbClr val="0033CC"/>
                </a:solidFill>
                <a:latin typeface="Times New Roman" pitchFamily="18" charset="0"/>
                <a:cs typeface="Times New Roman" pitchFamily="18" charset="0"/>
              </a:rPr>
              <a:t>«</a:t>
            </a:r>
            <a:r>
              <a:rPr lang="en-US" sz="6000" b="1" dirty="0" smtClean="0">
                <a:solidFill>
                  <a:srgbClr val="0033CC"/>
                </a:solidFill>
                <a:latin typeface="Times New Roman" pitchFamily="18" charset="0"/>
                <a:cs typeface="Times New Roman" pitchFamily="18" charset="0"/>
              </a:rPr>
              <a:t>Do you know your Motherland</a:t>
            </a:r>
            <a:r>
              <a:rPr lang="ru-RU" sz="6000" b="1" dirty="0" smtClean="0">
                <a:solidFill>
                  <a:srgbClr val="0033CC"/>
                </a:solidFill>
                <a:latin typeface="Times New Roman" pitchFamily="18" charset="0"/>
                <a:cs typeface="Times New Roman" pitchFamily="18" charset="0"/>
              </a:rPr>
              <a:t>?»</a:t>
            </a:r>
            <a:endParaRPr lang="ru-RU" sz="6000" b="1" dirty="0">
              <a:solidFill>
                <a:srgbClr val="0033CC"/>
              </a:solidFill>
              <a:latin typeface="Times New Roman" pitchFamily="18" charset="0"/>
              <a:cs typeface="Times New Roman" pitchFamily="18" charset="0"/>
            </a:endParaRPr>
          </a:p>
        </p:txBody>
      </p:sp>
      <p:pic>
        <p:nvPicPr>
          <p:cNvPr id="4" name="13 Дорожка 13.mp3">
            <a:hlinkClick r:id="" action="ppaction://media"/>
          </p:cNvPr>
          <p:cNvPicPr>
            <a:picLocks noRot="1" noChangeAspect="1"/>
          </p:cNvPicPr>
          <p:nvPr>
            <a:audioFile r:link="rId1"/>
          </p:nvPr>
        </p:nvPicPr>
        <p:blipFill>
          <a:blip r:embed="rId3" cstate="email"/>
          <a:stretch>
            <a:fillRect/>
          </a:stretch>
        </p:blipFill>
        <p:spPr>
          <a:xfrm>
            <a:off x="7286644" y="5857892"/>
            <a:ext cx="304800" cy="304800"/>
          </a:xfrm>
          <a:prstGeom prst="rect">
            <a:avLst/>
          </a:prstGeom>
        </p:spPr>
      </p:pic>
    </p:spTree>
  </p:cSld>
  <p:clrMapOvr>
    <a:masterClrMapping/>
  </p:clrMapOvr>
  <p:transition>
    <p:wedge/>
  </p:transition>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08023"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4638"/>
            <a:ext cx="9144000" cy="939784"/>
          </a:xfrm>
        </p:spPr>
        <p:txBody>
          <a:bodyPr>
            <a:noAutofit/>
          </a:bodyPr>
          <a:lstStyle/>
          <a:p>
            <a:r>
              <a:rPr lang="ru-RU" b="1" dirty="0" smtClean="0">
                <a:solidFill>
                  <a:srgbClr val="0033CC"/>
                </a:solidFill>
                <a:latin typeface="Times New Roman" pitchFamily="18" charset="0"/>
                <a:cs typeface="Times New Roman" pitchFamily="18" charset="0"/>
              </a:rPr>
              <a:t>5.</a:t>
            </a:r>
            <a:r>
              <a:rPr lang="en-US" b="1" dirty="0" smtClean="0">
                <a:solidFill>
                  <a:srgbClr val="0033CC"/>
                </a:solidFill>
                <a:latin typeface="Times New Roman" pitchFamily="18" charset="0"/>
                <a:cs typeface="Times New Roman" pitchFamily="18" charset="0"/>
              </a:rPr>
              <a:t> </a:t>
            </a:r>
            <a:r>
              <a:rPr lang="en-US" sz="4000" b="1" dirty="0" smtClean="0">
                <a:solidFill>
                  <a:srgbClr val="0033CC"/>
                </a:solidFill>
                <a:latin typeface="Times New Roman" pitchFamily="18" charset="0"/>
                <a:cs typeface="Times New Roman" pitchFamily="18" charset="0"/>
              </a:rPr>
              <a:t>Correct the mistakes and name the symbols </a:t>
            </a:r>
            <a:r>
              <a:rPr lang="ru-RU" sz="4000" b="1" dirty="0" smtClean="0">
                <a:solidFill>
                  <a:srgbClr val="0033CC"/>
                </a:solidFill>
                <a:latin typeface="Times New Roman" pitchFamily="18" charset="0"/>
                <a:cs typeface="Times New Roman" pitchFamily="18" charset="0"/>
              </a:rPr>
              <a:t>:</a:t>
            </a:r>
            <a:endParaRPr lang="ru-RU" sz="4000" b="1" dirty="0">
              <a:solidFill>
                <a:srgbClr val="0033CC"/>
              </a:solidFill>
              <a:latin typeface="Times New Roman" pitchFamily="18" charset="0"/>
              <a:cs typeface="Times New Roman" pitchFamily="18" charset="0"/>
            </a:endParaRPr>
          </a:p>
        </p:txBody>
      </p:sp>
      <p:sp>
        <p:nvSpPr>
          <p:cNvPr id="3" name="Содержимое 2"/>
          <p:cNvSpPr>
            <a:spLocks noGrp="1"/>
          </p:cNvSpPr>
          <p:nvPr>
            <p:ph idx="1"/>
          </p:nvPr>
        </p:nvSpPr>
        <p:spPr>
          <a:xfrm>
            <a:off x="500034" y="1928802"/>
            <a:ext cx="4714908" cy="4500593"/>
          </a:xfrm>
        </p:spPr>
        <p:txBody>
          <a:bodyPr>
            <a:normAutofit fontScale="92500" lnSpcReduction="20000"/>
          </a:bodyPr>
          <a:lstStyle/>
          <a:p>
            <a:pPr marL="514350" indent="-514350">
              <a:buFont typeface="+mj-lt"/>
              <a:buAutoNum type="arabicPeriod"/>
            </a:pPr>
            <a:r>
              <a:rPr lang="en-US" sz="3600" b="1" dirty="0" smtClean="0">
                <a:solidFill>
                  <a:srgbClr val="0033CC"/>
                </a:solidFill>
                <a:latin typeface="Times New Roman" pitchFamily="18" charset="0"/>
                <a:cs typeface="Times New Roman" pitchFamily="18" charset="0"/>
              </a:rPr>
              <a:t>Coat of arms</a:t>
            </a:r>
            <a:r>
              <a:rPr lang="ru-RU" sz="3600" b="1" dirty="0" smtClean="0">
                <a:solidFill>
                  <a:srgbClr val="0033CC"/>
                </a:solidFill>
                <a:latin typeface="Times New Roman" pitchFamily="18" charset="0"/>
                <a:cs typeface="Times New Roman" pitchFamily="18" charset="0"/>
              </a:rPr>
              <a:t> </a:t>
            </a:r>
            <a:r>
              <a:rPr lang="en-US" sz="3600" b="1" dirty="0" smtClean="0">
                <a:solidFill>
                  <a:srgbClr val="0033CC"/>
                </a:solidFill>
                <a:latin typeface="Times New Roman" pitchFamily="18" charset="0"/>
                <a:cs typeface="Times New Roman" pitchFamily="18" charset="0"/>
              </a:rPr>
              <a:t>of NAR</a:t>
            </a:r>
            <a:r>
              <a:rPr lang="ru-RU" sz="3600" b="1" dirty="0" smtClean="0">
                <a:solidFill>
                  <a:srgbClr val="0033CC"/>
                </a:solidFill>
                <a:latin typeface="Times New Roman" pitchFamily="18" charset="0"/>
                <a:cs typeface="Times New Roman" pitchFamily="18" charset="0"/>
              </a:rPr>
              <a:t>;</a:t>
            </a:r>
            <a:endParaRPr lang="en-US" sz="3600" b="1" dirty="0" smtClean="0">
              <a:solidFill>
                <a:srgbClr val="0033CC"/>
              </a:solidFill>
              <a:latin typeface="Times New Roman" pitchFamily="18" charset="0"/>
              <a:cs typeface="Times New Roman" pitchFamily="18" charset="0"/>
            </a:endParaRPr>
          </a:p>
          <a:p>
            <a:pPr marL="514350" indent="-514350">
              <a:buFont typeface="+mj-lt"/>
              <a:buAutoNum type="arabicPeriod"/>
            </a:pPr>
            <a:endParaRPr lang="ru-RU" sz="3600" b="1" dirty="0" smtClean="0">
              <a:solidFill>
                <a:srgbClr val="0033CC"/>
              </a:solidFill>
              <a:latin typeface="Times New Roman" pitchFamily="18" charset="0"/>
              <a:cs typeface="Times New Roman" pitchFamily="18" charset="0"/>
            </a:endParaRPr>
          </a:p>
          <a:p>
            <a:pPr marL="514350" indent="-514350">
              <a:buFont typeface="+mj-lt"/>
              <a:buAutoNum type="arabicPeriod"/>
            </a:pPr>
            <a:r>
              <a:rPr lang="en-US" sz="3600" b="1" dirty="0" smtClean="0">
                <a:solidFill>
                  <a:srgbClr val="0033CC"/>
                </a:solidFill>
                <a:latin typeface="Times New Roman" pitchFamily="18" charset="0"/>
                <a:cs typeface="Times New Roman" pitchFamily="18" charset="0"/>
              </a:rPr>
              <a:t>Coat of arms</a:t>
            </a:r>
            <a:r>
              <a:rPr lang="ru-RU" sz="3600" b="1" dirty="0" smtClean="0">
                <a:solidFill>
                  <a:srgbClr val="0033CC"/>
                </a:solidFill>
                <a:latin typeface="Times New Roman" pitchFamily="18" charset="0"/>
                <a:cs typeface="Times New Roman" pitchFamily="18" charset="0"/>
              </a:rPr>
              <a:t> </a:t>
            </a:r>
            <a:r>
              <a:rPr lang="en-US" sz="3600" b="1" dirty="0" smtClean="0">
                <a:solidFill>
                  <a:srgbClr val="0033CC"/>
                </a:solidFill>
                <a:latin typeface="Times New Roman" pitchFamily="18" charset="0"/>
                <a:cs typeface="Times New Roman" pitchFamily="18" charset="0"/>
              </a:rPr>
              <a:t>of </a:t>
            </a:r>
            <a:r>
              <a:rPr lang="en-US" sz="3600" b="1" dirty="0" err="1" smtClean="0">
                <a:solidFill>
                  <a:srgbClr val="0033CC"/>
                </a:solidFill>
                <a:latin typeface="Times New Roman" pitchFamily="18" charset="0"/>
                <a:cs typeface="Times New Roman" pitchFamily="18" charset="0"/>
              </a:rPr>
              <a:t>Naryan</a:t>
            </a:r>
            <a:r>
              <a:rPr lang="en-US" sz="3600" b="1" dirty="0" smtClean="0">
                <a:solidFill>
                  <a:srgbClr val="0033CC"/>
                </a:solidFill>
                <a:latin typeface="Times New Roman" pitchFamily="18" charset="0"/>
                <a:cs typeface="Times New Roman" pitchFamily="18" charset="0"/>
              </a:rPr>
              <a:t> - Mar</a:t>
            </a:r>
            <a:r>
              <a:rPr lang="ru-RU" sz="3600" b="1" dirty="0" smtClean="0">
                <a:solidFill>
                  <a:srgbClr val="0033CC"/>
                </a:solidFill>
                <a:latin typeface="Times New Roman" pitchFamily="18" charset="0"/>
                <a:cs typeface="Times New Roman" pitchFamily="18" charset="0"/>
              </a:rPr>
              <a:t>;</a:t>
            </a:r>
            <a:endParaRPr lang="en-US" sz="3600" b="1" dirty="0" smtClean="0">
              <a:solidFill>
                <a:srgbClr val="0033CC"/>
              </a:solidFill>
              <a:latin typeface="Times New Roman" pitchFamily="18" charset="0"/>
              <a:cs typeface="Times New Roman" pitchFamily="18" charset="0"/>
            </a:endParaRPr>
          </a:p>
          <a:p>
            <a:pPr marL="514350" indent="-514350">
              <a:buFont typeface="+mj-lt"/>
              <a:buAutoNum type="arabicPeriod"/>
            </a:pPr>
            <a:endParaRPr lang="ru-RU" sz="3600" b="1" dirty="0" smtClean="0">
              <a:solidFill>
                <a:srgbClr val="0033CC"/>
              </a:solidFill>
              <a:latin typeface="Times New Roman" pitchFamily="18" charset="0"/>
              <a:cs typeface="Times New Roman" pitchFamily="18" charset="0"/>
            </a:endParaRPr>
          </a:p>
          <a:p>
            <a:pPr marL="514350" indent="-514350">
              <a:buFont typeface="+mj-lt"/>
              <a:buAutoNum type="arabicPeriod"/>
            </a:pPr>
            <a:r>
              <a:rPr lang="en-US" sz="3600" b="1" dirty="0" smtClean="0">
                <a:solidFill>
                  <a:srgbClr val="0033CC"/>
                </a:solidFill>
                <a:latin typeface="Times New Roman" pitchFamily="18" charset="0"/>
                <a:cs typeface="Times New Roman" pitchFamily="18" charset="0"/>
              </a:rPr>
              <a:t>The Flag of NAR</a:t>
            </a:r>
            <a:r>
              <a:rPr lang="ru-RU" sz="3600" b="1" dirty="0" smtClean="0">
                <a:solidFill>
                  <a:srgbClr val="0033CC"/>
                </a:solidFill>
                <a:latin typeface="Times New Roman" pitchFamily="18" charset="0"/>
                <a:cs typeface="Times New Roman" pitchFamily="18" charset="0"/>
              </a:rPr>
              <a:t>;</a:t>
            </a:r>
            <a:endParaRPr lang="en-US" sz="3600" b="1" dirty="0" smtClean="0">
              <a:solidFill>
                <a:srgbClr val="0033CC"/>
              </a:solidFill>
              <a:latin typeface="Times New Roman" pitchFamily="18" charset="0"/>
              <a:cs typeface="Times New Roman" pitchFamily="18" charset="0"/>
            </a:endParaRPr>
          </a:p>
          <a:p>
            <a:pPr marL="514350" indent="-514350">
              <a:buFont typeface="+mj-lt"/>
              <a:buAutoNum type="arabicPeriod"/>
            </a:pPr>
            <a:endParaRPr lang="ru-RU" sz="3600" b="1" dirty="0" smtClean="0">
              <a:solidFill>
                <a:srgbClr val="0033CC"/>
              </a:solidFill>
              <a:latin typeface="Times New Roman" pitchFamily="18" charset="0"/>
              <a:cs typeface="Times New Roman" pitchFamily="18" charset="0"/>
            </a:endParaRPr>
          </a:p>
          <a:p>
            <a:pPr marL="514350" indent="-514350">
              <a:buFont typeface="+mj-lt"/>
              <a:buAutoNum type="arabicPeriod"/>
            </a:pPr>
            <a:r>
              <a:rPr lang="en-US" sz="3600" b="1" smtClean="0">
                <a:solidFill>
                  <a:srgbClr val="0033CC"/>
                </a:solidFill>
                <a:latin typeface="Times New Roman" pitchFamily="18" charset="0"/>
                <a:cs typeface="Times New Roman" pitchFamily="18" charset="0"/>
              </a:rPr>
              <a:t>Coat of arms</a:t>
            </a:r>
            <a:r>
              <a:rPr lang="ru-RU" sz="3600" b="1" smtClean="0">
                <a:solidFill>
                  <a:srgbClr val="0033CC"/>
                </a:solidFill>
                <a:latin typeface="Times New Roman" pitchFamily="18" charset="0"/>
                <a:cs typeface="Times New Roman" pitchFamily="18" charset="0"/>
              </a:rPr>
              <a:t> </a:t>
            </a:r>
            <a:r>
              <a:rPr lang="en-US" sz="3600" b="1" dirty="0" smtClean="0">
                <a:solidFill>
                  <a:srgbClr val="0033CC"/>
                </a:solidFill>
                <a:latin typeface="Times New Roman" pitchFamily="18" charset="0"/>
                <a:cs typeface="Times New Roman" pitchFamily="18" charset="0"/>
              </a:rPr>
              <a:t>of </a:t>
            </a:r>
            <a:r>
              <a:rPr lang="en-US" sz="3600" b="1" dirty="0" err="1" smtClean="0">
                <a:solidFill>
                  <a:srgbClr val="0033CC"/>
                </a:solidFill>
                <a:latin typeface="Times New Roman" pitchFamily="18" charset="0"/>
                <a:cs typeface="Times New Roman" pitchFamily="18" charset="0"/>
              </a:rPr>
              <a:t>Ust</a:t>
            </a:r>
            <a:r>
              <a:rPr lang="en-US" sz="3600" b="1" dirty="0" smtClean="0">
                <a:solidFill>
                  <a:srgbClr val="0033CC"/>
                </a:solidFill>
                <a:latin typeface="Times New Roman" pitchFamily="18" charset="0"/>
                <a:cs typeface="Times New Roman" pitchFamily="18" charset="0"/>
              </a:rPr>
              <a:t> - Kara</a:t>
            </a:r>
            <a:r>
              <a:rPr lang="ru-RU" sz="3600" b="1" dirty="0" smtClean="0">
                <a:solidFill>
                  <a:srgbClr val="0033CC"/>
                </a:solidFill>
                <a:latin typeface="Times New Roman" pitchFamily="18" charset="0"/>
                <a:cs typeface="Times New Roman" pitchFamily="18" charset="0"/>
              </a:rPr>
              <a:t>.</a:t>
            </a:r>
            <a:endParaRPr lang="ru-RU" sz="3600" b="1" dirty="0">
              <a:solidFill>
                <a:srgbClr val="0033CC"/>
              </a:solidFill>
              <a:latin typeface="Times New Roman" pitchFamily="18" charset="0"/>
              <a:cs typeface="Times New Roman" pitchFamily="18" charset="0"/>
            </a:endParaRPr>
          </a:p>
        </p:txBody>
      </p:sp>
      <p:pic>
        <p:nvPicPr>
          <p:cNvPr id="4" name="Рисунок 3" descr="Герб Ненецкого автономного округа"/>
          <p:cNvPicPr>
            <a:picLocks noChangeAspect="1" noChangeArrowheads="1"/>
          </p:cNvPicPr>
          <p:nvPr/>
        </p:nvPicPr>
        <p:blipFill>
          <a:blip r:embed="rId2"/>
          <a:srcRect/>
          <a:stretch>
            <a:fillRect/>
          </a:stretch>
        </p:blipFill>
        <p:spPr bwMode="auto">
          <a:xfrm>
            <a:off x="6715140" y="4143380"/>
            <a:ext cx="1005635" cy="1320099"/>
          </a:xfrm>
          <a:prstGeom prst="rect">
            <a:avLst/>
          </a:prstGeom>
          <a:noFill/>
          <a:ln w="9525">
            <a:noFill/>
            <a:miter lim="800000"/>
            <a:headEnd/>
            <a:tailEnd/>
          </a:ln>
        </p:spPr>
      </p:pic>
      <p:pic>
        <p:nvPicPr>
          <p:cNvPr id="5" name="Рисунок 4" descr="http://www.info83.ru/images/thumbnails/images/2011-11-05/vizitnaya-kartochka-neneckogo-avtonomnogo-okruga_1-285x190.png"/>
          <p:cNvPicPr>
            <a:picLocks noChangeAspect="1" noChangeArrowheads="1"/>
          </p:cNvPicPr>
          <p:nvPr/>
        </p:nvPicPr>
        <p:blipFill>
          <a:blip r:embed="rId3" cstate="email"/>
          <a:srcRect/>
          <a:stretch>
            <a:fillRect/>
          </a:stretch>
        </p:blipFill>
        <p:spPr bwMode="auto">
          <a:xfrm>
            <a:off x="6643702" y="5725500"/>
            <a:ext cx="1214446" cy="955392"/>
          </a:xfrm>
          <a:prstGeom prst="rect">
            <a:avLst/>
          </a:prstGeom>
          <a:noFill/>
          <a:ln w="9525">
            <a:noFill/>
            <a:miter lim="800000"/>
            <a:headEnd/>
            <a:tailEnd/>
          </a:ln>
        </p:spPr>
      </p:pic>
      <p:pic>
        <p:nvPicPr>
          <p:cNvPr id="6" name="Picture 7" descr="C:\Documents and Settings\Admin\Рабочий стол\мероприятия\ненецкий язык\нарьян-мар\photo-21152.jpg"/>
          <p:cNvPicPr>
            <a:picLocks noChangeAspect="1" noChangeArrowheads="1"/>
          </p:cNvPicPr>
          <p:nvPr/>
        </p:nvPicPr>
        <p:blipFill>
          <a:blip r:embed="rId4" cstate="email"/>
          <a:srcRect/>
          <a:stretch>
            <a:fillRect/>
          </a:stretch>
        </p:blipFill>
        <p:spPr bwMode="auto">
          <a:xfrm>
            <a:off x="6786578" y="1500174"/>
            <a:ext cx="847716" cy="1056755"/>
          </a:xfrm>
          <a:prstGeom prst="rect">
            <a:avLst/>
          </a:prstGeom>
          <a:noFill/>
          <a:ln w="9525">
            <a:noFill/>
            <a:miter lim="800000"/>
            <a:headEnd/>
            <a:tailEnd/>
          </a:ln>
        </p:spPr>
      </p:pic>
      <p:pic>
        <p:nvPicPr>
          <p:cNvPr id="7" name="Рисунок 6" descr="Герб Карского сельсовета"/>
          <p:cNvPicPr>
            <a:picLocks noChangeAspect="1" noChangeArrowheads="1"/>
          </p:cNvPicPr>
          <p:nvPr/>
        </p:nvPicPr>
        <p:blipFill>
          <a:blip r:embed="rId5" cstate="email"/>
          <a:srcRect/>
          <a:stretch>
            <a:fillRect/>
          </a:stretch>
        </p:blipFill>
        <p:spPr bwMode="auto">
          <a:xfrm>
            <a:off x="6786578" y="2857496"/>
            <a:ext cx="847716" cy="1145986"/>
          </a:xfrm>
          <a:prstGeom prst="rect">
            <a:avLst/>
          </a:prstGeom>
          <a:noFill/>
          <a:ln w="9525">
            <a:noFill/>
            <a:miter lim="800000"/>
            <a:headEnd/>
            <a:tailEnd/>
          </a:ln>
        </p:spPr>
      </p:pic>
      <p:sp>
        <p:nvSpPr>
          <p:cNvPr id="8" name="Прямоугольник 7"/>
          <p:cNvSpPr/>
          <p:nvPr/>
        </p:nvSpPr>
        <p:spPr>
          <a:xfrm>
            <a:off x="5500694" y="1857364"/>
            <a:ext cx="833883" cy="4401205"/>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А)</a:t>
            </a:r>
          </a:p>
          <a:p>
            <a:pPr algn="ctr"/>
            <a:endParaRPr lang="ru-RU"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pPr algn="ctr"/>
            <a:r>
              <a:rPr lang="en-US"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B</a:t>
            </a:r>
            <a:r>
              <a:rPr lang="ru-RU" sz="40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t>
            </a:r>
          </a:p>
          <a:p>
            <a:pPr algn="ctr"/>
            <a:endParaRPr lang="ru-RU" sz="40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pPr algn="ctr"/>
            <a:r>
              <a:rPr lang="en-US"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a:t>
            </a:r>
            <a:r>
              <a:rPr lang="ru-RU"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t>
            </a:r>
          </a:p>
          <a:p>
            <a:pPr algn="ctr"/>
            <a:endParaRPr lang="ru-RU"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pPr algn="ctr"/>
            <a:r>
              <a:rPr lang="en-US"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D</a:t>
            </a:r>
            <a:r>
              <a:rPr lang="ru-RU" sz="40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t>
            </a:r>
            <a:endParaRPr lang="ru-RU" sz="40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4638"/>
            <a:ext cx="9144000" cy="939784"/>
          </a:xfrm>
        </p:spPr>
        <p:txBody>
          <a:bodyPr>
            <a:noAutofit/>
          </a:bodyPr>
          <a:lstStyle/>
          <a:p>
            <a:r>
              <a:rPr lang="en-US" sz="4000" b="1" dirty="0" smtClean="0">
                <a:solidFill>
                  <a:srgbClr val="0033CC"/>
                </a:solidFill>
                <a:latin typeface="Times New Roman" pitchFamily="18" charset="0"/>
                <a:cs typeface="Times New Roman" pitchFamily="18" charset="0"/>
              </a:rPr>
              <a:t>5.Correct the mistakes and name the symbols of </a:t>
            </a:r>
            <a:r>
              <a:rPr lang="en-US" sz="4000" b="1" dirty="0" err="1" smtClean="0">
                <a:solidFill>
                  <a:srgbClr val="0033CC"/>
                </a:solidFill>
                <a:latin typeface="Times New Roman" pitchFamily="18" charset="0"/>
                <a:cs typeface="Times New Roman" pitchFamily="18" charset="0"/>
              </a:rPr>
              <a:t>Nenez</a:t>
            </a:r>
            <a:r>
              <a:rPr lang="en-US" sz="4000" b="1" dirty="0" smtClean="0">
                <a:solidFill>
                  <a:srgbClr val="0033CC"/>
                </a:solidFill>
                <a:latin typeface="Times New Roman" pitchFamily="18" charset="0"/>
                <a:cs typeface="Times New Roman" pitchFamily="18" charset="0"/>
              </a:rPr>
              <a:t> autonomous region</a:t>
            </a:r>
            <a:r>
              <a:rPr lang="ru-RU" sz="4000" b="1" dirty="0" smtClean="0">
                <a:solidFill>
                  <a:srgbClr val="0033CC"/>
                </a:solidFill>
                <a:latin typeface="Times New Roman" pitchFamily="18" charset="0"/>
                <a:cs typeface="Times New Roman" pitchFamily="18" charset="0"/>
              </a:rPr>
              <a:t>:</a:t>
            </a:r>
            <a:endParaRPr lang="ru-RU" sz="4000" b="1" dirty="0">
              <a:solidFill>
                <a:srgbClr val="0033CC"/>
              </a:solidFill>
              <a:latin typeface="Times New Roman" pitchFamily="18" charset="0"/>
              <a:cs typeface="Times New Roman" pitchFamily="18" charset="0"/>
            </a:endParaRPr>
          </a:p>
        </p:txBody>
      </p:sp>
      <p:sp>
        <p:nvSpPr>
          <p:cNvPr id="3" name="Содержимое 2"/>
          <p:cNvSpPr>
            <a:spLocks noGrp="1"/>
          </p:cNvSpPr>
          <p:nvPr>
            <p:ph idx="1"/>
          </p:nvPr>
        </p:nvSpPr>
        <p:spPr>
          <a:xfrm>
            <a:off x="214282" y="1928802"/>
            <a:ext cx="5286412" cy="4500593"/>
          </a:xfrm>
        </p:spPr>
        <p:txBody>
          <a:bodyPr>
            <a:normAutofit fontScale="92500" lnSpcReduction="20000"/>
          </a:bodyPr>
          <a:lstStyle/>
          <a:p>
            <a:pPr marL="514350" indent="-514350">
              <a:buFont typeface="+mj-lt"/>
              <a:buAutoNum type="arabicPeriod"/>
            </a:pPr>
            <a:r>
              <a:rPr lang="en-US" sz="3600" b="1" dirty="0" smtClean="0">
                <a:solidFill>
                  <a:srgbClr val="0033CC"/>
                </a:solidFill>
                <a:latin typeface="Times New Roman" pitchFamily="18" charset="0"/>
                <a:cs typeface="Times New Roman" pitchFamily="18" charset="0"/>
              </a:rPr>
              <a:t>Coat of arms</a:t>
            </a:r>
            <a:r>
              <a:rPr lang="ru-RU" sz="3600" b="1" dirty="0" smtClean="0">
                <a:solidFill>
                  <a:srgbClr val="0033CC"/>
                </a:solidFill>
                <a:latin typeface="Times New Roman" pitchFamily="18" charset="0"/>
                <a:cs typeface="Times New Roman" pitchFamily="18" charset="0"/>
              </a:rPr>
              <a:t> </a:t>
            </a:r>
            <a:r>
              <a:rPr lang="en-US" sz="3600" b="1" dirty="0" smtClean="0">
                <a:solidFill>
                  <a:srgbClr val="0033CC"/>
                </a:solidFill>
                <a:latin typeface="Times New Roman" pitchFamily="18" charset="0"/>
                <a:cs typeface="Times New Roman" pitchFamily="18" charset="0"/>
              </a:rPr>
              <a:t>of NAR</a:t>
            </a:r>
            <a:r>
              <a:rPr lang="ru-RU" sz="3600" b="1" dirty="0" smtClean="0">
                <a:solidFill>
                  <a:srgbClr val="0033CC"/>
                </a:solidFill>
                <a:latin typeface="Times New Roman" pitchFamily="18" charset="0"/>
                <a:cs typeface="Times New Roman" pitchFamily="18" charset="0"/>
              </a:rPr>
              <a:t>;</a:t>
            </a:r>
            <a:endParaRPr lang="en-US" sz="3600" b="1" dirty="0" smtClean="0">
              <a:solidFill>
                <a:srgbClr val="0033CC"/>
              </a:solidFill>
              <a:latin typeface="Times New Roman" pitchFamily="18" charset="0"/>
              <a:cs typeface="Times New Roman" pitchFamily="18" charset="0"/>
            </a:endParaRPr>
          </a:p>
          <a:p>
            <a:pPr marL="514350" indent="-514350">
              <a:buFont typeface="+mj-lt"/>
              <a:buAutoNum type="arabicPeriod"/>
            </a:pPr>
            <a:endParaRPr lang="ru-RU" sz="3600" b="1" dirty="0" smtClean="0">
              <a:solidFill>
                <a:srgbClr val="0033CC"/>
              </a:solidFill>
              <a:latin typeface="Times New Roman" pitchFamily="18" charset="0"/>
              <a:cs typeface="Times New Roman" pitchFamily="18" charset="0"/>
            </a:endParaRPr>
          </a:p>
          <a:p>
            <a:pPr marL="514350" indent="-514350">
              <a:buFont typeface="+mj-lt"/>
              <a:buAutoNum type="arabicPeriod"/>
            </a:pPr>
            <a:r>
              <a:rPr lang="en-US" sz="3600" b="1" dirty="0" smtClean="0">
                <a:solidFill>
                  <a:srgbClr val="0033CC"/>
                </a:solidFill>
                <a:latin typeface="Times New Roman" pitchFamily="18" charset="0"/>
                <a:cs typeface="Times New Roman" pitchFamily="18" charset="0"/>
              </a:rPr>
              <a:t>Coat of arms</a:t>
            </a:r>
            <a:r>
              <a:rPr lang="ru-RU" sz="3600" b="1" dirty="0" smtClean="0">
                <a:solidFill>
                  <a:srgbClr val="0033CC"/>
                </a:solidFill>
                <a:latin typeface="Times New Roman" pitchFamily="18" charset="0"/>
                <a:cs typeface="Times New Roman" pitchFamily="18" charset="0"/>
              </a:rPr>
              <a:t> </a:t>
            </a:r>
            <a:r>
              <a:rPr lang="en-US" sz="3600" b="1" dirty="0" smtClean="0">
                <a:solidFill>
                  <a:srgbClr val="0033CC"/>
                </a:solidFill>
                <a:latin typeface="Times New Roman" pitchFamily="18" charset="0"/>
                <a:cs typeface="Times New Roman" pitchFamily="18" charset="0"/>
              </a:rPr>
              <a:t>of </a:t>
            </a:r>
            <a:r>
              <a:rPr lang="en-US" sz="3600" b="1" dirty="0" err="1" smtClean="0">
                <a:solidFill>
                  <a:srgbClr val="0033CC"/>
                </a:solidFill>
                <a:latin typeface="Times New Roman" pitchFamily="18" charset="0"/>
                <a:cs typeface="Times New Roman" pitchFamily="18" charset="0"/>
              </a:rPr>
              <a:t>Naryan</a:t>
            </a:r>
            <a:r>
              <a:rPr lang="en-US" sz="3600" b="1" dirty="0" smtClean="0">
                <a:solidFill>
                  <a:srgbClr val="0033CC"/>
                </a:solidFill>
                <a:latin typeface="Times New Roman" pitchFamily="18" charset="0"/>
                <a:cs typeface="Times New Roman" pitchFamily="18" charset="0"/>
              </a:rPr>
              <a:t> - Mar</a:t>
            </a:r>
            <a:r>
              <a:rPr lang="ru-RU" sz="3600" b="1" dirty="0" smtClean="0">
                <a:solidFill>
                  <a:srgbClr val="0033CC"/>
                </a:solidFill>
                <a:latin typeface="Times New Roman" pitchFamily="18" charset="0"/>
                <a:cs typeface="Times New Roman" pitchFamily="18" charset="0"/>
              </a:rPr>
              <a:t>;</a:t>
            </a:r>
            <a:endParaRPr lang="en-US" sz="3600" b="1" dirty="0" smtClean="0">
              <a:solidFill>
                <a:srgbClr val="0033CC"/>
              </a:solidFill>
              <a:latin typeface="Times New Roman" pitchFamily="18" charset="0"/>
              <a:cs typeface="Times New Roman" pitchFamily="18" charset="0"/>
            </a:endParaRPr>
          </a:p>
          <a:p>
            <a:pPr marL="514350" indent="-514350">
              <a:buFont typeface="+mj-lt"/>
              <a:buAutoNum type="arabicPeriod"/>
            </a:pPr>
            <a:endParaRPr lang="ru-RU" sz="3600" b="1" dirty="0" smtClean="0">
              <a:solidFill>
                <a:srgbClr val="0033CC"/>
              </a:solidFill>
              <a:latin typeface="Times New Roman" pitchFamily="18" charset="0"/>
              <a:cs typeface="Times New Roman" pitchFamily="18" charset="0"/>
            </a:endParaRPr>
          </a:p>
          <a:p>
            <a:pPr marL="514350" indent="-514350">
              <a:buFont typeface="+mj-lt"/>
              <a:buAutoNum type="arabicPeriod"/>
            </a:pPr>
            <a:r>
              <a:rPr lang="en-US" sz="3600" b="1" dirty="0" smtClean="0">
                <a:solidFill>
                  <a:srgbClr val="0033CC"/>
                </a:solidFill>
                <a:latin typeface="Times New Roman" pitchFamily="18" charset="0"/>
                <a:cs typeface="Times New Roman" pitchFamily="18" charset="0"/>
              </a:rPr>
              <a:t>The Flag of NAR</a:t>
            </a:r>
            <a:r>
              <a:rPr lang="ru-RU" sz="3600" b="1" dirty="0" smtClean="0">
                <a:solidFill>
                  <a:srgbClr val="0033CC"/>
                </a:solidFill>
                <a:latin typeface="Times New Roman" pitchFamily="18" charset="0"/>
                <a:cs typeface="Times New Roman" pitchFamily="18" charset="0"/>
              </a:rPr>
              <a:t>;</a:t>
            </a:r>
            <a:endParaRPr lang="en-US" sz="3600" b="1" dirty="0" smtClean="0">
              <a:solidFill>
                <a:srgbClr val="0033CC"/>
              </a:solidFill>
              <a:latin typeface="Times New Roman" pitchFamily="18" charset="0"/>
              <a:cs typeface="Times New Roman" pitchFamily="18" charset="0"/>
            </a:endParaRPr>
          </a:p>
          <a:p>
            <a:pPr marL="514350" indent="-514350">
              <a:buFont typeface="+mj-lt"/>
              <a:buAutoNum type="arabicPeriod"/>
            </a:pPr>
            <a:endParaRPr lang="ru-RU" sz="3600" b="1" dirty="0" smtClean="0">
              <a:solidFill>
                <a:srgbClr val="0033CC"/>
              </a:solidFill>
              <a:latin typeface="Times New Roman" pitchFamily="18" charset="0"/>
              <a:cs typeface="Times New Roman" pitchFamily="18" charset="0"/>
            </a:endParaRPr>
          </a:p>
          <a:p>
            <a:pPr marL="514350" indent="-514350">
              <a:buFont typeface="+mj-lt"/>
              <a:buAutoNum type="arabicPeriod"/>
            </a:pPr>
            <a:r>
              <a:rPr lang="en-US" sz="3600" b="1" dirty="0" smtClean="0">
                <a:solidFill>
                  <a:srgbClr val="0033CC"/>
                </a:solidFill>
                <a:latin typeface="Times New Roman" pitchFamily="18" charset="0"/>
                <a:cs typeface="Times New Roman" pitchFamily="18" charset="0"/>
              </a:rPr>
              <a:t>Coat of arms</a:t>
            </a:r>
            <a:r>
              <a:rPr lang="ru-RU" sz="3600" b="1" dirty="0" smtClean="0">
                <a:solidFill>
                  <a:srgbClr val="0033CC"/>
                </a:solidFill>
                <a:latin typeface="Times New Roman" pitchFamily="18" charset="0"/>
                <a:cs typeface="Times New Roman" pitchFamily="18" charset="0"/>
              </a:rPr>
              <a:t> </a:t>
            </a:r>
            <a:r>
              <a:rPr lang="en-US" sz="3600" b="1" dirty="0" smtClean="0">
                <a:solidFill>
                  <a:srgbClr val="0033CC"/>
                </a:solidFill>
                <a:latin typeface="Times New Roman" pitchFamily="18" charset="0"/>
                <a:cs typeface="Times New Roman" pitchFamily="18" charset="0"/>
              </a:rPr>
              <a:t>of </a:t>
            </a:r>
            <a:r>
              <a:rPr lang="en-US" sz="3600" b="1" dirty="0" err="1" smtClean="0">
                <a:solidFill>
                  <a:srgbClr val="0033CC"/>
                </a:solidFill>
                <a:latin typeface="Times New Roman" pitchFamily="18" charset="0"/>
                <a:cs typeface="Times New Roman" pitchFamily="18" charset="0"/>
              </a:rPr>
              <a:t>Ust</a:t>
            </a:r>
            <a:r>
              <a:rPr lang="en-US" sz="3600" b="1" dirty="0" smtClean="0">
                <a:solidFill>
                  <a:srgbClr val="0033CC"/>
                </a:solidFill>
                <a:latin typeface="Times New Roman" pitchFamily="18" charset="0"/>
                <a:cs typeface="Times New Roman" pitchFamily="18" charset="0"/>
              </a:rPr>
              <a:t> - Kara</a:t>
            </a:r>
            <a:r>
              <a:rPr lang="ru-RU" sz="3600" b="1" dirty="0" smtClean="0">
                <a:solidFill>
                  <a:srgbClr val="0033CC"/>
                </a:solidFill>
                <a:latin typeface="Times New Roman" pitchFamily="18" charset="0"/>
                <a:cs typeface="Times New Roman" pitchFamily="18" charset="0"/>
              </a:rPr>
              <a:t>.</a:t>
            </a:r>
          </a:p>
          <a:p>
            <a:pPr marL="514350" indent="-514350">
              <a:buNone/>
            </a:pPr>
            <a:endParaRPr lang="ru-RU" sz="3600" b="1" dirty="0">
              <a:solidFill>
                <a:srgbClr val="0033CC"/>
              </a:solidFill>
              <a:latin typeface="Times New Roman" pitchFamily="18" charset="0"/>
              <a:cs typeface="Times New Roman" pitchFamily="18" charset="0"/>
            </a:endParaRPr>
          </a:p>
        </p:txBody>
      </p:sp>
      <p:pic>
        <p:nvPicPr>
          <p:cNvPr id="4" name="Рисунок 3" descr="Герб Ненецкого автономного округа"/>
          <p:cNvPicPr>
            <a:picLocks noChangeAspect="1" noChangeArrowheads="1"/>
          </p:cNvPicPr>
          <p:nvPr/>
        </p:nvPicPr>
        <p:blipFill>
          <a:blip r:embed="rId2"/>
          <a:srcRect/>
          <a:stretch>
            <a:fillRect/>
          </a:stretch>
        </p:blipFill>
        <p:spPr bwMode="auto">
          <a:xfrm>
            <a:off x="7143768" y="1428736"/>
            <a:ext cx="1000132" cy="1320099"/>
          </a:xfrm>
          <a:prstGeom prst="rect">
            <a:avLst/>
          </a:prstGeom>
          <a:noFill/>
          <a:ln w="9525">
            <a:noFill/>
            <a:miter lim="800000"/>
            <a:headEnd/>
            <a:tailEnd/>
          </a:ln>
        </p:spPr>
      </p:pic>
      <p:pic>
        <p:nvPicPr>
          <p:cNvPr id="5" name="Рисунок 4" descr="http://www.info83.ru/images/thumbnails/images/2011-11-05/vizitnaya-kartochka-neneckogo-avtonomnogo-okruga_1-285x190.png"/>
          <p:cNvPicPr>
            <a:picLocks noChangeAspect="1" noChangeArrowheads="1"/>
          </p:cNvPicPr>
          <p:nvPr/>
        </p:nvPicPr>
        <p:blipFill>
          <a:blip r:embed="rId3" cstate="email"/>
          <a:srcRect/>
          <a:stretch>
            <a:fillRect/>
          </a:stretch>
        </p:blipFill>
        <p:spPr bwMode="auto">
          <a:xfrm>
            <a:off x="7286644" y="4357694"/>
            <a:ext cx="1000132" cy="955392"/>
          </a:xfrm>
          <a:prstGeom prst="rect">
            <a:avLst/>
          </a:prstGeom>
          <a:noFill/>
          <a:ln w="9525">
            <a:noFill/>
            <a:miter lim="800000"/>
            <a:headEnd/>
            <a:tailEnd/>
          </a:ln>
        </p:spPr>
      </p:pic>
      <p:pic>
        <p:nvPicPr>
          <p:cNvPr id="6" name="Picture 7" descr="C:\Documents and Settings\Admin\Рабочий стол\мероприятия\ненецкий язык\нарьян-мар\photo-21152.jpg"/>
          <p:cNvPicPr>
            <a:picLocks noChangeAspect="1" noChangeArrowheads="1"/>
          </p:cNvPicPr>
          <p:nvPr/>
        </p:nvPicPr>
        <p:blipFill>
          <a:blip r:embed="rId4" cstate="email"/>
          <a:srcRect/>
          <a:stretch>
            <a:fillRect/>
          </a:stretch>
        </p:blipFill>
        <p:spPr bwMode="auto">
          <a:xfrm>
            <a:off x="7358082" y="3000372"/>
            <a:ext cx="857256" cy="1143008"/>
          </a:xfrm>
          <a:prstGeom prst="rect">
            <a:avLst/>
          </a:prstGeom>
          <a:noFill/>
          <a:ln w="9525">
            <a:noFill/>
            <a:miter lim="800000"/>
            <a:headEnd/>
            <a:tailEnd/>
          </a:ln>
        </p:spPr>
      </p:pic>
      <p:pic>
        <p:nvPicPr>
          <p:cNvPr id="7" name="Рисунок 6" descr="Герб Карского сельсовета"/>
          <p:cNvPicPr>
            <a:picLocks noChangeAspect="1" noChangeArrowheads="1"/>
          </p:cNvPicPr>
          <p:nvPr/>
        </p:nvPicPr>
        <p:blipFill>
          <a:blip r:embed="rId5" cstate="email"/>
          <a:srcRect/>
          <a:stretch>
            <a:fillRect/>
          </a:stretch>
        </p:blipFill>
        <p:spPr bwMode="auto">
          <a:xfrm>
            <a:off x="7358082" y="5500702"/>
            <a:ext cx="928694" cy="1145986"/>
          </a:xfrm>
          <a:prstGeom prst="rect">
            <a:avLst/>
          </a:prstGeom>
          <a:noFill/>
          <a:ln w="9525">
            <a:noFill/>
            <a:miter lim="800000"/>
            <a:headEnd/>
            <a:tailEnd/>
          </a:ln>
        </p:spPr>
      </p:pic>
      <p:sp>
        <p:nvSpPr>
          <p:cNvPr id="8" name="Прямоугольник 7"/>
          <p:cNvSpPr/>
          <p:nvPr/>
        </p:nvSpPr>
        <p:spPr>
          <a:xfrm>
            <a:off x="5786446" y="1857364"/>
            <a:ext cx="857256" cy="4401205"/>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a:t>
            </a:r>
            <a:r>
              <a:rPr lang="ru-RU"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t>
            </a:r>
          </a:p>
          <a:p>
            <a:pPr algn="ctr"/>
            <a:endParaRPr lang="ru-RU"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pPr algn="ctr"/>
            <a:r>
              <a:rPr lang="ru-RU"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А</a:t>
            </a:r>
            <a:r>
              <a:rPr lang="ru-RU" sz="40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t>
            </a:r>
          </a:p>
          <a:p>
            <a:pPr algn="ctr"/>
            <a:endParaRPr lang="ru-RU" sz="40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pPr algn="ctr"/>
            <a:r>
              <a:rPr lang="en-US"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D</a:t>
            </a:r>
            <a:r>
              <a:rPr lang="ru-RU"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t>
            </a:r>
          </a:p>
          <a:p>
            <a:pPr algn="ctr"/>
            <a:endParaRPr lang="ru-RU"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pPr algn="ctr"/>
            <a:r>
              <a:rPr lang="en-US"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B</a:t>
            </a:r>
            <a:r>
              <a:rPr lang="ru-RU" sz="40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t>
            </a:r>
            <a:endParaRPr lang="ru-RU" sz="40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4638"/>
            <a:ext cx="9144000" cy="1143000"/>
          </a:xfrm>
        </p:spPr>
        <p:txBody>
          <a:bodyPr>
            <a:normAutofit fontScale="90000"/>
          </a:bodyPr>
          <a:lstStyle/>
          <a:p>
            <a:r>
              <a:rPr lang="ru-RU" b="1" dirty="0" smtClean="0">
                <a:solidFill>
                  <a:srgbClr val="0033CC"/>
                </a:solidFill>
                <a:latin typeface="Times New Roman" pitchFamily="18" charset="0"/>
                <a:cs typeface="Times New Roman" pitchFamily="18" charset="0"/>
              </a:rPr>
              <a:t>6.</a:t>
            </a:r>
            <a:r>
              <a:rPr lang="en-US" b="1" dirty="0" smtClean="0">
                <a:solidFill>
                  <a:srgbClr val="0033CC"/>
                </a:solidFill>
                <a:latin typeface="Times New Roman" pitchFamily="18" charset="0"/>
                <a:cs typeface="Times New Roman" pitchFamily="18" charset="0"/>
              </a:rPr>
              <a:t>Name the authors of these famous poems:</a:t>
            </a:r>
            <a:endParaRPr lang="ru-RU" b="1" dirty="0">
              <a:solidFill>
                <a:srgbClr val="0033CC"/>
              </a:solidFill>
              <a:latin typeface="Times New Roman" pitchFamily="18" charset="0"/>
              <a:cs typeface="Times New Roman" pitchFamily="18" charset="0"/>
            </a:endParaRPr>
          </a:p>
        </p:txBody>
      </p:sp>
      <p:graphicFrame>
        <p:nvGraphicFramePr>
          <p:cNvPr id="4" name="Содержимое 3"/>
          <p:cNvGraphicFramePr>
            <a:graphicFrameLocks noGrp="1"/>
          </p:cNvGraphicFramePr>
          <p:nvPr>
            <p:ph idx="1"/>
          </p:nvPr>
        </p:nvGraphicFramePr>
        <p:xfrm>
          <a:off x="457200" y="1600200"/>
          <a:ext cx="8229600" cy="4114800"/>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r>
                        <a:rPr lang="ru-RU" sz="2400" dirty="0" smtClean="0">
                          <a:solidFill>
                            <a:srgbClr val="0033CC"/>
                          </a:solidFill>
                          <a:latin typeface="Times New Roman" pitchFamily="18" charset="0"/>
                          <a:cs typeface="Times New Roman" pitchFamily="18" charset="0"/>
                        </a:rPr>
                        <a:t>Что здесь было?</a:t>
                      </a:r>
                    </a:p>
                    <a:p>
                      <a:r>
                        <a:rPr lang="ru-RU" sz="2400" dirty="0" smtClean="0">
                          <a:solidFill>
                            <a:srgbClr val="0033CC"/>
                          </a:solidFill>
                          <a:latin typeface="Times New Roman" pitchFamily="18" charset="0"/>
                          <a:cs typeface="Times New Roman" pitchFamily="18" charset="0"/>
                        </a:rPr>
                        <a:t>Клюква  да морошка…</a:t>
                      </a:r>
                    </a:p>
                    <a:p>
                      <a:r>
                        <a:rPr lang="ru-RU" sz="2400" dirty="0" smtClean="0">
                          <a:solidFill>
                            <a:srgbClr val="0033CC"/>
                          </a:solidFill>
                          <a:latin typeface="Times New Roman" pitchFamily="18" charset="0"/>
                          <a:cs typeface="Times New Roman" pitchFamily="18" charset="0"/>
                        </a:rPr>
                        <a:t>А теперь по берегу реки</a:t>
                      </a:r>
                    </a:p>
                    <a:p>
                      <a:r>
                        <a:rPr lang="ru-RU" sz="2400" dirty="0" smtClean="0">
                          <a:solidFill>
                            <a:srgbClr val="0033CC"/>
                          </a:solidFill>
                          <a:latin typeface="Times New Roman" pitchFamily="18" charset="0"/>
                          <a:cs typeface="Times New Roman" pitchFamily="18" charset="0"/>
                        </a:rPr>
                        <a:t>Новые дома растут без счёта</a:t>
                      </a:r>
                    </a:p>
                    <a:p>
                      <a:r>
                        <a:rPr lang="ru-RU" sz="2400" dirty="0" smtClean="0">
                          <a:solidFill>
                            <a:srgbClr val="0033CC"/>
                          </a:solidFill>
                          <a:latin typeface="Times New Roman" pitchFamily="18" charset="0"/>
                          <a:cs typeface="Times New Roman" pitchFamily="18" charset="0"/>
                        </a:rPr>
                        <a:t>Ветру и морозу вопреки.</a:t>
                      </a:r>
                      <a:endParaRPr lang="ru-RU" sz="2400" dirty="0">
                        <a:solidFill>
                          <a:srgbClr val="0033CC"/>
                        </a:solidFill>
                        <a:latin typeface="Times New Roman" pitchFamily="18" charset="0"/>
                        <a:cs typeface="Times New Roman" pitchFamily="18" charset="0"/>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ru-RU" sz="2400" dirty="0" smtClean="0">
                          <a:solidFill>
                            <a:srgbClr val="0033CC"/>
                          </a:solidFill>
                          <a:latin typeface="Times New Roman" pitchFamily="18" charset="0"/>
                          <a:cs typeface="Times New Roman" pitchFamily="18" charset="0"/>
                        </a:rPr>
                        <a:t>Родина…</a:t>
                      </a:r>
                    </a:p>
                    <a:p>
                      <a:r>
                        <a:rPr lang="ru-RU" sz="2400" dirty="0" smtClean="0">
                          <a:solidFill>
                            <a:srgbClr val="0033CC"/>
                          </a:solidFill>
                          <a:latin typeface="Times New Roman" pitchFamily="18" charset="0"/>
                          <a:cs typeface="Times New Roman" pitchFamily="18" charset="0"/>
                        </a:rPr>
                        <a:t>Родина… Тропы оленьи.</a:t>
                      </a:r>
                    </a:p>
                    <a:p>
                      <a:r>
                        <a:rPr lang="ru-RU" sz="2400" dirty="0" smtClean="0">
                          <a:solidFill>
                            <a:srgbClr val="0033CC"/>
                          </a:solidFill>
                          <a:latin typeface="Times New Roman" pitchFamily="18" charset="0"/>
                          <a:cs typeface="Times New Roman" pitchFamily="18" charset="0"/>
                        </a:rPr>
                        <a:t>Родина-</a:t>
                      </a:r>
                    </a:p>
                    <a:p>
                      <a:r>
                        <a:rPr lang="ru-RU" sz="2400" dirty="0" smtClean="0">
                          <a:solidFill>
                            <a:srgbClr val="0033CC"/>
                          </a:solidFill>
                          <a:latin typeface="Times New Roman" pitchFamily="18" charset="0"/>
                          <a:cs typeface="Times New Roman" pitchFamily="18" charset="0"/>
                        </a:rPr>
                        <a:t>В сопках родное селенье.</a:t>
                      </a:r>
                    </a:p>
                    <a:p>
                      <a:r>
                        <a:rPr lang="ru-RU" sz="2400" dirty="0" smtClean="0">
                          <a:solidFill>
                            <a:srgbClr val="0033CC"/>
                          </a:solidFill>
                          <a:latin typeface="Times New Roman" pitchFamily="18" charset="0"/>
                          <a:cs typeface="Times New Roman" pitchFamily="18" charset="0"/>
                        </a:rPr>
                        <a:t>Дома выбегают к студёному морю,</a:t>
                      </a:r>
                    </a:p>
                    <a:p>
                      <a:r>
                        <a:rPr lang="ru-RU" sz="2400" dirty="0" smtClean="0">
                          <a:solidFill>
                            <a:srgbClr val="0033CC"/>
                          </a:solidFill>
                          <a:latin typeface="Times New Roman" pitchFamily="18" charset="0"/>
                          <a:cs typeface="Times New Roman" pitchFamily="18" charset="0"/>
                        </a:rPr>
                        <a:t>Есть лучше места в этом мире,</a:t>
                      </a:r>
                    </a:p>
                    <a:p>
                      <a:r>
                        <a:rPr lang="ru-RU" sz="2400" dirty="0" smtClean="0">
                          <a:solidFill>
                            <a:srgbClr val="0033CC"/>
                          </a:solidFill>
                          <a:latin typeface="Times New Roman" pitchFamily="18" charset="0"/>
                          <a:cs typeface="Times New Roman" pitchFamily="18" charset="0"/>
                        </a:rPr>
                        <a:t>Не спорю.</a:t>
                      </a:r>
                      <a:endParaRPr lang="ru-RU" sz="2400" dirty="0">
                        <a:solidFill>
                          <a:srgbClr val="0033CC"/>
                        </a:solidFill>
                        <a:latin typeface="Times New Roman" pitchFamily="18" charset="0"/>
                        <a:cs typeface="Times New Roman" pitchFamily="18" charset="0"/>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ru-RU" sz="2400" dirty="0" smtClean="0">
                          <a:solidFill>
                            <a:srgbClr val="0033CC"/>
                          </a:solidFill>
                          <a:latin typeface="Times New Roman" pitchFamily="18" charset="0"/>
                          <a:cs typeface="Times New Roman" pitchFamily="18" charset="0"/>
                        </a:rPr>
                        <a:t>А я и не знал, что родился в России.</a:t>
                      </a:r>
                    </a:p>
                    <a:p>
                      <a:r>
                        <a:rPr lang="ru-RU" sz="2400" dirty="0" smtClean="0">
                          <a:solidFill>
                            <a:srgbClr val="0033CC"/>
                          </a:solidFill>
                          <a:latin typeface="Times New Roman" pitchFamily="18" charset="0"/>
                          <a:cs typeface="Times New Roman" pitchFamily="18" charset="0"/>
                        </a:rPr>
                        <a:t>Не знал, что за гребнями гор</a:t>
                      </a:r>
                    </a:p>
                    <a:p>
                      <a:r>
                        <a:rPr lang="ru-RU" sz="2400" dirty="0" smtClean="0">
                          <a:solidFill>
                            <a:srgbClr val="0033CC"/>
                          </a:solidFill>
                          <a:latin typeface="Times New Roman" pitchFamily="18" charset="0"/>
                          <a:cs typeface="Times New Roman" pitchFamily="18" charset="0"/>
                        </a:rPr>
                        <a:t>Такое же солнце и люди просты, </a:t>
                      </a:r>
                    </a:p>
                    <a:p>
                      <a:r>
                        <a:rPr lang="ru-RU" sz="2400" dirty="0" smtClean="0">
                          <a:solidFill>
                            <a:srgbClr val="0033CC"/>
                          </a:solidFill>
                          <a:latin typeface="Times New Roman" pitchFamily="18" charset="0"/>
                          <a:cs typeface="Times New Roman" pitchFamily="18" charset="0"/>
                        </a:rPr>
                        <a:t>И чистого неба высокий простор.</a:t>
                      </a:r>
                      <a:endParaRPr lang="ru-RU" sz="2400" dirty="0">
                        <a:solidFill>
                          <a:srgbClr val="0033CC"/>
                        </a:solidFill>
                        <a:latin typeface="Times New Roman" pitchFamily="18" charset="0"/>
                        <a:cs typeface="Times New Roman" pitchFamily="18" charset="0"/>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r>
            </a:tbl>
          </a:graphicData>
        </a:graphic>
      </p:graphicFrame>
    </p:spTree>
  </p:cSld>
  <p:clrMapOvr>
    <a:masterClrMapping/>
  </p:clrMapOvr>
  <p:transition>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4638"/>
            <a:ext cx="9144000" cy="1143000"/>
          </a:xfrm>
        </p:spPr>
        <p:txBody>
          <a:bodyPr>
            <a:normAutofit fontScale="90000"/>
          </a:bodyPr>
          <a:lstStyle/>
          <a:p>
            <a:r>
              <a:rPr lang="en-US" b="1" dirty="0" smtClean="0">
                <a:solidFill>
                  <a:srgbClr val="0033CC"/>
                </a:solidFill>
                <a:latin typeface="Times New Roman" pitchFamily="18" charset="0"/>
                <a:cs typeface="Times New Roman" pitchFamily="18" charset="0"/>
              </a:rPr>
              <a:t>6.Name the authors of these famous poems:</a:t>
            </a:r>
            <a:endParaRPr lang="ru-RU" b="1" dirty="0">
              <a:solidFill>
                <a:srgbClr val="0033CC"/>
              </a:solidFill>
              <a:latin typeface="Times New Roman" pitchFamily="18" charset="0"/>
              <a:cs typeface="Times New Roman" pitchFamily="18" charset="0"/>
            </a:endParaRPr>
          </a:p>
        </p:txBody>
      </p:sp>
      <p:graphicFrame>
        <p:nvGraphicFramePr>
          <p:cNvPr id="4" name="Содержимое 3"/>
          <p:cNvGraphicFramePr>
            <a:graphicFrameLocks noGrp="1"/>
          </p:cNvGraphicFramePr>
          <p:nvPr>
            <p:ph idx="1"/>
          </p:nvPr>
        </p:nvGraphicFramePr>
        <p:xfrm>
          <a:off x="457200" y="1600200"/>
          <a:ext cx="8229600" cy="4511040"/>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r>
                        <a:rPr lang="ru-RU" sz="2400" dirty="0" smtClean="0">
                          <a:solidFill>
                            <a:srgbClr val="0033CC"/>
                          </a:solidFill>
                          <a:latin typeface="Times New Roman" pitchFamily="18" charset="0"/>
                          <a:cs typeface="Times New Roman" pitchFamily="18" charset="0"/>
                        </a:rPr>
                        <a:t>Что здесь было?</a:t>
                      </a:r>
                    </a:p>
                    <a:p>
                      <a:r>
                        <a:rPr lang="ru-RU" sz="2400" dirty="0" smtClean="0">
                          <a:solidFill>
                            <a:srgbClr val="0033CC"/>
                          </a:solidFill>
                          <a:latin typeface="Times New Roman" pitchFamily="18" charset="0"/>
                          <a:cs typeface="Times New Roman" pitchFamily="18" charset="0"/>
                        </a:rPr>
                        <a:t>Клюква  да морошка…</a:t>
                      </a:r>
                    </a:p>
                    <a:p>
                      <a:r>
                        <a:rPr lang="ru-RU" sz="2400" dirty="0" smtClean="0">
                          <a:solidFill>
                            <a:srgbClr val="0033CC"/>
                          </a:solidFill>
                          <a:latin typeface="Times New Roman" pitchFamily="18" charset="0"/>
                          <a:cs typeface="Times New Roman" pitchFamily="18" charset="0"/>
                        </a:rPr>
                        <a:t>А теперь по берегу реки</a:t>
                      </a:r>
                    </a:p>
                    <a:p>
                      <a:r>
                        <a:rPr lang="ru-RU" sz="2400" dirty="0" smtClean="0">
                          <a:solidFill>
                            <a:srgbClr val="0033CC"/>
                          </a:solidFill>
                          <a:latin typeface="Times New Roman" pitchFamily="18" charset="0"/>
                          <a:cs typeface="Times New Roman" pitchFamily="18" charset="0"/>
                        </a:rPr>
                        <a:t>Новые дома растут без счёта</a:t>
                      </a:r>
                    </a:p>
                    <a:p>
                      <a:r>
                        <a:rPr lang="ru-RU" sz="2400" dirty="0" smtClean="0">
                          <a:solidFill>
                            <a:srgbClr val="0033CC"/>
                          </a:solidFill>
                          <a:latin typeface="Times New Roman" pitchFamily="18" charset="0"/>
                          <a:cs typeface="Times New Roman" pitchFamily="18" charset="0"/>
                        </a:rPr>
                        <a:t>Ветру и морозу вопреки.</a:t>
                      </a:r>
                      <a:endParaRPr lang="ru-RU" sz="2400" dirty="0">
                        <a:solidFill>
                          <a:srgbClr val="0033CC"/>
                        </a:solidFill>
                        <a:latin typeface="Times New Roman" pitchFamily="18" charset="0"/>
                        <a:cs typeface="Times New Roman" pitchFamily="18" charset="0"/>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ru-RU" sz="2400" dirty="0" smtClean="0">
                          <a:solidFill>
                            <a:srgbClr val="0033CC"/>
                          </a:solidFill>
                          <a:latin typeface="Times New Roman" pitchFamily="18" charset="0"/>
                          <a:cs typeface="Times New Roman" pitchFamily="18" charset="0"/>
                        </a:rPr>
                        <a:t>Родина…</a:t>
                      </a:r>
                    </a:p>
                    <a:p>
                      <a:r>
                        <a:rPr lang="ru-RU" sz="2400" dirty="0" smtClean="0">
                          <a:solidFill>
                            <a:srgbClr val="0033CC"/>
                          </a:solidFill>
                          <a:latin typeface="Times New Roman" pitchFamily="18" charset="0"/>
                          <a:cs typeface="Times New Roman" pitchFamily="18" charset="0"/>
                        </a:rPr>
                        <a:t>Родина… Тропы оленьи.</a:t>
                      </a:r>
                    </a:p>
                    <a:p>
                      <a:r>
                        <a:rPr lang="ru-RU" sz="2400" dirty="0" smtClean="0">
                          <a:solidFill>
                            <a:srgbClr val="0033CC"/>
                          </a:solidFill>
                          <a:latin typeface="Times New Roman" pitchFamily="18" charset="0"/>
                          <a:cs typeface="Times New Roman" pitchFamily="18" charset="0"/>
                        </a:rPr>
                        <a:t>Родина-</a:t>
                      </a:r>
                    </a:p>
                    <a:p>
                      <a:r>
                        <a:rPr lang="ru-RU" sz="2400" dirty="0" smtClean="0">
                          <a:solidFill>
                            <a:srgbClr val="0033CC"/>
                          </a:solidFill>
                          <a:latin typeface="Times New Roman" pitchFamily="18" charset="0"/>
                          <a:cs typeface="Times New Roman" pitchFamily="18" charset="0"/>
                        </a:rPr>
                        <a:t>В сопках родное селенье.</a:t>
                      </a:r>
                    </a:p>
                    <a:p>
                      <a:r>
                        <a:rPr lang="ru-RU" sz="2400" dirty="0" smtClean="0">
                          <a:solidFill>
                            <a:srgbClr val="0033CC"/>
                          </a:solidFill>
                          <a:latin typeface="Times New Roman" pitchFamily="18" charset="0"/>
                          <a:cs typeface="Times New Roman" pitchFamily="18" charset="0"/>
                        </a:rPr>
                        <a:t>Дома выбегают к студёному морю,</a:t>
                      </a:r>
                    </a:p>
                    <a:p>
                      <a:r>
                        <a:rPr lang="ru-RU" sz="2400" dirty="0" smtClean="0">
                          <a:solidFill>
                            <a:srgbClr val="0033CC"/>
                          </a:solidFill>
                          <a:latin typeface="Times New Roman" pitchFamily="18" charset="0"/>
                          <a:cs typeface="Times New Roman" pitchFamily="18" charset="0"/>
                        </a:rPr>
                        <a:t>Есть лучше места в этом мире,</a:t>
                      </a:r>
                    </a:p>
                    <a:p>
                      <a:r>
                        <a:rPr lang="ru-RU" sz="2400" dirty="0" smtClean="0">
                          <a:solidFill>
                            <a:srgbClr val="0033CC"/>
                          </a:solidFill>
                          <a:latin typeface="Times New Roman" pitchFamily="18" charset="0"/>
                          <a:cs typeface="Times New Roman" pitchFamily="18" charset="0"/>
                        </a:rPr>
                        <a:t>Не спорю.</a:t>
                      </a:r>
                      <a:endParaRPr lang="ru-RU" sz="2400" dirty="0">
                        <a:solidFill>
                          <a:srgbClr val="0033CC"/>
                        </a:solidFill>
                        <a:latin typeface="Times New Roman" pitchFamily="18" charset="0"/>
                        <a:cs typeface="Times New Roman" pitchFamily="18" charset="0"/>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ru-RU" sz="2400" dirty="0" smtClean="0">
                          <a:solidFill>
                            <a:srgbClr val="0033CC"/>
                          </a:solidFill>
                          <a:latin typeface="Times New Roman" pitchFamily="18" charset="0"/>
                          <a:cs typeface="Times New Roman" pitchFamily="18" charset="0"/>
                        </a:rPr>
                        <a:t>А я и не знал, что родился в России.</a:t>
                      </a:r>
                    </a:p>
                    <a:p>
                      <a:r>
                        <a:rPr lang="ru-RU" sz="2400" dirty="0" smtClean="0">
                          <a:solidFill>
                            <a:srgbClr val="0033CC"/>
                          </a:solidFill>
                          <a:latin typeface="Times New Roman" pitchFamily="18" charset="0"/>
                          <a:cs typeface="Times New Roman" pitchFamily="18" charset="0"/>
                        </a:rPr>
                        <a:t>Не знал, что за гребнями гор</a:t>
                      </a:r>
                    </a:p>
                    <a:p>
                      <a:r>
                        <a:rPr lang="ru-RU" sz="2400" dirty="0" smtClean="0">
                          <a:solidFill>
                            <a:srgbClr val="0033CC"/>
                          </a:solidFill>
                          <a:latin typeface="Times New Roman" pitchFamily="18" charset="0"/>
                          <a:cs typeface="Times New Roman" pitchFamily="18" charset="0"/>
                        </a:rPr>
                        <a:t>Такое же солнце и люди просты, </a:t>
                      </a:r>
                    </a:p>
                    <a:p>
                      <a:r>
                        <a:rPr lang="ru-RU" sz="2400" dirty="0" smtClean="0">
                          <a:solidFill>
                            <a:srgbClr val="0033CC"/>
                          </a:solidFill>
                          <a:latin typeface="Times New Roman" pitchFamily="18" charset="0"/>
                          <a:cs typeface="Times New Roman" pitchFamily="18" charset="0"/>
                        </a:rPr>
                        <a:t>И чистого неба высокий простор.</a:t>
                      </a:r>
                      <a:endParaRPr lang="ru-RU" sz="2400" dirty="0">
                        <a:solidFill>
                          <a:srgbClr val="0033CC"/>
                        </a:solidFill>
                        <a:latin typeface="Times New Roman" pitchFamily="18" charset="0"/>
                        <a:cs typeface="Times New Roman" pitchFamily="18" charset="0"/>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r>
              <a:tr h="370840">
                <a:tc>
                  <a:txBody>
                    <a:bodyPr/>
                    <a:lstStyle/>
                    <a:p>
                      <a:r>
                        <a:rPr lang="en-US" sz="2000" b="1" dirty="0" err="1" smtClean="0">
                          <a:solidFill>
                            <a:srgbClr val="FF0000"/>
                          </a:solidFill>
                          <a:latin typeface="Times New Roman" pitchFamily="18" charset="0"/>
                          <a:cs typeface="Times New Roman" pitchFamily="18" charset="0"/>
                        </a:rPr>
                        <a:t>Prokopiy</a:t>
                      </a:r>
                      <a:r>
                        <a:rPr lang="en-US" sz="2000" b="1" baseline="0" dirty="0" smtClean="0">
                          <a:solidFill>
                            <a:srgbClr val="FF0000"/>
                          </a:solidFill>
                          <a:latin typeface="Times New Roman" pitchFamily="18" charset="0"/>
                          <a:cs typeface="Times New Roman" pitchFamily="18" charset="0"/>
                        </a:rPr>
                        <a:t> </a:t>
                      </a:r>
                      <a:r>
                        <a:rPr lang="en-US" sz="2000" b="1" baseline="0" dirty="0" err="1" smtClean="0">
                          <a:solidFill>
                            <a:srgbClr val="FF0000"/>
                          </a:solidFill>
                          <a:latin typeface="Times New Roman" pitchFamily="18" charset="0"/>
                          <a:cs typeface="Times New Roman" pitchFamily="18" charset="0"/>
                        </a:rPr>
                        <a:t>Yavtysy</a:t>
                      </a:r>
                      <a:endParaRPr lang="ru-RU" sz="2000" b="1" dirty="0">
                        <a:solidFill>
                          <a:srgbClr val="FF0000"/>
                        </a:solidFill>
                        <a:latin typeface="Times New Roman" pitchFamily="18" charset="0"/>
                        <a:cs typeface="Times New Roman" pitchFamily="18" charset="0"/>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endParaRPr lang="ru-RU" dirty="0"/>
                    </a:p>
                  </a:txBody>
                  <a:tcPr>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endParaRPr lang="ru-RU" dirty="0"/>
                    </a:p>
                  </a:txBody>
                  <a:tcPr>
                    <a:lnL w="12700" cmpd="sng">
                      <a:noFill/>
                    </a:lnL>
                    <a:lnR w="12700" cmpd="sng">
                      <a:noFill/>
                    </a:lnR>
                    <a:lnT w="38100" cmpd="sng">
                      <a:noFill/>
                    </a:lnT>
                    <a:lnB w="12700" cmpd="sng">
                      <a:noFill/>
                    </a:lnB>
                    <a:lnTlToBr w="12700" cmpd="sng">
                      <a:noFill/>
                      <a:prstDash val="solid"/>
                    </a:lnTlToBr>
                    <a:lnBlToTr w="12700" cmpd="sng">
                      <a:noFill/>
                      <a:prstDash val="solid"/>
                    </a:lnBlToTr>
                  </a:tcPr>
                </a:tc>
              </a:tr>
            </a:tbl>
          </a:graphicData>
        </a:graphic>
      </p:graphicFrame>
    </p:spTree>
  </p:cSld>
  <p:clrMapOvr>
    <a:masterClrMapping/>
  </p:clrMapOvr>
  <p:transition>
    <p:wedg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4638"/>
            <a:ext cx="9144000" cy="1143000"/>
          </a:xfrm>
        </p:spPr>
        <p:txBody>
          <a:bodyPr>
            <a:normAutofit fontScale="90000"/>
          </a:bodyPr>
          <a:lstStyle/>
          <a:p>
            <a:r>
              <a:rPr lang="en-US" b="1" dirty="0" smtClean="0">
                <a:solidFill>
                  <a:srgbClr val="0033CC"/>
                </a:solidFill>
                <a:latin typeface="Times New Roman" pitchFamily="18" charset="0"/>
                <a:cs typeface="Times New Roman" pitchFamily="18" charset="0"/>
              </a:rPr>
              <a:t>6.Name the authors of these famous poems:</a:t>
            </a:r>
            <a:endParaRPr lang="ru-RU" b="1" dirty="0">
              <a:solidFill>
                <a:srgbClr val="0033CC"/>
              </a:solidFill>
              <a:latin typeface="Times New Roman" pitchFamily="18" charset="0"/>
              <a:cs typeface="Times New Roman" pitchFamily="18" charset="0"/>
            </a:endParaRPr>
          </a:p>
        </p:txBody>
      </p:sp>
      <p:graphicFrame>
        <p:nvGraphicFramePr>
          <p:cNvPr id="4" name="Содержимое 3"/>
          <p:cNvGraphicFramePr>
            <a:graphicFrameLocks noGrp="1"/>
          </p:cNvGraphicFramePr>
          <p:nvPr>
            <p:ph idx="1"/>
          </p:nvPr>
        </p:nvGraphicFramePr>
        <p:xfrm>
          <a:off x="457200" y="1600200"/>
          <a:ext cx="8229600" cy="4485640"/>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r>
                        <a:rPr lang="ru-RU" sz="2400" dirty="0" smtClean="0">
                          <a:solidFill>
                            <a:srgbClr val="0033CC"/>
                          </a:solidFill>
                          <a:latin typeface="Times New Roman" pitchFamily="18" charset="0"/>
                          <a:cs typeface="Times New Roman" pitchFamily="18" charset="0"/>
                        </a:rPr>
                        <a:t>Что здесь было?</a:t>
                      </a:r>
                    </a:p>
                    <a:p>
                      <a:r>
                        <a:rPr lang="ru-RU" sz="2400" dirty="0" smtClean="0">
                          <a:solidFill>
                            <a:srgbClr val="0033CC"/>
                          </a:solidFill>
                          <a:latin typeface="Times New Roman" pitchFamily="18" charset="0"/>
                          <a:cs typeface="Times New Roman" pitchFamily="18" charset="0"/>
                        </a:rPr>
                        <a:t>Клюква  да морошка…</a:t>
                      </a:r>
                    </a:p>
                    <a:p>
                      <a:r>
                        <a:rPr lang="ru-RU" sz="2400" dirty="0" smtClean="0">
                          <a:solidFill>
                            <a:srgbClr val="0033CC"/>
                          </a:solidFill>
                          <a:latin typeface="Times New Roman" pitchFamily="18" charset="0"/>
                          <a:cs typeface="Times New Roman" pitchFamily="18" charset="0"/>
                        </a:rPr>
                        <a:t>А теперь по берегу реки</a:t>
                      </a:r>
                    </a:p>
                    <a:p>
                      <a:r>
                        <a:rPr lang="ru-RU" sz="2400" dirty="0" smtClean="0">
                          <a:solidFill>
                            <a:srgbClr val="0033CC"/>
                          </a:solidFill>
                          <a:latin typeface="Times New Roman" pitchFamily="18" charset="0"/>
                          <a:cs typeface="Times New Roman" pitchFamily="18" charset="0"/>
                        </a:rPr>
                        <a:t>Новые дома растут без счёта</a:t>
                      </a:r>
                    </a:p>
                    <a:p>
                      <a:r>
                        <a:rPr lang="ru-RU" sz="2400" dirty="0" smtClean="0">
                          <a:solidFill>
                            <a:srgbClr val="0033CC"/>
                          </a:solidFill>
                          <a:latin typeface="Times New Roman" pitchFamily="18" charset="0"/>
                          <a:cs typeface="Times New Roman" pitchFamily="18" charset="0"/>
                        </a:rPr>
                        <a:t>Ветру и морозу вопреки.</a:t>
                      </a:r>
                      <a:endParaRPr lang="ru-RU" sz="2400" dirty="0">
                        <a:solidFill>
                          <a:srgbClr val="0033CC"/>
                        </a:solidFill>
                        <a:latin typeface="Times New Roman" pitchFamily="18" charset="0"/>
                        <a:cs typeface="Times New Roman" pitchFamily="18" charset="0"/>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ru-RU" sz="2400" dirty="0" smtClean="0">
                          <a:solidFill>
                            <a:srgbClr val="0033CC"/>
                          </a:solidFill>
                          <a:latin typeface="Times New Roman" pitchFamily="18" charset="0"/>
                          <a:cs typeface="Times New Roman" pitchFamily="18" charset="0"/>
                        </a:rPr>
                        <a:t>Родина…</a:t>
                      </a:r>
                    </a:p>
                    <a:p>
                      <a:r>
                        <a:rPr lang="ru-RU" sz="2400" dirty="0" smtClean="0">
                          <a:solidFill>
                            <a:srgbClr val="0033CC"/>
                          </a:solidFill>
                          <a:latin typeface="Times New Roman" pitchFamily="18" charset="0"/>
                          <a:cs typeface="Times New Roman" pitchFamily="18" charset="0"/>
                        </a:rPr>
                        <a:t>Родина… Тропы оленьи.</a:t>
                      </a:r>
                    </a:p>
                    <a:p>
                      <a:r>
                        <a:rPr lang="ru-RU" sz="2400" dirty="0" smtClean="0">
                          <a:solidFill>
                            <a:srgbClr val="0033CC"/>
                          </a:solidFill>
                          <a:latin typeface="Times New Roman" pitchFamily="18" charset="0"/>
                          <a:cs typeface="Times New Roman" pitchFamily="18" charset="0"/>
                        </a:rPr>
                        <a:t>Родина-</a:t>
                      </a:r>
                    </a:p>
                    <a:p>
                      <a:r>
                        <a:rPr lang="ru-RU" sz="2400" dirty="0" smtClean="0">
                          <a:solidFill>
                            <a:srgbClr val="0033CC"/>
                          </a:solidFill>
                          <a:latin typeface="Times New Roman" pitchFamily="18" charset="0"/>
                          <a:cs typeface="Times New Roman" pitchFamily="18" charset="0"/>
                        </a:rPr>
                        <a:t>В сопках родное селенье.</a:t>
                      </a:r>
                    </a:p>
                    <a:p>
                      <a:r>
                        <a:rPr lang="ru-RU" sz="2400" dirty="0" smtClean="0">
                          <a:solidFill>
                            <a:srgbClr val="0033CC"/>
                          </a:solidFill>
                          <a:latin typeface="Times New Roman" pitchFamily="18" charset="0"/>
                          <a:cs typeface="Times New Roman" pitchFamily="18" charset="0"/>
                        </a:rPr>
                        <a:t>Дома выбегают к студёному морю,</a:t>
                      </a:r>
                    </a:p>
                    <a:p>
                      <a:r>
                        <a:rPr lang="ru-RU" sz="2400" dirty="0" smtClean="0">
                          <a:solidFill>
                            <a:srgbClr val="0033CC"/>
                          </a:solidFill>
                          <a:latin typeface="Times New Roman" pitchFamily="18" charset="0"/>
                          <a:cs typeface="Times New Roman" pitchFamily="18" charset="0"/>
                        </a:rPr>
                        <a:t>Есть лучше места в этом мире,</a:t>
                      </a:r>
                    </a:p>
                    <a:p>
                      <a:r>
                        <a:rPr lang="ru-RU" sz="2400" dirty="0" smtClean="0">
                          <a:solidFill>
                            <a:srgbClr val="0033CC"/>
                          </a:solidFill>
                          <a:latin typeface="Times New Roman" pitchFamily="18" charset="0"/>
                          <a:cs typeface="Times New Roman" pitchFamily="18" charset="0"/>
                        </a:rPr>
                        <a:t>Не спорю.</a:t>
                      </a:r>
                      <a:endParaRPr lang="ru-RU" sz="2400" dirty="0">
                        <a:solidFill>
                          <a:srgbClr val="0033CC"/>
                        </a:solidFill>
                        <a:latin typeface="Times New Roman" pitchFamily="18" charset="0"/>
                        <a:cs typeface="Times New Roman" pitchFamily="18" charset="0"/>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ru-RU" sz="2400" dirty="0" smtClean="0">
                          <a:solidFill>
                            <a:srgbClr val="0033CC"/>
                          </a:solidFill>
                          <a:latin typeface="Times New Roman" pitchFamily="18" charset="0"/>
                          <a:cs typeface="Times New Roman" pitchFamily="18" charset="0"/>
                        </a:rPr>
                        <a:t>А я и не знал, что родился в России.</a:t>
                      </a:r>
                    </a:p>
                    <a:p>
                      <a:r>
                        <a:rPr lang="ru-RU" sz="2400" dirty="0" smtClean="0">
                          <a:solidFill>
                            <a:srgbClr val="0033CC"/>
                          </a:solidFill>
                          <a:latin typeface="Times New Roman" pitchFamily="18" charset="0"/>
                          <a:cs typeface="Times New Roman" pitchFamily="18" charset="0"/>
                        </a:rPr>
                        <a:t>Не знал, что за гребнями гор</a:t>
                      </a:r>
                    </a:p>
                    <a:p>
                      <a:r>
                        <a:rPr lang="ru-RU" sz="2400" dirty="0" smtClean="0">
                          <a:solidFill>
                            <a:srgbClr val="0033CC"/>
                          </a:solidFill>
                          <a:latin typeface="Times New Roman" pitchFamily="18" charset="0"/>
                          <a:cs typeface="Times New Roman" pitchFamily="18" charset="0"/>
                        </a:rPr>
                        <a:t>Такое же солнце и люди просты, </a:t>
                      </a:r>
                    </a:p>
                    <a:p>
                      <a:r>
                        <a:rPr lang="ru-RU" sz="2400" dirty="0" smtClean="0">
                          <a:solidFill>
                            <a:srgbClr val="0033CC"/>
                          </a:solidFill>
                          <a:latin typeface="Times New Roman" pitchFamily="18" charset="0"/>
                          <a:cs typeface="Times New Roman" pitchFamily="18" charset="0"/>
                        </a:rPr>
                        <a:t>И чистого неба высокий простор.</a:t>
                      </a:r>
                      <a:endParaRPr lang="ru-RU" sz="2400" dirty="0">
                        <a:solidFill>
                          <a:srgbClr val="0033CC"/>
                        </a:solidFill>
                        <a:latin typeface="Times New Roman" pitchFamily="18" charset="0"/>
                        <a:cs typeface="Times New Roman" pitchFamily="18" charset="0"/>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err="1" smtClean="0">
                          <a:solidFill>
                            <a:srgbClr val="FF0000"/>
                          </a:solidFill>
                          <a:latin typeface="Times New Roman" pitchFamily="18" charset="0"/>
                          <a:cs typeface="Times New Roman" pitchFamily="18" charset="0"/>
                        </a:rPr>
                        <a:t>Prokopiy</a:t>
                      </a:r>
                      <a:r>
                        <a:rPr lang="en-US" sz="1800" b="1" baseline="0" dirty="0" smtClean="0">
                          <a:solidFill>
                            <a:srgbClr val="FF0000"/>
                          </a:solidFill>
                          <a:latin typeface="Times New Roman" pitchFamily="18" charset="0"/>
                          <a:cs typeface="Times New Roman" pitchFamily="18" charset="0"/>
                        </a:rPr>
                        <a:t> </a:t>
                      </a:r>
                      <a:r>
                        <a:rPr lang="en-US" sz="1800" b="1" baseline="0" dirty="0" err="1" smtClean="0">
                          <a:solidFill>
                            <a:srgbClr val="FF0000"/>
                          </a:solidFill>
                          <a:latin typeface="Times New Roman" pitchFamily="18" charset="0"/>
                          <a:cs typeface="Times New Roman" pitchFamily="18" charset="0"/>
                        </a:rPr>
                        <a:t>Yavtysy</a:t>
                      </a:r>
                      <a:endParaRPr lang="ru-RU" sz="1800" b="1" dirty="0" smtClean="0">
                        <a:solidFill>
                          <a:srgbClr val="FF0000"/>
                        </a:solidFill>
                        <a:latin typeface="Times New Roman" pitchFamily="18" charset="0"/>
                        <a:cs typeface="Times New Roman" pitchFamily="18" charset="0"/>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solidFill>
                            <a:srgbClr val="FF0000"/>
                          </a:solidFill>
                          <a:latin typeface="Times New Roman" pitchFamily="18" charset="0"/>
                          <a:cs typeface="Times New Roman" pitchFamily="18" charset="0"/>
                        </a:rPr>
                        <a:t>Alexey </a:t>
                      </a:r>
                      <a:r>
                        <a:rPr lang="en-US" sz="1800" b="1" dirty="0" err="1" smtClean="0">
                          <a:solidFill>
                            <a:srgbClr val="FF0000"/>
                          </a:solidFill>
                          <a:latin typeface="Times New Roman" pitchFamily="18" charset="0"/>
                          <a:cs typeface="Times New Roman" pitchFamily="18" charset="0"/>
                        </a:rPr>
                        <a:t>Pichkov</a:t>
                      </a:r>
                      <a:endParaRPr lang="ru-RU" sz="1800" b="1" dirty="0" smtClean="0">
                        <a:solidFill>
                          <a:srgbClr val="FF0000"/>
                        </a:solidFill>
                        <a:latin typeface="Times New Roman" pitchFamily="18" charset="0"/>
                        <a:cs typeface="Times New Roman" pitchFamily="18" charset="0"/>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endParaRPr lang="ru-RU" dirty="0"/>
                    </a:p>
                  </a:txBody>
                  <a:tcPr>
                    <a:lnL w="12700" cmpd="sng">
                      <a:noFill/>
                    </a:lnL>
                    <a:lnR w="12700" cmpd="sng">
                      <a:noFill/>
                    </a:lnR>
                    <a:lnT w="38100" cmpd="sng">
                      <a:noFill/>
                    </a:lnT>
                    <a:lnB w="12700" cmpd="sng">
                      <a:noFill/>
                    </a:lnB>
                    <a:lnTlToBr w="12700" cmpd="sng">
                      <a:noFill/>
                      <a:prstDash val="solid"/>
                    </a:lnTlToBr>
                    <a:lnBlToTr w="12700" cmpd="sng">
                      <a:noFill/>
                      <a:prstDash val="solid"/>
                    </a:lnBlToTr>
                  </a:tcPr>
                </a:tc>
              </a:tr>
            </a:tbl>
          </a:graphicData>
        </a:graphic>
      </p:graphicFrame>
    </p:spTree>
  </p:cSld>
  <p:clrMapOvr>
    <a:masterClrMapping/>
  </p:clrMapOvr>
  <p:transition>
    <p:wedg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4638"/>
            <a:ext cx="9144000" cy="1143000"/>
          </a:xfrm>
        </p:spPr>
        <p:txBody>
          <a:bodyPr>
            <a:normAutofit fontScale="90000"/>
          </a:bodyPr>
          <a:lstStyle/>
          <a:p>
            <a:r>
              <a:rPr lang="en-US" b="1" dirty="0" smtClean="0">
                <a:solidFill>
                  <a:srgbClr val="0033CC"/>
                </a:solidFill>
                <a:latin typeface="Times New Roman" pitchFamily="18" charset="0"/>
                <a:cs typeface="Times New Roman" pitchFamily="18" charset="0"/>
              </a:rPr>
              <a:t>6.Name the authors of these famous poems:</a:t>
            </a:r>
            <a:endParaRPr lang="ru-RU" b="1" dirty="0">
              <a:solidFill>
                <a:srgbClr val="0033CC"/>
              </a:solidFill>
              <a:latin typeface="Times New Roman" pitchFamily="18" charset="0"/>
              <a:cs typeface="Times New Roman" pitchFamily="18" charset="0"/>
            </a:endParaRPr>
          </a:p>
        </p:txBody>
      </p:sp>
      <p:graphicFrame>
        <p:nvGraphicFramePr>
          <p:cNvPr id="4" name="Содержимое 3"/>
          <p:cNvGraphicFramePr>
            <a:graphicFrameLocks noGrp="1"/>
          </p:cNvGraphicFramePr>
          <p:nvPr>
            <p:ph idx="1"/>
          </p:nvPr>
        </p:nvGraphicFramePr>
        <p:xfrm>
          <a:off x="457200" y="1600200"/>
          <a:ext cx="8229600" cy="4815840"/>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r>
                        <a:rPr lang="ru-RU" sz="2400" dirty="0" smtClean="0">
                          <a:solidFill>
                            <a:srgbClr val="0033CC"/>
                          </a:solidFill>
                          <a:latin typeface="Times New Roman" pitchFamily="18" charset="0"/>
                          <a:cs typeface="Times New Roman" pitchFamily="18" charset="0"/>
                        </a:rPr>
                        <a:t>Что здесь было?</a:t>
                      </a:r>
                    </a:p>
                    <a:p>
                      <a:r>
                        <a:rPr lang="ru-RU" sz="2400" dirty="0" smtClean="0">
                          <a:solidFill>
                            <a:srgbClr val="0033CC"/>
                          </a:solidFill>
                          <a:latin typeface="Times New Roman" pitchFamily="18" charset="0"/>
                          <a:cs typeface="Times New Roman" pitchFamily="18" charset="0"/>
                        </a:rPr>
                        <a:t>Клюква  да морошка…</a:t>
                      </a:r>
                    </a:p>
                    <a:p>
                      <a:r>
                        <a:rPr lang="ru-RU" sz="2400" dirty="0" smtClean="0">
                          <a:solidFill>
                            <a:srgbClr val="0033CC"/>
                          </a:solidFill>
                          <a:latin typeface="Times New Roman" pitchFamily="18" charset="0"/>
                          <a:cs typeface="Times New Roman" pitchFamily="18" charset="0"/>
                        </a:rPr>
                        <a:t>А теперь по берегу реки</a:t>
                      </a:r>
                    </a:p>
                    <a:p>
                      <a:r>
                        <a:rPr lang="ru-RU" sz="2400" dirty="0" smtClean="0">
                          <a:solidFill>
                            <a:srgbClr val="0033CC"/>
                          </a:solidFill>
                          <a:latin typeface="Times New Roman" pitchFamily="18" charset="0"/>
                          <a:cs typeface="Times New Roman" pitchFamily="18" charset="0"/>
                        </a:rPr>
                        <a:t>Новые дома растут без счёта</a:t>
                      </a:r>
                    </a:p>
                    <a:p>
                      <a:r>
                        <a:rPr lang="ru-RU" sz="2400" dirty="0" smtClean="0">
                          <a:solidFill>
                            <a:srgbClr val="0033CC"/>
                          </a:solidFill>
                          <a:latin typeface="Times New Roman" pitchFamily="18" charset="0"/>
                          <a:cs typeface="Times New Roman" pitchFamily="18" charset="0"/>
                        </a:rPr>
                        <a:t>Ветру и морозу вопреки.</a:t>
                      </a:r>
                      <a:endParaRPr lang="ru-RU" sz="2400" dirty="0">
                        <a:solidFill>
                          <a:srgbClr val="0033CC"/>
                        </a:solidFill>
                        <a:latin typeface="Times New Roman" pitchFamily="18" charset="0"/>
                        <a:cs typeface="Times New Roman" pitchFamily="18" charset="0"/>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ru-RU" sz="2400" dirty="0" smtClean="0">
                          <a:solidFill>
                            <a:srgbClr val="0033CC"/>
                          </a:solidFill>
                          <a:latin typeface="Times New Roman" pitchFamily="18" charset="0"/>
                          <a:cs typeface="Times New Roman" pitchFamily="18" charset="0"/>
                        </a:rPr>
                        <a:t>Родина…</a:t>
                      </a:r>
                    </a:p>
                    <a:p>
                      <a:r>
                        <a:rPr lang="ru-RU" sz="2400" dirty="0" smtClean="0">
                          <a:solidFill>
                            <a:srgbClr val="0033CC"/>
                          </a:solidFill>
                          <a:latin typeface="Times New Roman" pitchFamily="18" charset="0"/>
                          <a:cs typeface="Times New Roman" pitchFamily="18" charset="0"/>
                        </a:rPr>
                        <a:t>Родина… Тропы оленьи.</a:t>
                      </a:r>
                    </a:p>
                    <a:p>
                      <a:r>
                        <a:rPr lang="ru-RU" sz="2400" dirty="0" smtClean="0">
                          <a:solidFill>
                            <a:srgbClr val="0033CC"/>
                          </a:solidFill>
                          <a:latin typeface="Times New Roman" pitchFamily="18" charset="0"/>
                          <a:cs typeface="Times New Roman" pitchFamily="18" charset="0"/>
                        </a:rPr>
                        <a:t>Родина-</a:t>
                      </a:r>
                    </a:p>
                    <a:p>
                      <a:r>
                        <a:rPr lang="ru-RU" sz="2400" dirty="0" smtClean="0">
                          <a:solidFill>
                            <a:srgbClr val="0033CC"/>
                          </a:solidFill>
                          <a:latin typeface="Times New Roman" pitchFamily="18" charset="0"/>
                          <a:cs typeface="Times New Roman" pitchFamily="18" charset="0"/>
                        </a:rPr>
                        <a:t>В сопках родное селенье.</a:t>
                      </a:r>
                    </a:p>
                    <a:p>
                      <a:r>
                        <a:rPr lang="ru-RU" sz="2400" dirty="0" smtClean="0">
                          <a:solidFill>
                            <a:srgbClr val="0033CC"/>
                          </a:solidFill>
                          <a:latin typeface="Times New Roman" pitchFamily="18" charset="0"/>
                          <a:cs typeface="Times New Roman" pitchFamily="18" charset="0"/>
                        </a:rPr>
                        <a:t>Дома выбегают к студёному морю,</a:t>
                      </a:r>
                    </a:p>
                    <a:p>
                      <a:r>
                        <a:rPr lang="ru-RU" sz="2400" dirty="0" smtClean="0">
                          <a:solidFill>
                            <a:srgbClr val="0033CC"/>
                          </a:solidFill>
                          <a:latin typeface="Times New Roman" pitchFamily="18" charset="0"/>
                          <a:cs typeface="Times New Roman" pitchFamily="18" charset="0"/>
                        </a:rPr>
                        <a:t>Есть лучше места в этом мире,</a:t>
                      </a:r>
                    </a:p>
                    <a:p>
                      <a:r>
                        <a:rPr lang="ru-RU" sz="2400" dirty="0" smtClean="0">
                          <a:solidFill>
                            <a:srgbClr val="0033CC"/>
                          </a:solidFill>
                          <a:latin typeface="Times New Roman" pitchFamily="18" charset="0"/>
                          <a:cs typeface="Times New Roman" pitchFamily="18" charset="0"/>
                        </a:rPr>
                        <a:t>Не спорю.</a:t>
                      </a:r>
                      <a:endParaRPr lang="ru-RU" sz="2400" dirty="0">
                        <a:solidFill>
                          <a:srgbClr val="0033CC"/>
                        </a:solidFill>
                        <a:latin typeface="Times New Roman" pitchFamily="18" charset="0"/>
                        <a:cs typeface="Times New Roman" pitchFamily="18" charset="0"/>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ru-RU" sz="2400" dirty="0" smtClean="0">
                          <a:solidFill>
                            <a:srgbClr val="0033CC"/>
                          </a:solidFill>
                          <a:latin typeface="Times New Roman" pitchFamily="18" charset="0"/>
                          <a:cs typeface="Times New Roman" pitchFamily="18" charset="0"/>
                        </a:rPr>
                        <a:t>А я и не знал, что родился в России.</a:t>
                      </a:r>
                    </a:p>
                    <a:p>
                      <a:r>
                        <a:rPr lang="ru-RU" sz="2400" dirty="0" smtClean="0">
                          <a:solidFill>
                            <a:srgbClr val="0033CC"/>
                          </a:solidFill>
                          <a:latin typeface="Times New Roman" pitchFamily="18" charset="0"/>
                          <a:cs typeface="Times New Roman" pitchFamily="18" charset="0"/>
                        </a:rPr>
                        <a:t>Не знал, что за гребнями гор</a:t>
                      </a:r>
                    </a:p>
                    <a:p>
                      <a:r>
                        <a:rPr lang="ru-RU" sz="2400" dirty="0" smtClean="0">
                          <a:solidFill>
                            <a:srgbClr val="0033CC"/>
                          </a:solidFill>
                          <a:latin typeface="Times New Roman" pitchFamily="18" charset="0"/>
                          <a:cs typeface="Times New Roman" pitchFamily="18" charset="0"/>
                        </a:rPr>
                        <a:t>Такое же солнце и люди просты, </a:t>
                      </a:r>
                    </a:p>
                    <a:p>
                      <a:r>
                        <a:rPr lang="ru-RU" sz="2400" dirty="0" smtClean="0">
                          <a:solidFill>
                            <a:srgbClr val="0033CC"/>
                          </a:solidFill>
                          <a:latin typeface="Times New Roman" pitchFamily="18" charset="0"/>
                          <a:cs typeface="Times New Roman" pitchFamily="18" charset="0"/>
                        </a:rPr>
                        <a:t>И чистого неба высокий простор.</a:t>
                      </a:r>
                      <a:endParaRPr lang="ru-RU" sz="2400" dirty="0">
                        <a:solidFill>
                          <a:srgbClr val="0033CC"/>
                        </a:solidFill>
                        <a:latin typeface="Times New Roman" pitchFamily="18" charset="0"/>
                        <a:cs typeface="Times New Roman" pitchFamily="18" charset="0"/>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err="1" smtClean="0">
                          <a:solidFill>
                            <a:srgbClr val="FF0000"/>
                          </a:solidFill>
                          <a:latin typeface="Times New Roman" pitchFamily="18" charset="0"/>
                          <a:cs typeface="Times New Roman" pitchFamily="18" charset="0"/>
                        </a:rPr>
                        <a:t>Prokopiy</a:t>
                      </a:r>
                      <a:r>
                        <a:rPr lang="en-US" sz="2000" b="1" baseline="0" dirty="0" smtClean="0">
                          <a:solidFill>
                            <a:srgbClr val="FF0000"/>
                          </a:solidFill>
                          <a:latin typeface="Times New Roman" pitchFamily="18" charset="0"/>
                          <a:cs typeface="Times New Roman" pitchFamily="18" charset="0"/>
                        </a:rPr>
                        <a:t> </a:t>
                      </a:r>
                      <a:r>
                        <a:rPr lang="en-US" sz="2000" b="1" baseline="0" dirty="0" err="1" smtClean="0">
                          <a:solidFill>
                            <a:srgbClr val="FF0000"/>
                          </a:solidFill>
                          <a:latin typeface="Times New Roman" pitchFamily="18" charset="0"/>
                          <a:cs typeface="Times New Roman" pitchFamily="18" charset="0"/>
                        </a:rPr>
                        <a:t>Yavtysy</a:t>
                      </a:r>
                      <a:endParaRPr lang="ru-RU" sz="2000" b="1" dirty="0" smtClean="0">
                        <a:solidFill>
                          <a:srgbClr val="FF0000"/>
                        </a:solidFill>
                        <a:latin typeface="Times New Roman" pitchFamily="18" charset="0"/>
                        <a:cs typeface="Times New Roman" pitchFamily="18" charset="0"/>
                      </a:endParaRPr>
                    </a:p>
                    <a:p>
                      <a:endParaRPr lang="ru-RU" sz="2000" b="1" dirty="0">
                        <a:solidFill>
                          <a:srgbClr val="FF0000"/>
                        </a:solidFill>
                        <a:latin typeface="Times New Roman" pitchFamily="18" charset="0"/>
                        <a:cs typeface="Times New Roman" pitchFamily="18" charset="0"/>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err="1" smtClean="0">
                          <a:solidFill>
                            <a:srgbClr val="FF0000"/>
                          </a:solidFill>
                          <a:latin typeface="Times New Roman" pitchFamily="18" charset="0"/>
                          <a:cs typeface="Times New Roman" pitchFamily="18" charset="0"/>
                        </a:rPr>
                        <a:t>Alexey</a:t>
                      </a:r>
                      <a:r>
                        <a:rPr lang="en-US" sz="2000" b="1" dirty="0" smtClean="0">
                          <a:solidFill>
                            <a:srgbClr val="FF0000"/>
                          </a:solidFill>
                          <a:latin typeface="Times New Roman" pitchFamily="18" charset="0"/>
                          <a:cs typeface="Times New Roman" pitchFamily="18" charset="0"/>
                        </a:rPr>
                        <a:t> </a:t>
                      </a:r>
                      <a:r>
                        <a:rPr lang="en-US" sz="2000" b="1" dirty="0" err="1" smtClean="0">
                          <a:solidFill>
                            <a:srgbClr val="FF0000"/>
                          </a:solidFill>
                          <a:latin typeface="Times New Roman" pitchFamily="18" charset="0"/>
                          <a:cs typeface="Times New Roman" pitchFamily="18" charset="0"/>
                        </a:rPr>
                        <a:t>Pichkov</a:t>
                      </a:r>
                      <a:endParaRPr lang="ru-RU" sz="2000" b="1" dirty="0" smtClean="0">
                        <a:solidFill>
                          <a:srgbClr val="FF0000"/>
                        </a:solidFill>
                        <a:latin typeface="Times New Roman" pitchFamily="18" charset="0"/>
                        <a:cs typeface="Times New Roman" pitchFamily="18" charset="0"/>
                      </a:endParaRPr>
                    </a:p>
                    <a:p>
                      <a:endParaRPr lang="ru-RU" sz="2000" b="1" dirty="0">
                        <a:solidFill>
                          <a:srgbClr val="FF0000"/>
                        </a:solidFill>
                        <a:latin typeface="Times New Roman" pitchFamily="18" charset="0"/>
                        <a:cs typeface="Times New Roman" pitchFamily="18" charset="0"/>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r>
                        <a:rPr lang="en-US" sz="2000" b="1" dirty="0" err="1" smtClean="0">
                          <a:solidFill>
                            <a:srgbClr val="FF0000"/>
                          </a:solidFill>
                          <a:latin typeface="Times New Roman" pitchFamily="18" charset="0"/>
                          <a:cs typeface="Times New Roman" pitchFamily="18" charset="0"/>
                        </a:rPr>
                        <a:t>Vasiliy</a:t>
                      </a:r>
                      <a:r>
                        <a:rPr lang="en-US" sz="2000" b="1" dirty="0" smtClean="0">
                          <a:solidFill>
                            <a:srgbClr val="FF0000"/>
                          </a:solidFill>
                          <a:latin typeface="Times New Roman" pitchFamily="18" charset="0"/>
                          <a:cs typeface="Times New Roman" pitchFamily="18" charset="0"/>
                        </a:rPr>
                        <a:t> </a:t>
                      </a:r>
                      <a:r>
                        <a:rPr lang="en-US" sz="2000" b="1" dirty="0" err="1" smtClean="0">
                          <a:solidFill>
                            <a:srgbClr val="FF0000"/>
                          </a:solidFill>
                          <a:latin typeface="Times New Roman" pitchFamily="18" charset="0"/>
                          <a:cs typeface="Times New Roman" pitchFamily="18" charset="0"/>
                        </a:rPr>
                        <a:t>Ledkov</a:t>
                      </a:r>
                      <a:endParaRPr lang="ru-RU" sz="2000" b="1" dirty="0">
                        <a:solidFill>
                          <a:srgbClr val="FF0000"/>
                        </a:solidFill>
                        <a:latin typeface="Times New Roman" pitchFamily="18" charset="0"/>
                        <a:cs typeface="Times New Roman" pitchFamily="18" charset="0"/>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tcPr>
                </a:tc>
              </a:tr>
            </a:tbl>
          </a:graphicData>
        </a:graphic>
      </p:graphicFrame>
    </p:spTree>
  </p:cSld>
  <p:clrMapOvr>
    <a:masterClrMapping/>
  </p:clrMapOvr>
  <p:transition>
    <p:wedg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b="1" dirty="0" smtClean="0">
                <a:solidFill>
                  <a:srgbClr val="0033CC"/>
                </a:solidFill>
                <a:latin typeface="Times New Roman" pitchFamily="18" charset="0"/>
                <a:cs typeface="Times New Roman" pitchFamily="18" charset="0"/>
              </a:rPr>
              <a:t>7. Name “the month of Big Darkness”:</a:t>
            </a:r>
            <a:endParaRPr lang="ru-RU" b="1" dirty="0">
              <a:solidFill>
                <a:srgbClr val="0033CC"/>
              </a:solidFill>
              <a:latin typeface="Times New Roman" pitchFamily="18" charset="0"/>
              <a:cs typeface="Times New Roman" pitchFamily="18" charset="0"/>
            </a:endParaRPr>
          </a:p>
        </p:txBody>
      </p:sp>
      <p:sp>
        <p:nvSpPr>
          <p:cNvPr id="3" name="Содержимое 2"/>
          <p:cNvSpPr>
            <a:spLocks noGrp="1"/>
          </p:cNvSpPr>
          <p:nvPr>
            <p:ph idx="1"/>
          </p:nvPr>
        </p:nvSpPr>
        <p:spPr>
          <a:xfrm>
            <a:off x="428596" y="2332037"/>
            <a:ext cx="8229600" cy="3740169"/>
          </a:xfrm>
        </p:spPr>
        <p:txBody>
          <a:bodyPr>
            <a:normAutofit/>
          </a:bodyPr>
          <a:lstStyle/>
          <a:p>
            <a:pPr marL="742950" indent="-742950">
              <a:buFont typeface="+mj-lt"/>
              <a:buAutoNum type="arabicPeriod"/>
            </a:pPr>
            <a:r>
              <a:rPr lang="en-US" sz="4400" b="1" dirty="0" smtClean="0">
                <a:solidFill>
                  <a:srgbClr val="0033CC"/>
                </a:solidFill>
                <a:latin typeface="Times New Roman" pitchFamily="18" charset="0"/>
                <a:cs typeface="Times New Roman" pitchFamily="18" charset="0"/>
              </a:rPr>
              <a:t>November</a:t>
            </a:r>
            <a:r>
              <a:rPr lang="ru-RU" sz="4400" b="1" dirty="0" smtClean="0">
                <a:solidFill>
                  <a:srgbClr val="0033CC"/>
                </a:solidFill>
                <a:latin typeface="Times New Roman" pitchFamily="18" charset="0"/>
                <a:cs typeface="Times New Roman" pitchFamily="18" charset="0"/>
              </a:rPr>
              <a:t>;</a:t>
            </a:r>
          </a:p>
          <a:p>
            <a:pPr marL="742950" indent="-742950">
              <a:buFont typeface="+mj-lt"/>
              <a:buAutoNum type="arabicPeriod"/>
            </a:pPr>
            <a:r>
              <a:rPr lang="en-US" sz="4400" b="1" dirty="0" smtClean="0">
                <a:solidFill>
                  <a:srgbClr val="0033CC"/>
                </a:solidFill>
                <a:latin typeface="Times New Roman" pitchFamily="18" charset="0"/>
                <a:cs typeface="Times New Roman" pitchFamily="18" charset="0"/>
              </a:rPr>
              <a:t>December</a:t>
            </a:r>
            <a:r>
              <a:rPr lang="ru-RU" sz="4400" b="1" dirty="0" smtClean="0">
                <a:solidFill>
                  <a:srgbClr val="0033CC"/>
                </a:solidFill>
                <a:latin typeface="Times New Roman" pitchFamily="18" charset="0"/>
                <a:cs typeface="Times New Roman" pitchFamily="18" charset="0"/>
              </a:rPr>
              <a:t>;</a:t>
            </a:r>
          </a:p>
          <a:p>
            <a:pPr marL="742950" indent="-742950">
              <a:buFont typeface="+mj-lt"/>
              <a:buAutoNum type="arabicPeriod"/>
            </a:pPr>
            <a:r>
              <a:rPr lang="en-US" sz="4400" b="1" dirty="0" smtClean="0">
                <a:solidFill>
                  <a:srgbClr val="0033CC"/>
                </a:solidFill>
                <a:latin typeface="Times New Roman" pitchFamily="18" charset="0"/>
                <a:cs typeface="Times New Roman" pitchFamily="18" charset="0"/>
              </a:rPr>
              <a:t>January</a:t>
            </a:r>
            <a:r>
              <a:rPr lang="ru-RU" sz="4400" b="1" dirty="0" smtClean="0">
                <a:solidFill>
                  <a:srgbClr val="0033CC"/>
                </a:solidFill>
                <a:latin typeface="Times New Roman" pitchFamily="18" charset="0"/>
                <a:cs typeface="Times New Roman" pitchFamily="18" charset="0"/>
              </a:rPr>
              <a:t>.</a:t>
            </a:r>
            <a:endParaRPr lang="ru-RU" sz="4400" b="1" dirty="0">
              <a:solidFill>
                <a:srgbClr val="0033CC"/>
              </a:solidFill>
              <a:latin typeface="Times New Roman" pitchFamily="18" charset="0"/>
              <a:cs typeface="Times New Roman" pitchFamily="18" charset="0"/>
            </a:endParaRPr>
          </a:p>
        </p:txBody>
      </p:sp>
    </p:spTree>
  </p:cSld>
  <p:clrMapOvr>
    <a:masterClrMapping/>
  </p:clrMapOvr>
  <p:transition>
    <p:wedg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b="1" dirty="0" smtClean="0">
                <a:solidFill>
                  <a:srgbClr val="0033CC"/>
                </a:solidFill>
                <a:latin typeface="Times New Roman" pitchFamily="18" charset="0"/>
                <a:cs typeface="Times New Roman" pitchFamily="18" charset="0"/>
              </a:rPr>
              <a:t>7.</a:t>
            </a:r>
            <a:r>
              <a:rPr lang="en-US" b="1" dirty="0" smtClean="0">
                <a:solidFill>
                  <a:srgbClr val="0033CC"/>
                </a:solidFill>
                <a:latin typeface="Times New Roman" pitchFamily="18" charset="0"/>
                <a:cs typeface="Times New Roman" pitchFamily="18" charset="0"/>
              </a:rPr>
              <a:t>Name “the month of Big Darkness”:</a:t>
            </a:r>
            <a:endParaRPr lang="ru-RU" b="1" dirty="0">
              <a:solidFill>
                <a:srgbClr val="0033CC"/>
              </a:solidFill>
              <a:latin typeface="Times New Roman" pitchFamily="18" charset="0"/>
              <a:cs typeface="Times New Roman" pitchFamily="18" charset="0"/>
            </a:endParaRPr>
          </a:p>
        </p:txBody>
      </p:sp>
      <p:sp>
        <p:nvSpPr>
          <p:cNvPr id="3" name="Содержимое 2"/>
          <p:cNvSpPr>
            <a:spLocks noGrp="1"/>
          </p:cNvSpPr>
          <p:nvPr>
            <p:ph idx="1"/>
          </p:nvPr>
        </p:nvSpPr>
        <p:spPr>
          <a:xfrm>
            <a:off x="428596" y="2332037"/>
            <a:ext cx="8229600" cy="3740169"/>
          </a:xfrm>
        </p:spPr>
        <p:txBody>
          <a:bodyPr>
            <a:normAutofit/>
          </a:bodyPr>
          <a:lstStyle/>
          <a:p>
            <a:pPr marL="742950" indent="-742950">
              <a:buFont typeface="+mj-lt"/>
              <a:buAutoNum type="arabicPeriod"/>
            </a:pPr>
            <a:r>
              <a:rPr lang="en-US" sz="4400" b="1" dirty="0">
                <a:solidFill>
                  <a:srgbClr val="0033CC"/>
                </a:solidFill>
                <a:latin typeface="Times New Roman" pitchFamily="18" charset="0"/>
                <a:cs typeface="Times New Roman" pitchFamily="18" charset="0"/>
              </a:rPr>
              <a:t>November;</a:t>
            </a:r>
          </a:p>
          <a:p>
            <a:pPr marL="742950" indent="-742950">
              <a:buFont typeface="+mj-lt"/>
              <a:buAutoNum type="arabicPeriod"/>
            </a:pPr>
            <a:r>
              <a:rPr lang="en-US" sz="4400" b="1" dirty="0">
                <a:solidFill>
                  <a:srgbClr val="FF0000"/>
                </a:solidFill>
                <a:latin typeface="Times New Roman" pitchFamily="18" charset="0"/>
                <a:cs typeface="Times New Roman" pitchFamily="18" charset="0"/>
              </a:rPr>
              <a:t>December;</a:t>
            </a:r>
          </a:p>
          <a:p>
            <a:pPr marL="742950" indent="-742950">
              <a:buFont typeface="+mj-lt"/>
              <a:buAutoNum type="arabicPeriod"/>
            </a:pPr>
            <a:r>
              <a:rPr lang="en-US" sz="4400" b="1" dirty="0">
                <a:solidFill>
                  <a:srgbClr val="0033CC"/>
                </a:solidFill>
                <a:latin typeface="Times New Roman" pitchFamily="18" charset="0"/>
                <a:cs typeface="Times New Roman" pitchFamily="18" charset="0"/>
              </a:rPr>
              <a:t>January.</a:t>
            </a:r>
          </a:p>
          <a:p>
            <a:pPr marL="0" indent="0">
              <a:buNone/>
            </a:pPr>
            <a:endParaRPr lang="ru-RU" sz="4400" b="1" dirty="0">
              <a:solidFill>
                <a:srgbClr val="0033CC"/>
              </a:solidFill>
              <a:latin typeface="Times New Roman" pitchFamily="18" charset="0"/>
              <a:cs typeface="Times New Roman" pitchFamily="18" charset="0"/>
            </a:endParaRPr>
          </a:p>
        </p:txBody>
      </p:sp>
    </p:spTree>
  </p:cSld>
  <p:clrMapOvr>
    <a:masterClrMapping/>
  </p:clrMapOvr>
  <p:transition>
    <p:wedg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1"/>
            <a:ext cx="9144000" cy="3571876"/>
          </a:xfrm>
        </p:spPr>
        <p:txBody>
          <a:bodyPr>
            <a:normAutofit/>
          </a:bodyPr>
          <a:lstStyle/>
          <a:p>
            <a:pPr>
              <a:buNone/>
            </a:pPr>
            <a:r>
              <a:rPr lang="en-US" sz="4400" b="1" dirty="0" smtClean="0">
                <a:solidFill>
                  <a:srgbClr val="0033CC"/>
                </a:solidFill>
                <a:latin typeface="Times New Roman" pitchFamily="18" charset="0"/>
                <a:cs typeface="Times New Roman" pitchFamily="18" charset="0"/>
              </a:rPr>
              <a:t>8.There is a flame in the centre of the coat of arms of NAR, which has      a vital value for the Polar region. What is the flame symbolized? </a:t>
            </a:r>
            <a:endParaRPr lang="ru-RU" sz="4400" b="1" dirty="0">
              <a:solidFill>
                <a:srgbClr val="0033CC"/>
              </a:solidFill>
              <a:latin typeface="Times New Roman" pitchFamily="18" charset="0"/>
              <a:cs typeface="Times New Roman" pitchFamily="18" charset="0"/>
            </a:endParaRPr>
          </a:p>
        </p:txBody>
      </p:sp>
      <p:pic>
        <p:nvPicPr>
          <p:cNvPr id="4" name="Рисунок 3" descr="Герб Ненецкого автономного округа"/>
          <p:cNvPicPr/>
          <p:nvPr/>
        </p:nvPicPr>
        <p:blipFill>
          <a:blip r:embed="rId2"/>
          <a:srcRect/>
          <a:stretch>
            <a:fillRect/>
          </a:stretch>
        </p:blipFill>
        <p:spPr bwMode="auto">
          <a:xfrm>
            <a:off x="3071802" y="3000372"/>
            <a:ext cx="2643206" cy="3500462"/>
          </a:xfrm>
          <a:prstGeom prst="rect">
            <a:avLst/>
          </a:prstGeom>
          <a:noFill/>
          <a:ln w="9525">
            <a:noFill/>
            <a:miter lim="800000"/>
            <a:headEnd/>
            <a:tailEnd/>
          </a:ln>
        </p:spPr>
      </p:pic>
    </p:spTree>
  </p:cSld>
  <p:clrMapOvr>
    <a:masterClrMapping/>
  </p:clrMapOvr>
  <p:transition>
    <p:wedg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Герб Ненецкого автономного округа"/>
          <p:cNvPicPr/>
          <p:nvPr/>
        </p:nvPicPr>
        <p:blipFill>
          <a:blip r:embed="rId2"/>
          <a:srcRect/>
          <a:stretch>
            <a:fillRect/>
          </a:stretch>
        </p:blipFill>
        <p:spPr bwMode="auto">
          <a:xfrm>
            <a:off x="3214678" y="3000372"/>
            <a:ext cx="2286016" cy="3000396"/>
          </a:xfrm>
          <a:prstGeom prst="rect">
            <a:avLst/>
          </a:prstGeom>
          <a:noFill/>
          <a:ln w="9525">
            <a:noFill/>
            <a:miter lim="800000"/>
            <a:headEnd/>
            <a:tailEnd/>
          </a:ln>
        </p:spPr>
      </p:pic>
      <p:sp>
        <p:nvSpPr>
          <p:cNvPr id="3" name="Содержимое 2"/>
          <p:cNvSpPr>
            <a:spLocks noGrp="1"/>
          </p:cNvSpPr>
          <p:nvPr>
            <p:ph idx="1"/>
          </p:nvPr>
        </p:nvSpPr>
        <p:spPr>
          <a:xfrm>
            <a:off x="142844" y="0"/>
            <a:ext cx="8786874" cy="6643710"/>
          </a:xfrm>
        </p:spPr>
        <p:txBody>
          <a:bodyPr>
            <a:normAutofit/>
          </a:bodyPr>
          <a:lstStyle/>
          <a:p>
            <a:pPr>
              <a:buNone/>
            </a:pPr>
            <a:r>
              <a:rPr lang="en-US" sz="2800" b="1" dirty="0" smtClean="0">
                <a:solidFill>
                  <a:srgbClr val="0033CC"/>
                </a:solidFill>
                <a:latin typeface="Times New Roman" pitchFamily="18" charset="0"/>
                <a:cs typeface="Times New Roman" pitchFamily="18" charset="0"/>
              </a:rPr>
              <a:t>      8.There is a flame in the centre of the coat of arms of NAR, which has a vital value for the Polar region. What is the flame symbolized? </a:t>
            </a:r>
            <a:endParaRPr lang="ru-RU" sz="2800" b="1" dirty="0" smtClean="0">
              <a:solidFill>
                <a:srgbClr val="0033CC"/>
              </a:solidFill>
              <a:latin typeface="Times New Roman" pitchFamily="18" charset="0"/>
              <a:cs typeface="Times New Roman" pitchFamily="18" charset="0"/>
            </a:endParaRPr>
          </a:p>
          <a:p>
            <a:pPr algn="just">
              <a:buNone/>
            </a:pPr>
            <a:r>
              <a:rPr lang="en-US" sz="2800" b="1" dirty="0" smtClean="0">
                <a:solidFill>
                  <a:srgbClr val="FF0000"/>
                </a:solidFill>
                <a:latin typeface="Times New Roman" pitchFamily="18" charset="0"/>
                <a:cs typeface="Times New Roman" pitchFamily="18" charset="0"/>
              </a:rPr>
              <a:t>      Fire is a symbol of energy, light, comfort and warmth that are most sought after in the North. Silver flame in the blue circle symbolizes fire and natural resources of NAR - oil and gas.</a:t>
            </a:r>
            <a:endParaRPr lang="ru-RU" sz="2800" b="1" dirty="0">
              <a:solidFill>
                <a:srgbClr val="FF0000"/>
              </a:solidFill>
              <a:latin typeface="Times New Roman" pitchFamily="18" charset="0"/>
              <a:cs typeface="Times New Roman" pitchFamily="18" charset="0"/>
            </a:endParaRPr>
          </a:p>
        </p:txBody>
      </p:sp>
    </p:spTree>
  </p:cSld>
  <p:clrMapOvr>
    <a:masterClrMapping/>
  </p:clrMapOvr>
  <p:transition>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42910" y="428604"/>
            <a:ext cx="7772400" cy="1470025"/>
          </a:xfrm>
        </p:spPr>
        <p:txBody>
          <a:bodyPr/>
          <a:lstStyle/>
          <a:p>
            <a:r>
              <a:rPr lang="en-US" b="1" dirty="0" smtClean="0">
                <a:solidFill>
                  <a:srgbClr val="0033CC"/>
                </a:solidFill>
                <a:latin typeface="Times New Roman" pitchFamily="18" charset="0"/>
                <a:cs typeface="Times New Roman" pitchFamily="18" charset="0"/>
              </a:rPr>
              <a:t>1.Nenez autonomous region is situated in</a:t>
            </a:r>
            <a:r>
              <a:rPr lang="ru-RU" b="1" dirty="0" smtClean="0">
                <a:solidFill>
                  <a:srgbClr val="0033CC"/>
                </a:solidFill>
                <a:latin typeface="Times New Roman" pitchFamily="18" charset="0"/>
                <a:cs typeface="Times New Roman" pitchFamily="18" charset="0"/>
              </a:rPr>
              <a:t>:</a:t>
            </a:r>
            <a:endParaRPr lang="ru-RU" b="1" dirty="0">
              <a:solidFill>
                <a:srgbClr val="0033CC"/>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214282" y="2143116"/>
            <a:ext cx="8501122" cy="3857652"/>
          </a:xfrm>
        </p:spPr>
        <p:txBody>
          <a:bodyPr>
            <a:noAutofit/>
          </a:bodyPr>
          <a:lstStyle/>
          <a:p>
            <a:pPr marL="514350" indent="-514350" algn="l">
              <a:buFont typeface="+mj-lt"/>
              <a:buAutoNum type="arabicPeriod"/>
            </a:pPr>
            <a:r>
              <a:rPr lang="en-US" sz="4000" b="1" dirty="0" smtClean="0">
                <a:solidFill>
                  <a:srgbClr val="0033CC"/>
                </a:solidFill>
                <a:latin typeface="Times New Roman" pitchFamily="18" charset="0"/>
                <a:cs typeface="Times New Roman" pitchFamily="18" charset="0"/>
              </a:rPr>
              <a:t>The North – east </a:t>
            </a:r>
            <a:r>
              <a:rPr lang="en-US" sz="4000" b="1" dirty="0" err="1" smtClean="0">
                <a:solidFill>
                  <a:srgbClr val="0033CC"/>
                </a:solidFill>
                <a:latin typeface="Times New Roman" pitchFamily="18" charset="0"/>
                <a:cs typeface="Times New Roman" pitchFamily="18" charset="0"/>
              </a:rPr>
              <a:t>european</a:t>
            </a:r>
            <a:r>
              <a:rPr lang="en-US" sz="4000" b="1" dirty="0" smtClean="0">
                <a:solidFill>
                  <a:srgbClr val="0033CC"/>
                </a:solidFill>
                <a:latin typeface="Times New Roman" pitchFamily="18" charset="0"/>
                <a:cs typeface="Times New Roman" pitchFamily="18" charset="0"/>
              </a:rPr>
              <a:t> part;</a:t>
            </a:r>
          </a:p>
          <a:p>
            <a:pPr marL="514350" indent="-514350" algn="l">
              <a:buFont typeface="+mj-lt"/>
              <a:buAutoNum type="arabicPeriod"/>
            </a:pPr>
            <a:r>
              <a:rPr lang="en-US" sz="4000" b="1" dirty="0" smtClean="0">
                <a:solidFill>
                  <a:srgbClr val="0033CC"/>
                </a:solidFill>
                <a:latin typeface="Times New Roman" pitchFamily="18" charset="0"/>
                <a:cs typeface="Times New Roman" pitchFamily="18" charset="0"/>
              </a:rPr>
              <a:t>The North – west </a:t>
            </a:r>
            <a:r>
              <a:rPr lang="en-US" sz="4000" b="1" dirty="0" err="1" smtClean="0">
                <a:solidFill>
                  <a:srgbClr val="0033CC"/>
                </a:solidFill>
                <a:latin typeface="Times New Roman" pitchFamily="18" charset="0"/>
                <a:cs typeface="Times New Roman" pitchFamily="18" charset="0"/>
              </a:rPr>
              <a:t>european</a:t>
            </a:r>
            <a:r>
              <a:rPr lang="en-US" sz="4000" b="1" dirty="0" smtClean="0">
                <a:solidFill>
                  <a:srgbClr val="0033CC"/>
                </a:solidFill>
                <a:latin typeface="Times New Roman" pitchFamily="18" charset="0"/>
                <a:cs typeface="Times New Roman" pitchFamily="18" charset="0"/>
              </a:rPr>
              <a:t> part;</a:t>
            </a:r>
            <a:endParaRPr lang="ru-RU" sz="4000" b="1" dirty="0" smtClean="0">
              <a:solidFill>
                <a:srgbClr val="0033CC"/>
              </a:solidFill>
              <a:latin typeface="Times New Roman" pitchFamily="18" charset="0"/>
              <a:cs typeface="Times New Roman" pitchFamily="18" charset="0"/>
            </a:endParaRPr>
          </a:p>
          <a:p>
            <a:pPr marL="514350" indent="-514350" algn="l">
              <a:buFont typeface="+mj-lt"/>
              <a:buAutoNum type="arabicPeriod"/>
            </a:pPr>
            <a:r>
              <a:rPr lang="en-US" sz="4000" b="1" dirty="0" smtClean="0">
                <a:solidFill>
                  <a:srgbClr val="0033CC"/>
                </a:solidFill>
                <a:latin typeface="Times New Roman" pitchFamily="18" charset="0"/>
                <a:cs typeface="Times New Roman" pitchFamily="18" charset="0"/>
              </a:rPr>
              <a:t>The South – west </a:t>
            </a:r>
            <a:r>
              <a:rPr lang="en-US" sz="4000" b="1" dirty="0" err="1" smtClean="0">
                <a:solidFill>
                  <a:srgbClr val="0033CC"/>
                </a:solidFill>
                <a:latin typeface="Times New Roman" pitchFamily="18" charset="0"/>
                <a:cs typeface="Times New Roman" pitchFamily="18" charset="0"/>
              </a:rPr>
              <a:t>european</a:t>
            </a:r>
            <a:r>
              <a:rPr lang="en-US" sz="4000" b="1" dirty="0" smtClean="0">
                <a:solidFill>
                  <a:srgbClr val="0033CC"/>
                </a:solidFill>
                <a:latin typeface="Times New Roman" pitchFamily="18" charset="0"/>
                <a:cs typeface="Times New Roman" pitchFamily="18" charset="0"/>
              </a:rPr>
              <a:t> part.</a:t>
            </a:r>
            <a:endParaRPr lang="ru-RU" sz="4000" b="1" dirty="0">
              <a:solidFill>
                <a:srgbClr val="0033CC"/>
              </a:solidFill>
              <a:latin typeface="Times New Roman" pitchFamily="18" charset="0"/>
              <a:cs typeface="Times New Roman" pitchFamily="18" charset="0"/>
            </a:endParaRPr>
          </a:p>
        </p:txBody>
      </p:sp>
    </p:spTree>
  </p:cSld>
  <p:clrMapOvr>
    <a:masterClrMapping/>
  </p:clrMapOvr>
  <p:transition>
    <p:wedg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571480"/>
            <a:ext cx="8715436" cy="3500462"/>
          </a:xfrm>
        </p:spPr>
        <p:txBody>
          <a:bodyPr>
            <a:noAutofit/>
          </a:bodyPr>
          <a:lstStyle/>
          <a:p>
            <a:pPr algn="l"/>
            <a:r>
              <a:rPr lang="ru-RU" b="1" dirty="0" smtClean="0">
                <a:solidFill>
                  <a:srgbClr val="0033CC"/>
                </a:solidFill>
                <a:latin typeface="Times New Roman" pitchFamily="18" charset="0"/>
                <a:cs typeface="Times New Roman" pitchFamily="18" charset="0"/>
              </a:rPr>
              <a:t>9.</a:t>
            </a:r>
            <a:r>
              <a:rPr lang="en-US" b="1" dirty="0" smtClean="0">
                <a:solidFill>
                  <a:srgbClr val="0033CC"/>
                </a:solidFill>
                <a:latin typeface="Times New Roman" pitchFamily="18" charset="0"/>
                <a:cs typeface="Times New Roman" pitchFamily="18" charset="0"/>
              </a:rPr>
              <a:t>What is the name of </a:t>
            </a:r>
            <a:r>
              <a:rPr lang="en-US" b="1" dirty="0" err="1" smtClean="0">
                <a:solidFill>
                  <a:srgbClr val="0033CC"/>
                </a:solidFill>
                <a:latin typeface="Times New Roman" pitchFamily="18" charset="0"/>
                <a:cs typeface="Times New Roman" pitchFamily="18" charset="0"/>
              </a:rPr>
              <a:t>V.N.Ledkov’s</a:t>
            </a:r>
            <a:r>
              <a:rPr lang="en-US" b="1" dirty="0" smtClean="0">
                <a:solidFill>
                  <a:srgbClr val="0033CC"/>
                </a:solidFill>
                <a:latin typeface="Times New Roman" pitchFamily="18" charset="0"/>
                <a:cs typeface="Times New Roman" pitchFamily="18" charset="0"/>
              </a:rPr>
              <a:t> first book of poetry?  </a:t>
            </a:r>
            <a:endParaRPr lang="ru-RU" b="1" dirty="0">
              <a:solidFill>
                <a:srgbClr val="0033CC"/>
              </a:solidFill>
              <a:latin typeface="Times New Roman" pitchFamily="18" charset="0"/>
              <a:cs typeface="Times New Roman" pitchFamily="18" charset="0"/>
            </a:endParaRPr>
          </a:p>
        </p:txBody>
      </p:sp>
    </p:spTree>
  </p:cSld>
  <p:clrMapOvr>
    <a:masterClrMapping/>
  </p:clrMapOvr>
  <p:transition>
    <p:wedg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74638"/>
            <a:ext cx="8715436" cy="1939916"/>
          </a:xfrm>
        </p:spPr>
        <p:txBody>
          <a:bodyPr>
            <a:noAutofit/>
          </a:bodyPr>
          <a:lstStyle/>
          <a:p>
            <a:pPr algn="l"/>
            <a:r>
              <a:rPr lang="en-US" b="1" dirty="0" smtClean="0">
                <a:solidFill>
                  <a:srgbClr val="0033CC"/>
                </a:solidFill>
                <a:latin typeface="Times New Roman" pitchFamily="18" charset="0"/>
                <a:cs typeface="Times New Roman" pitchFamily="18" charset="0"/>
              </a:rPr>
              <a:t>What is the name of </a:t>
            </a:r>
            <a:r>
              <a:rPr lang="en-US" b="1" dirty="0" err="1" smtClean="0">
                <a:solidFill>
                  <a:srgbClr val="0033CC"/>
                </a:solidFill>
                <a:latin typeface="Times New Roman" pitchFamily="18" charset="0"/>
                <a:cs typeface="Times New Roman" pitchFamily="18" charset="0"/>
              </a:rPr>
              <a:t>V.N.Ledkov’s</a:t>
            </a:r>
            <a:r>
              <a:rPr lang="en-US" b="1" dirty="0" smtClean="0">
                <a:solidFill>
                  <a:srgbClr val="0033CC"/>
                </a:solidFill>
                <a:latin typeface="Times New Roman" pitchFamily="18" charset="0"/>
                <a:cs typeface="Times New Roman" pitchFamily="18" charset="0"/>
              </a:rPr>
              <a:t> first book of poetry? </a:t>
            </a:r>
            <a:endParaRPr lang="ru-RU" b="1" dirty="0">
              <a:solidFill>
                <a:srgbClr val="0033CC"/>
              </a:solidFill>
              <a:latin typeface="Times New Roman" pitchFamily="18" charset="0"/>
              <a:cs typeface="Times New Roman" pitchFamily="18" charset="0"/>
            </a:endParaRPr>
          </a:p>
        </p:txBody>
      </p:sp>
      <p:sp>
        <p:nvSpPr>
          <p:cNvPr id="3" name="Содержимое 2"/>
          <p:cNvSpPr>
            <a:spLocks noGrp="1"/>
          </p:cNvSpPr>
          <p:nvPr>
            <p:ph idx="1"/>
          </p:nvPr>
        </p:nvSpPr>
        <p:spPr>
          <a:xfrm>
            <a:off x="214282" y="2357429"/>
            <a:ext cx="8715436" cy="1571637"/>
          </a:xfrm>
        </p:spPr>
        <p:txBody>
          <a:bodyPr>
            <a:normAutofit/>
          </a:bodyPr>
          <a:lstStyle/>
          <a:p>
            <a:pPr>
              <a:buNone/>
            </a:pPr>
            <a:r>
              <a:rPr lang="ru-RU" sz="4400" b="1" dirty="0" smtClean="0">
                <a:solidFill>
                  <a:srgbClr val="FF0000"/>
                </a:solidFill>
                <a:latin typeface="Times New Roman" pitchFamily="18" charset="0"/>
                <a:cs typeface="Times New Roman" pitchFamily="18" charset="0"/>
              </a:rPr>
              <a:t>«</a:t>
            </a:r>
            <a:r>
              <a:rPr lang="en-US" sz="4400" b="1" dirty="0" smtClean="0">
                <a:solidFill>
                  <a:srgbClr val="FF0000"/>
                </a:solidFill>
                <a:latin typeface="Times New Roman" pitchFamily="18" charset="0"/>
                <a:cs typeface="Times New Roman" pitchFamily="18" charset="0"/>
              </a:rPr>
              <a:t>For the children of my settlement</a:t>
            </a:r>
            <a:r>
              <a:rPr lang="ru-RU" sz="4400" b="1" dirty="0" smtClean="0">
                <a:solidFill>
                  <a:srgbClr val="FF0000"/>
                </a:solidFill>
                <a:latin typeface="Times New Roman" pitchFamily="18" charset="0"/>
                <a:cs typeface="Times New Roman" pitchFamily="18" charset="0"/>
              </a:rPr>
              <a:t>»</a:t>
            </a:r>
            <a:endParaRPr lang="ru-RU" sz="4400" b="1" dirty="0">
              <a:solidFill>
                <a:srgbClr val="FF0000"/>
              </a:solidFill>
              <a:latin typeface="Times New Roman" pitchFamily="18" charset="0"/>
              <a:cs typeface="Times New Roman" pitchFamily="18" charset="0"/>
            </a:endParaRPr>
          </a:p>
        </p:txBody>
      </p:sp>
    </p:spTree>
  </p:cSld>
  <p:clrMapOvr>
    <a:masterClrMapping/>
  </p:clrMapOvr>
  <p:transition>
    <p:wedg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85720" y="642918"/>
            <a:ext cx="8572560" cy="3286149"/>
          </a:xfrm>
        </p:spPr>
        <p:txBody>
          <a:bodyPr>
            <a:normAutofit/>
          </a:bodyPr>
          <a:lstStyle/>
          <a:p>
            <a:pPr>
              <a:buNone/>
            </a:pPr>
            <a:r>
              <a:rPr lang="ru-RU" sz="4000" b="1" dirty="0" smtClean="0">
                <a:solidFill>
                  <a:srgbClr val="0033CC"/>
                </a:solidFill>
                <a:latin typeface="Times New Roman" pitchFamily="18" charset="0"/>
                <a:cs typeface="Times New Roman" pitchFamily="18" charset="0"/>
              </a:rPr>
              <a:t>10.</a:t>
            </a:r>
            <a:r>
              <a:rPr lang="en-US" sz="4000" b="1" dirty="0" smtClean="0">
                <a:solidFill>
                  <a:srgbClr val="0033CC"/>
                </a:solidFill>
                <a:latin typeface="Times New Roman" pitchFamily="18" charset="0"/>
                <a:cs typeface="Times New Roman" pitchFamily="18" charset="0"/>
              </a:rPr>
              <a:t> The coat of arms of </a:t>
            </a:r>
            <a:r>
              <a:rPr lang="en-US" sz="4000" b="1" dirty="0" err="1" smtClean="0">
                <a:solidFill>
                  <a:srgbClr val="0033CC"/>
                </a:solidFill>
                <a:latin typeface="Times New Roman" pitchFamily="18" charset="0"/>
                <a:cs typeface="Times New Roman" pitchFamily="18" charset="0"/>
              </a:rPr>
              <a:t>Ust</a:t>
            </a:r>
            <a:r>
              <a:rPr lang="en-US" sz="4000" b="1" dirty="0" smtClean="0">
                <a:solidFill>
                  <a:srgbClr val="0033CC"/>
                </a:solidFill>
                <a:latin typeface="Times New Roman" pitchFamily="18" charset="0"/>
                <a:cs typeface="Times New Roman" pitchFamily="18" charset="0"/>
              </a:rPr>
              <a:t>- Kara is            two-</a:t>
            </a:r>
            <a:r>
              <a:rPr lang="en-US" sz="4000" b="1" dirty="0" err="1" smtClean="0">
                <a:solidFill>
                  <a:srgbClr val="0033CC"/>
                </a:solidFill>
                <a:latin typeface="Times New Roman" pitchFamily="18" charset="0"/>
                <a:cs typeface="Times New Roman" pitchFamily="18" charset="0"/>
              </a:rPr>
              <a:t>coloured</a:t>
            </a:r>
            <a:r>
              <a:rPr lang="en-US" sz="4000" b="1" dirty="0" smtClean="0">
                <a:solidFill>
                  <a:srgbClr val="0033CC"/>
                </a:solidFill>
                <a:latin typeface="Times New Roman" pitchFamily="18" charset="0"/>
                <a:cs typeface="Times New Roman" pitchFamily="18" charset="0"/>
              </a:rPr>
              <a:t> - blue and silver. What are blue and silver </a:t>
            </a:r>
            <a:r>
              <a:rPr lang="en-US" sz="4000" b="1" dirty="0" err="1" smtClean="0">
                <a:solidFill>
                  <a:srgbClr val="0033CC"/>
                </a:solidFill>
                <a:latin typeface="Times New Roman" pitchFamily="18" charset="0"/>
                <a:cs typeface="Times New Roman" pitchFamily="18" charset="0"/>
              </a:rPr>
              <a:t>colours</a:t>
            </a:r>
            <a:r>
              <a:rPr lang="en-US" sz="4000" b="1" dirty="0" smtClean="0">
                <a:solidFill>
                  <a:srgbClr val="0033CC"/>
                </a:solidFill>
                <a:latin typeface="Times New Roman" pitchFamily="18" charset="0"/>
                <a:cs typeface="Times New Roman" pitchFamily="18" charset="0"/>
              </a:rPr>
              <a:t> symbolized?</a:t>
            </a:r>
            <a:endParaRPr lang="ru-RU" sz="4000" b="1" dirty="0">
              <a:solidFill>
                <a:srgbClr val="0033CC"/>
              </a:solidFill>
              <a:latin typeface="Times New Roman" pitchFamily="18" charset="0"/>
              <a:cs typeface="Times New Roman" pitchFamily="18" charset="0"/>
            </a:endParaRPr>
          </a:p>
        </p:txBody>
      </p:sp>
      <p:pic>
        <p:nvPicPr>
          <p:cNvPr id="4" name="Рисунок 3" descr="Герб Карского сельсовета"/>
          <p:cNvPicPr/>
          <p:nvPr/>
        </p:nvPicPr>
        <p:blipFill>
          <a:blip r:embed="rId2"/>
          <a:srcRect/>
          <a:stretch>
            <a:fillRect/>
          </a:stretch>
        </p:blipFill>
        <p:spPr bwMode="auto">
          <a:xfrm>
            <a:off x="3714744" y="3571876"/>
            <a:ext cx="1785950" cy="2786082"/>
          </a:xfrm>
          <a:prstGeom prst="rect">
            <a:avLst/>
          </a:prstGeom>
          <a:noFill/>
          <a:ln w="9525">
            <a:noFill/>
            <a:miter lim="800000"/>
            <a:headEnd/>
            <a:tailEnd/>
          </a:ln>
        </p:spPr>
      </p:pic>
    </p:spTree>
  </p:cSld>
  <p:clrMapOvr>
    <a:masterClrMapping/>
  </p:clrMapOvr>
  <p:transition>
    <p:wedg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785794"/>
            <a:ext cx="8586758" cy="4097335"/>
          </a:xfrm>
        </p:spPr>
        <p:txBody>
          <a:bodyPr>
            <a:normAutofit/>
          </a:bodyPr>
          <a:lstStyle/>
          <a:p>
            <a:pPr algn="just">
              <a:buNone/>
            </a:pPr>
            <a:r>
              <a:rPr lang="en-US" b="1" dirty="0" smtClean="0">
                <a:solidFill>
                  <a:srgbClr val="0033CC"/>
                </a:solidFill>
                <a:latin typeface="Times New Roman" pitchFamily="18" charset="0"/>
                <a:cs typeface="Times New Roman" pitchFamily="18" charset="0"/>
              </a:rPr>
              <a:t>    </a:t>
            </a:r>
            <a:r>
              <a:rPr lang="ru-RU" b="1" dirty="0" smtClean="0">
                <a:solidFill>
                  <a:srgbClr val="0033CC"/>
                </a:solidFill>
                <a:latin typeface="Times New Roman" pitchFamily="18" charset="0"/>
                <a:cs typeface="Times New Roman" pitchFamily="18" charset="0"/>
              </a:rPr>
              <a:t>10.</a:t>
            </a:r>
            <a:r>
              <a:rPr lang="en-US" b="1" dirty="0" smtClean="0">
                <a:solidFill>
                  <a:srgbClr val="0033CC"/>
                </a:solidFill>
                <a:latin typeface="Times New Roman" pitchFamily="18" charset="0"/>
                <a:cs typeface="Times New Roman" pitchFamily="18" charset="0"/>
              </a:rPr>
              <a:t> The coat of </a:t>
            </a:r>
            <a:r>
              <a:rPr lang="en-US" b="1" dirty="0" err="1" smtClean="0">
                <a:solidFill>
                  <a:srgbClr val="0033CC"/>
                </a:solidFill>
                <a:latin typeface="Times New Roman" pitchFamily="18" charset="0"/>
                <a:cs typeface="Times New Roman" pitchFamily="18" charset="0"/>
              </a:rPr>
              <a:t>Ust</a:t>
            </a:r>
            <a:r>
              <a:rPr lang="en-US" b="1" dirty="0" smtClean="0">
                <a:solidFill>
                  <a:srgbClr val="0033CC"/>
                </a:solidFill>
                <a:latin typeface="Times New Roman" pitchFamily="18" charset="0"/>
                <a:cs typeface="Times New Roman" pitchFamily="18" charset="0"/>
              </a:rPr>
              <a:t>- Kara is two-</a:t>
            </a:r>
            <a:r>
              <a:rPr lang="en-US" b="1" dirty="0" err="1" smtClean="0">
                <a:solidFill>
                  <a:srgbClr val="0033CC"/>
                </a:solidFill>
                <a:latin typeface="Times New Roman" pitchFamily="18" charset="0"/>
                <a:cs typeface="Times New Roman" pitchFamily="18" charset="0"/>
              </a:rPr>
              <a:t>coloured</a:t>
            </a:r>
            <a:r>
              <a:rPr lang="en-US" b="1" dirty="0" smtClean="0">
                <a:solidFill>
                  <a:srgbClr val="0033CC"/>
                </a:solidFill>
                <a:latin typeface="Times New Roman" pitchFamily="18" charset="0"/>
                <a:cs typeface="Times New Roman" pitchFamily="18" charset="0"/>
              </a:rPr>
              <a:t> - blue and silver. What are blue and silver </a:t>
            </a:r>
            <a:r>
              <a:rPr lang="en-US" b="1" dirty="0" err="1" smtClean="0">
                <a:solidFill>
                  <a:srgbClr val="0033CC"/>
                </a:solidFill>
                <a:latin typeface="Times New Roman" pitchFamily="18" charset="0"/>
                <a:cs typeface="Times New Roman" pitchFamily="18" charset="0"/>
              </a:rPr>
              <a:t>colours</a:t>
            </a:r>
            <a:r>
              <a:rPr lang="en-US" b="1" dirty="0" smtClean="0">
                <a:solidFill>
                  <a:srgbClr val="0033CC"/>
                </a:solidFill>
                <a:latin typeface="Times New Roman" pitchFamily="18" charset="0"/>
                <a:cs typeface="Times New Roman" pitchFamily="18" charset="0"/>
              </a:rPr>
              <a:t> symbolized?</a:t>
            </a:r>
            <a:endParaRPr lang="ru-RU" b="1" dirty="0" smtClean="0">
              <a:solidFill>
                <a:srgbClr val="0033CC"/>
              </a:solidFill>
              <a:latin typeface="Times New Roman" pitchFamily="18" charset="0"/>
              <a:cs typeface="Times New Roman" pitchFamily="18" charset="0"/>
            </a:endParaRPr>
          </a:p>
          <a:p>
            <a:pPr>
              <a:buNone/>
            </a:pPr>
            <a:r>
              <a:rPr lang="en-US" b="1" dirty="0" smtClean="0">
                <a:solidFill>
                  <a:srgbClr val="FF0000"/>
                </a:solidFill>
                <a:latin typeface="Times New Roman" pitchFamily="18" charset="0"/>
                <a:cs typeface="Times New Roman" pitchFamily="18" charset="0"/>
              </a:rPr>
              <a:t>       Blue and silver </a:t>
            </a:r>
            <a:r>
              <a:rPr lang="en-US" b="1" dirty="0" err="1" smtClean="0">
                <a:solidFill>
                  <a:srgbClr val="FF0000"/>
                </a:solidFill>
                <a:latin typeface="Times New Roman" pitchFamily="18" charset="0"/>
                <a:cs typeface="Times New Roman" pitchFamily="18" charset="0"/>
              </a:rPr>
              <a:t>colours</a:t>
            </a:r>
            <a:r>
              <a:rPr lang="en-US" b="1" dirty="0" smtClean="0">
                <a:solidFill>
                  <a:srgbClr val="FF0000"/>
                </a:solidFill>
                <a:latin typeface="Times New Roman" pitchFamily="18" charset="0"/>
                <a:cs typeface="Times New Roman" pitchFamily="18" charset="0"/>
              </a:rPr>
              <a:t> are symbolized the position of </a:t>
            </a:r>
            <a:r>
              <a:rPr lang="en-US" b="1" dirty="0" err="1" smtClean="0">
                <a:solidFill>
                  <a:srgbClr val="FF0000"/>
                </a:solidFill>
                <a:latin typeface="Times New Roman" pitchFamily="18" charset="0"/>
                <a:cs typeface="Times New Roman" pitchFamily="18" charset="0"/>
              </a:rPr>
              <a:t>Ust</a:t>
            </a:r>
            <a:r>
              <a:rPr lang="en-US" b="1" dirty="0" smtClean="0">
                <a:solidFill>
                  <a:srgbClr val="FF0000"/>
                </a:solidFill>
                <a:latin typeface="Times New Roman" pitchFamily="18" charset="0"/>
                <a:cs typeface="Times New Roman" pitchFamily="18" charset="0"/>
              </a:rPr>
              <a:t>-Kara on the border of Europe and Asia.</a:t>
            </a:r>
          </a:p>
          <a:p>
            <a:pPr algn="just">
              <a:buNone/>
            </a:pPr>
            <a:r>
              <a:rPr lang="en-US" b="1" dirty="0" smtClean="0">
                <a:solidFill>
                  <a:srgbClr val="0033CC"/>
                </a:solidFill>
                <a:latin typeface="Times New Roman" pitchFamily="18" charset="0"/>
                <a:cs typeface="Times New Roman" pitchFamily="18" charset="0"/>
              </a:rPr>
              <a:t>        </a:t>
            </a:r>
            <a:endParaRPr lang="ru-RU" b="1" dirty="0">
              <a:solidFill>
                <a:srgbClr val="FF0000"/>
              </a:solidFill>
              <a:latin typeface="Times New Roman" pitchFamily="18" charset="0"/>
              <a:cs typeface="Times New Roman" pitchFamily="18" charset="0"/>
            </a:endParaRPr>
          </a:p>
        </p:txBody>
      </p:sp>
      <p:pic>
        <p:nvPicPr>
          <p:cNvPr id="4" name="Рисунок 3" descr="Герб Карского сельсовета"/>
          <p:cNvPicPr/>
          <p:nvPr/>
        </p:nvPicPr>
        <p:blipFill>
          <a:blip r:embed="rId2"/>
          <a:srcRect/>
          <a:stretch>
            <a:fillRect/>
          </a:stretch>
        </p:blipFill>
        <p:spPr bwMode="auto">
          <a:xfrm>
            <a:off x="3500430" y="3857628"/>
            <a:ext cx="1714512" cy="2571768"/>
          </a:xfrm>
          <a:prstGeom prst="rect">
            <a:avLst/>
          </a:prstGeom>
          <a:noFill/>
          <a:ln w="9525">
            <a:noFill/>
            <a:miter lim="800000"/>
            <a:headEnd/>
            <a:tailEnd/>
          </a:ln>
        </p:spPr>
      </p:pic>
    </p:spTree>
  </p:cSld>
  <p:clrMapOvr>
    <a:masterClrMapping/>
  </p:clrMapOvr>
  <p:transition>
    <p:wedg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274638"/>
            <a:ext cx="8643998" cy="3582990"/>
          </a:xfrm>
        </p:spPr>
        <p:txBody>
          <a:bodyPr>
            <a:normAutofit fontScale="90000"/>
          </a:bodyPr>
          <a:lstStyle/>
          <a:p>
            <a:pPr algn="l"/>
            <a:r>
              <a:rPr lang="ru-RU" sz="3200" b="1" dirty="0" smtClean="0">
                <a:solidFill>
                  <a:srgbClr val="0033CC"/>
                </a:solidFill>
                <a:latin typeface="Times New Roman" pitchFamily="18" charset="0"/>
                <a:cs typeface="Times New Roman" pitchFamily="18" charset="0"/>
              </a:rPr>
              <a:t>11.</a:t>
            </a:r>
            <a:r>
              <a:rPr lang="en-US" sz="3200" b="1" dirty="0" smtClean="0">
                <a:solidFill>
                  <a:srgbClr val="0033CC"/>
                </a:solidFill>
                <a:latin typeface="Times New Roman" pitchFamily="18" charset="0"/>
                <a:cs typeface="Times New Roman" pitchFamily="18" charset="0"/>
              </a:rPr>
              <a:t>One of </a:t>
            </a:r>
            <a:r>
              <a:rPr lang="en-US" sz="3200" b="1" dirty="0" err="1" smtClean="0">
                <a:solidFill>
                  <a:srgbClr val="0033CC"/>
                </a:solidFill>
                <a:latin typeface="Times New Roman" pitchFamily="18" charset="0"/>
                <a:cs typeface="Times New Roman" pitchFamily="18" charset="0"/>
              </a:rPr>
              <a:t>Nenez</a:t>
            </a:r>
            <a:r>
              <a:rPr lang="en-US" sz="3200" b="1" dirty="0" smtClean="0">
                <a:solidFill>
                  <a:srgbClr val="0033CC"/>
                </a:solidFill>
                <a:latin typeface="Times New Roman" pitchFamily="18" charset="0"/>
                <a:cs typeface="Times New Roman" pitchFamily="18" charset="0"/>
              </a:rPr>
              <a:t> writers said: </a:t>
            </a:r>
            <a:br>
              <a:rPr lang="en-US" sz="3200" b="1" dirty="0" smtClean="0">
                <a:solidFill>
                  <a:srgbClr val="0033CC"/>
                </a:solidFill>
                <a:latin typeface="Times New Roman" pitchFamily="18" charset="0"/>
                <a:cs typeface="Times New Roman" pitchFamily="18" charset="0"/>
              </a:rPr>
            </a:br>
            <a:r>
              <a:rPr lang="en-US" sz="3200" b="1" dirty="0" smtClean="0">
                <a:solidFill>
                  <a:srgbClr val="0033CC"/>
                </a:solidFill>
                <a:latin typeface="Times New Roman" pitchFamily="18" charset="0"/>
                <a:cs typeface="Times New Roman" pitchFamily="18" charset="0"/>
              </a:rPr>
              <a:t>“When I was a child I thought that reindeer herders were the only people on the Earth, and </a:t>
            </a:r>
            <a:r>
              <a:rPr lang="en-US" sz="3200" b="1" dirty="0" err="1" smtClean="0">
                <a:solidFill>
                  <a:srgbClr val="0033CC"/>
                </a:solidFill>
                <a:latin typeface="Times New Roman" pitchFamily="18" charset="0"/>
                <a:cs typeface="Times New Roman" pitchFamily="18" charset="0"/>
              </a:rPr>
              <a:t>Varandey</a:t>
            </a:r>
            <a:r>
              <a:rPr lang="en-US" sz="3200" b="1" dirty="0" smtClean="0">
                <a:solidFill>
                  <a:srgbClr val="0033CC"/>
                </a:solidFill>
                <a:latin typeface="Times New Roman" pitchFamily="18" charset="0"/>
                <a:cs typeface="Times New Roman" pitchFamily="18" charset="0"/>
              </a:rPr>
              <a:t> was the centre of the Earth. I also knew that there was the sky, the tundra, bears, sea, fish and birds. All </a:t>
            </a:r>
            <a:r>
              <a:rPr lang="en-US" sz="3200" b="1" dirty="0" err="1" smtClean="0">
                <a:solidFill>
                  <a:srgbClr val="0033CC"/>
                </a:solidFill>
                <a:latin typeface="Times New Roman" pitchFamily="18" charset="0"/>
                <a:cs typeface="Times New Roman" pitchFamily="18" charset="0"/>
              </a:rPr>
              <a:t>Nenez</a:t>
            </a:r>
            <a:r>
              <a:rPr lang="en-US" sz="3200" b="1" dirty="0" smtClean="0">
                <a:solidFill>
                  <a:srgbClr val="0033CC"/>
                </a:solidFill>
                <a:latin typeface="Times New Roman" pitchFamily="18" charset="0"/>
                <a:cs typeface="Times New Roman" pitchFamily="18" charset="0"/>
              </a:rPr>
              <a:t> who had no school child thought in such a way.</a:t>
            </a:r>
            <a:r>
              <a:rPr lang="ru-RU" sz="3200" b="1" dirty="0" smtClean="0">
                <a:solidFill>
                  <a:srgbClr val="0033CC"/>
                </a:solidFill>
                <a:latin typeface="Times New Roman" pitchFamily="18" charset="0"/>
                <a:cs typeface="Times New Roman" pitchFamily="18" charset="0"/>
              </a:rPr>
              <a:t> </a:t>
            </a:r>
            <a:br>
              <a:rPr lang="ru-RU" sz="3200" b="1" dirty="0" smtClean="0">
                <a:solidFill>
                  <a:srgbClr val="0033CC"/>
                </a:solidFill>
                <a:latin typeface="Times New Roman" pitchFamily="18" charset="0"/>
                <a:cs typeface="Times New Roman" pitchFamily="18" charset="0"/>
              </a:rPr>
            </a:br>
            <a:endParaRPr lang="ru-RU" sz="3200" b="1" dirty="0">
              <a:solidFill>
                <a:srgbClr val="0033CC"/>
              </a:solidFill>
              <a:latin typeface="Times New Roman" pitchFamily="18" charset="0"/>
              <a:cs typeface="Times New Roman" pitchFamily="18" charset="0"/>
            </a:endParaRPr>
          </a:p>
        </p:txBody>
      </p:sp>
      <p:sp>
        <p:nvSpPr>
          <p:cNvPr id="3" name="Содержимое 2"/>
          <p:cNvSpPr>
            <a:spLocks noGrp="1"/>
          </p:cNvSpPr>
          <p:nvPr>
            <p:ph idx="1"/>
          </p:nvPr>
        </p:nvSpPr>
        <p:spPr>
          <a:xfrm>
            <a:off x="214282" y="4000504"/>
            <a:ext cx="8643998" cy="2571768"/>
          </a:xfrm>
        </p:spPr>
        <p:txBody>
          <a:bodyPr/>
          <a:lstStyle/>
          <a:p>
            <a:pPr marL="514350" indent="-514350">
              <a:buFont typeface="+mj-lt"/>
              <a:buAutoNum type="arabicPeriod"/>
            </a:pPr>
            <a:r>
              <a:rPr lang="en-US" b="1" dirty="0" err="1" smtClean="0">
                <a:solidFill>
                  <a:srgbClr val="0033CC"/>
                </a:solidFill>
                <a:latin typeface="Times New Roman" pitchFamily="18" charset="0"/>
                <a:cs typeface="Times New Roman" pitchFamily="18" charset="0"/>
              </a:rPr>
              <a:t>A.I.Pichkov</a:t>
            </a:r>
            <a:r>
              <a:rPr lang="en-US" b="1" dirty="0" smtClean="0">
                <a:solidFill>
                  <a:srgbClr val="0033CC"/>
                </a:solidFill>
                <a:latin typeface="Times New Roman" pitchFamily="18" charset="0"/>
                <a:cs typeface="Times New Roman" pitchFamily="18" charset="0"/>
              </a:rPr>
              <a:t>;</a:t>
            </a:r>
          </a:p>
          <a:p>
            <a:pPr marL="514350" indent="-514350">
              <a:buFont typeface="+mj-lt"/>
              <a:buAutoNum type="arabicPeriod"/>
            </a:pPr>
            <a:r>
              <a:rPr lang="en-US" b="1" dirty="0" err="1" smtClean="0">
                <a:solidFill>
                  <a:srgbClr val="0033CC"/>
                </a:solidFill>
                <a:latin typeface="Times New Roman" pitchFamily="18" charset="0"/>
                <a:cs typeface="Times New Roman" pitchFamily="18" charset="0"/>
              </a:rPr>
              <a:t>V.N.Ledkov</a:t>
            </a:r>
            <a:r>
              <a:rPr lang="en-US" b="1" dirty="0" smtClean="0">
                <a:solidFill>
                  <a:srgbClr val="0033CC"/>
                </a:solidFill>
                <a:latin typeface="Times New Roman" pitchFamily="18" charset="0"/>
                <a:cs typeface="Times New Roman" pitchFamily="18" charset="0"/>
              </a:rPr>
              <a:t>;</a:t>
            </a:r>
            <a:endParaRPr lang="ru-RU" b="1" dirty="0" smtClean="0">
              <a:solidFill>
                <a:srgbClr val="0033CC"/>
              </a:solidFill>
              <a:latin typeface="Times New Roman" pitchFamily="18" charset="0"/>
              <a:cs typeface="Times New Roman" pitchFamily="18" charset="0"/>
            </a:endParaRPr>
          </a:p>
          <a:p>
            <a:pPr marL="514350" indent="-514350">
              <a:buFont typeface="+mj-lt"/>
              <a:buAutoNum type="arabicPeriod"/>
            </a:pPr>
            <a:r>
              <a:rPr lang="en-US" b="1" dirty="0" err="1" smtClean="0">
                <a:solidFill>
                  <a:srgbClr val="0033CC"/>
                </a:solidFill>
                <a:latin typeface="Times New Roman" pitchFamily="18" charset="0"/>
                <a:cs typeface="Times New Roman" pitchFamily="18" charset="0"/>
              </a:rPr>
              <a:t>P.Yavtysy</a:t>
            </a:r>
            <a:r>
              <a:rPr lang="en-US" b="1" dirty="0" smtClean="0">
                <a:solidFill>
                  <a:srgbClr val="0033CC"/>
                </a:solidFill>
                <a:latin typeface="Times New Roman" pitchFamily="18" charset="0"/>
                <a:cs typeface="Times New Roman" pitchFamily="18" charset="0"/>
              </a:rPr>
              <a:t>.</a:t>
            </a:r>
            <a:endParaRPr lang="ru-RU" b="1" dirty="0">
              <a:solidFill>
                <a:srgbClr val="0033CC"/>
              </a:solidFill>
              <a:latin typeface="Times New Roman" pitchFamily="18" charset="0"/>
              <a:cs typeface="Times New Roman" pitchFamily="18" charset="0"/>
            </a:endParaRPr>
          </a:p>
        </p:txBody>
      </p:sp>
    </p:spTree>
  </p:cSld>
  <p:clrMapOvr>
    <a:masterClrMapping/>
  </p:clrMapOvr>
  <p:transition>
    <p:wedg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274638"/>
            <a:ext cx="8643998" cy="3582990"/>
          </a:xfrm>
        </p:spPr>
        <p:txBody>
          <a:bodyPr>
            <a:normAutofit fontScale="90000"/>
          </a:bodyPr>
          <a:lstStyle/>
          <a:p>
            <a:pPr algn="l"/>
            <a:r>
              <a:rPr lang="ru-RU" sz="3200" b="1" dirty="0" smtClean="0">
                <a:solidFill>
                  <a:srgbClr val="0033CC"/>
                </a:solidFill>
                <a:latin typeface="Times New Roman" pitchFamily="18" charset="0"/>
                <a:cs typeface="Times New Roman" pitchFamily="18" charset="0"/>
              </a:rPr>
              <a:t>11.</a:t>
            </a:r>
            <a:r>
              <a:rPr lang="en-US" sz="3200" b="1" dirty="0" smtClean="0">
                <a:solidFill>
                  <a:srgbClr val="0033CC"/>
                </a:solidFill>
                <a:latin typeface="Times New Roman" pitchFamily="18" charset="0"/>
                <a:cs typeface="Times New Roman" pitchFamily="18" charset="0"/>
              </a:rPr>
              <a:t>One of </a:t>
            </a:r>
            <a:r>
              <a:rPr lang="en-US" sz="3200" b="1" dirty="0" err="1" smtClean="0">
                <a:solidFill>
                  <a:srgbClr val="0033CC"/>
                </a:solidFill>
                <a:latin typeface="Times New Roman" pitchFamily="18" charset="0"/>
                <a:cs typeface="Times New Roman" pitchFamily="18" charset="0"/>
              </a:rPr>
              <a:t>Nenez</a:t>
            </a:r>
            <a:r>
              <a:rPr lang="en-US" sz="3200" b="1" dirty="0" smtClean="0">
                <a:solidFill>
                  <a:srgbClr val="0033CC"/>
                </a:solidFill>
                <a:latin typeface="Times New Roman" pitchFamily="18" charset="0"/>
                <a:cs typeface="Times New Roman" pitchFamily="18" charset="0"/>
              </a:rPr>
              <a:t> writers said: </a:t>
            </a:r>
            <a:br>
              <a:rPr lang="en-US" sz="3200" b="1" dirty="0" smtClean="0">
                <a:solidFill>
                  <a:srgbClr val="0033CC"/>
                </a:solidFill>
                <a:latin typeface="Times New Roman" pitchFamily="18" charset="0"/>
                <a:cs typeface="Times New Roman" pitchFamily="18" charset="0"/>
              </a:rPr>
            </a:br>
            <a:r>
              <a:rPr lang="en-US" sz="3200" b="1" dirty="0" smtClean="0">
                <a:solidFill>
                  <a:srgbClr val="0033CC"/>
                </a:solidFill>
                <a:latin typeface="Times New Roman" pitchFamily="18" charset="0"/>
                <a:cs typeface="Times New Roman" pitchFamily="18" charset="0"/>
              </a:rPr>
              <a:t>“When I was a child I thought that reindeer herders were the only people on the Earth, and </a:t>
            </a:r>
            <a:r>
              <a:rPr lang="en-US" sz="3200" b="1" dirty="0" err="1" smtClean="0">
                <a:solidFill>
                  <a:srgbClr val="0033CC"/>
                </a:solidFill>
                <a:latin typeface="Times New Roman" pitchFamily="18" charset="0"/>
                <a:cs typeface="Times New Roman" pitchFamily="18" charset="0"/>
              </a:rPr>
              <a:t>Varandey</a:t>
            </a:r>
            <a:r>
              <a:rPr lang="en-US" sz="3200" b="1" dirty="0" smtClean="0">
                <a:solidFill>
                  <a:srgbClr val="0033CC"/>
                </a:solidFill>
                <a:latin typeface="Times New Roman" pitchFamily="18" charset="0"/>
                <a:cs typeface="Times New Roman" pitchFamily="18" charset="0"/>
              </a:rPr>
              <a:t> was the centre of the Earth. I also knew that there was the sky, the tundra, bears, sea, fish and birds. All </a:t>
            </a:r>
            <a:r>
              <a:rPr lang="en-US" sz="3200" b="1" dirty="0" err="1" smtClean="0">
                <a:solidFill>
                  <a:srgbClr val="0033CC"/>
                </a:solidFill>
                <a:latin typeface="Times New Roman" pitchFamily="18" charset="0"/>
                <a:cs typeface="Times New Roman" pitchFamily="18" charset="0"/>
              </a:rPr>
              <a:t>Nenez</a:t>
            </a:r>
            <a:r>
              <a:rPr lang="en-US" sz="3200" b="1" dirty="0" smtClean="0">
                <a:solidFill>
                  <a:srgbClr val="0033CC"/>
                </a:solidFill>
                <a:latin typeface="Times New Roman" pitchFamily="18" charset="0"/>
                <a:cs typeface="Times New Roman" pitchFamily="18" charset="0"/>
              </a:rPr>
              <a:t> who had no school child thought in such a way.</a:t>
            </a:r>
            <a:r>
              <a:rPr lang="ru-RU" sz="3200" b="1" dirty="0" smtClean="0">
                <a:solidFill>
                  <a:srgbClr val="0033CC"/>
                </a:solidFill>
                <a:latin typeface="Times New Roman" pitchFamily="18" charset="0"/>
                <a:cs typeface="Times New Roman" pitchFamily="18" charset="0"/>
              </a:rPr>
              <a:t> </a:t>
            </a:r>
            <a:br>
              <a:rPr lang="ru-RU" sz="3200" b="1" dirty="0" smtClean="0">
                <a:solidFill>
                  <a:srgbClr val="0033CC"/>
                </a:solidFill>
                <a:latin typeface="Times New Roman" pitchFamily="18" charset="0"/>
                <a:cs typeface="Times New Roman" pitchFamily="18" charset="0"/>
              </a:rPr>
            </a:br>
            <a:endParaRPr lang="ru-RU" sz="3200" b="1" dirty="0">
              <a:solidFill>
                <a:srgbClr val="0033CC"/>
              </a:solidFill>
              <a:latin typeface="Times New Roman" pitchFamily="18" charset="0"/>
              <a:cs typeface="Times New Roman" pitchFamily="18" charset="0"/>
            </a:endParaRPr>
          </a:p>
        </p:txBody>
      </p:sp>
      <p:sp>
        <p:nvSpPr>
          <p:cNvPr id="3" name="Содержимое 2"/>
          <p:cNvSpPr>
            <a:spLocks noGrp="1"/>
          </p:cNvSpPr>
          <p:nvPr>
            <p:ph idx="1"/>
          </p:nvPr>
        </p:nvSpPr>
        <p:spPr>
          <a:xfrm>
            <a:off x="214282" y="4000504"/>
            <a:ext cx="8643998" cy="2571768"/>
          </a:xfrm>
        </p:spPr>
        <p:txBody>
          <a:bodyPr/>
          <a:lstStyle/>
          <a:p>
            <a:pPr marL="514350" indent="-514350">
              <a:buFont typeface="+mj-lt"/>
              <a:buAutoNum type="arabicPeriod"/>
            </a:pPr>
            <a:r>
              <a:rPr lang="en-US" b="1" dirty="0" err="1" smtClean="0">
                <a:solidFill>
                  <a:srgbClr val="0033CC"/>
                </a:solidFill>
                <a:latin typeface="Times New Roman" pitchFamily="18" charset="0"/>
                <a:cs typeface="Times New Roman" pitchFamily="18" charset="0"/>
              </a:rPr>
              <a:t>A.I.Pichkov</a:t>
            </a:r>
            <a:r>
              <a:rPr lang="en-US" b="1" dirty="0" smtClean="0">
                <a:solidFill>
                  <a:srgbClr val="0033CC"/>
                </a:solidFill>
                <a:latin typeface="Times New Roman" pitchFamily="18" charset="0"/>
                <a:cs typeface="Times New Roman" pitchFamily="18" charset="0"/>
              </a:rPr>
              <a:t>;</a:t>
            </a:r>
          </a:p>
          <a:p>
            <a:pPr marL="514350" indent="-514350">
              <a:buFont typeface="+mj-lt"/>
              <a:buAutoNum type="arabicPeriod"/>
            </a:pPr>
            <a:r>
              <a:rPr lang="en-US" b="1" dirty="0" err="1" smtClean="0">
                <a:solidFill>
                  <a:srgbClr val="FF0000"/>
                </a:solidFill>
                <a:latin typeface="Times New Roman" pitchFamily="18" charset="0"/>
                <a:cs typeface="Times New Roman" pitchFamily="18" charset="0"/>
              </a:rPr>
              <a:t>V.N.Ledkov</a:t>
            </a:r>
            <a:r>
              <a:rPr lang="en-US" b="1" dirty="0" smtClean="0">
                <a:solidFill>
                  <a:srgbClr val="FF0000"/>
                </a:solidFill>
                <a:latin typeface="Times New Roman" pitchFamily="18" charset="0"/>
                <a:cs typeface="Times New Roman" pitchFamily="18" charset="0"/>
              </a:rPr>
              <a:t>;</a:t>
            </a:r>
            <a:endParaRPr lang="ru-RU" b="1" dirty="0" smtClean="0">
              <a:solidFill>
                <a:srgbClr val="FF0000"/>
              </a:solidFill>
              <a:latin typeface="Times New Roman" pitchFamily="18" charset="0"/>
              <a:cs typeface="Times New Roman" pitchFamily="18" charset="0"/>
            </a:endParaRPr>
          </a:p>
          <a:p>
            <a:pPr marL="514350" indent="-514350">
              <a:buFont typeface="+mj-lt"/>
              <a:buAutoNum type="arabicPeriod"/>
            </a:pPr>
            <a:r>
              <a:rPr lang="en-US" b="1" dirty="0" err="1" smtClean="0">
                <a:solidFill>
                  <a:srgbClr val="0033CC"/>
                </a:solidFill>
                <a:latin typeface="Times New Roman" pitchFamily="18" charset="0"/>
                <a:cs typeface="Times New Roman" pitchFamily="18" charset="0"/>
              </a:rPr>
              <a:t>P.Yavtysy</a:t>
            </a:r>
            <a:r>
              <a:rPr lang="en-US" b="1" dirty="0" smtClean="0">
                <a:solidFill>
                  <a:srgbClr val="0033CC"/>
                </a:solidFill>
                <a:latin typeface="Times New Roman" pitchFamily="18" charset="0"/>
                <a:cs typeface="Times New Roman" pitchFamily="18" charset="0"/>
              </a:rPr>
              <a:t>.</a:t>
            </a:r>
            <a:endParaRPr lang="ru-RU" b="1" dirty="0">
              <a:solidFill>
                <a:srgbClr val="0033CC"/>
              </a:solidFill>
              <a:latin typeface="Times New Roman" pitchFamily="18" charset="0"/>
              <a:cs typeface="Times New Roman" pitchFamily="18" charset="0"/>
            </a:endParaRPr>
          </a:p>
        </p:txBody>
      </p:sp>
    </p:spTree>
  </p:cSld>
  <p:clrMapOvr>
    <a:masterClrMapping/>
  </p:clrMapOvr>
  <p:transition>
    <p:wedg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274638"/>
            <a:ext cx="8572560" cy="1143000"/>
          </a:xfrm>
        </p:spPr>
        <p:txBody>
          <a:bodyPr>
            <a:normAutofit fontScale="90000"/>
          </a:bodyPr>
          <a:lstStyle/>
          <a:p>
            <a:pPr algn="l"/>
            <a:r>
              <a:rPr lang="ru-RU" b="1" dirty="0" smtClean="0">
                <a:solidFill>
                  <a:srgbClr val="0033CC"/>
                </a:solidFill>
                <a:latin typeface="Times New Roman" pitchFamily="18" charset="0"/>
                <a:cs typeface="Times New Roman" pitchFamily="18" charset="0"/>
              </a:rPr>
              <a:t>12.</a:t>
            </a:r>
            <a:r>
              <a:rPr lang="en-US" b="1" dirty="0" smtClean="0">
                <a:solidFill>
                  <a:srgbClr val="0033CC"/>
                </a:solidFill>
                <a:latin typeface="Times New Roman" pitchFamily="18" charset="0"/>
                <a:cs typeface="Times New Roman" pitchFamily="18" charset="0"/>
              </a:rPr>
              <a:t>Where was </a:t>
            </a:r>
            <a:r>
              <a:rPr lang="en-US" b="1" dirty="0" err="1" smtClean="0">
                <a:solidFill>
                  <a:srgbClr val="0033CC"/>
                </a:solidFill>
                <a:latin typeface="Times New Roman" pitchFamily="18" charset="0"/>
                <a:cs typeface="Times New Roman" pitchFamily="18" charset="0"/>
              </a:rPr>
              <a:t>Alexey</a:t>
            </a:r>
            <a:r>
              <a:rPr lang="en-US" b="1" dirty="0" smtClean="0">
                <a:solidFill>
                  <a:srgbClr val="0033CC"/>
                </a:solidFill>
                <a:latin typeface="Times New Roman" pitchFamily="18" charset="0"/>
                <a:cs typeface="Times New Roman" pitchFamily="18" charset="0"/>
              </a:rPr>
              <a:t> </a:t>
            </a:r>
            <a:r>
              <a:rPr lang="en-US" b="1" dirty="0" err="1" smtClean="0">
                <a:solidFill>
                  <a:srgbClr val="0033CC"/>
                </a:solidFill>
                <a:latin typeface="Times New Roman" pitchFamily="18" charset="0"/>
                <a:cs typeface="Times New Roman" pitchFamily="18" charset="0"/>
              </a:rPr>
              <a:t>Ilyich</a:t>
            </a:r>
            <a:r>
              <a:rPr lang="en-US" b="1" dirty="0" smtClean="0">
                <a:solidFill>
                  <a:srgbClr val="0033CC"/>
                </a:solidFill>
                <a:latin typeface="Times New Roman" pitchFamily="18" charset="0"/>
                <a:cs typeface="Times New Roman" pitchFamily="18" charset="0"/>
              </a:rPr>
              <a:t> </a:t>
            </a:r>
            <a:r>
              <a:rPr lang="en-US" b="1" dirty="0" err="1" smtClean="0">
                <a:solidFill>
                  <a:srgbClr val="0033CC"/>
                </a:solidFill>
                <a:latin typeface="Times New Roman" pitchFamily="18" charset="0"/>
                <a:cs typeface="Times New Roman" pitchFamily="18" charset="0"/>
              </a:rPr>
              <a:t>Pichkov</a:t>
            </a:r>
            <a:r>
              <a:rPr lang="en-US" b="1" dirty="0" smtClean="0">
                <a:solidFill>
                  <a:srgbClr val="0033CC"/>
                </a:solidFill>
                <a:latin typeface="Times New Roman" pitchFamily="18" charset="0"/>
                <a:cs typeface="Times New Roman" pitchFamily="18" charset="0"/>
              </a:rPr>
              <a:t> born</a:t>
            </a:r>
            <a:r>
              <a:rPr lang="ru-RU" b="1" dirty="0" smtClean="0">
                <a:solidFill>
                  <a:srgbClr val="0033CC"/>
                </a:solidFill>
                <a:latin typeface="Times New Roman" pitchFamily="18" charset="0"/>
                <a:cs typeface="Times New Roman" pitchFamily="18" charset="0"/>
              </a:rPr>
              <a:t>?</a:t>
            </a:r>
            <a:endParaRPr lang="ru-RU" b="1" dirty="0">
              <a:solidFill>
                <a:srgbClr val="0033CC"/>
              </a:solidFill>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a:bodyPr>
          <a:lstStyle/>
          <a:p>
            <a:pPr marL="514350" indent="-514350">
              <a:buFont typeface="+mj-lt"/>
              <a:buAutoNum type="arabicPeriod"/>
            </a:pPr>
            <a:r>
              <a:rPr lang="en-US" sz="4400" b="1" dirty="0" smtClean="0">
                <a:solidFill>
                  <a:srgbClr val="0033CC"/>
                </a:solidFill>
                <a:latin typeface="Times New Roman" pitchFamily="18" charset="0"/>
                <a:cs typeface="Times New Roman" pitchFamily="18" charset="0"/>
              </a:rPr>
              <a:t>On the </a:t>
            </a:r>
            <a:r>
              <a:rPr lang="en-US" sz="4400" b="1" dirty="0" err="1" smtClean="0">
                <a:solidFill>
                  <a:srgbClr val="0033CC"/>
                </a:solidFill>
                <a:latin typeface="Times New Roman" pitchFamily="18" charset="0"/>
                <a:cs typeface="Times New Roman" pitchFamily="18" charset="0"/>
              </a:rPr>
              <a:t>Kanin</a:t>
            </a:r>
            <a:r>
              <a:rPr lang="en-US" sz="4400" b="1" dirty="0" smtClean="0">
                <a:solidFill>
                  <a:srgbClr val="0033CC"/>
                </a:solidFill>
                <a:latin typeface="Times New Roman" pitchFamily="18" charset="0"/>
                <a:cs typeface="Times New Roman" pitchFamily="18" charset="0"/>
              </a:rPr>
              <a:t> Peninsula in the village </a:t>
            </a:r>
            <a:r>
              <a:rPr lang="en-US" sz="4400" b="1" dirty="0" err="1" smtClean="0">
                <a:solidFill>
                  <a:srgbClr val="0033CC"/>
                </a:solidFill>
                <a:latin typeface="Times New Roman" pitchFamily="18" charset="0"/>
                <a:cs typeface="Times New Roman" pitchFamily="18" charset="0"/>
              </a:rPr>
              <a:t>Bugrino</a:t>
            </a:r>
            <a:r>
              <a:rPr lang="en-US" sz="4400" b="1" dirty="0" smtClean="0">
                <a:solidFill>
                  <a:srgbClr val="0033CC"/>
                </a:solidFill>
                <a:latin typeface="Times New Roman" pitchFamily="18" charset="0"/>
                <a:cs typeface="Times New Roman" pitchFamily="18" charset="0"/>
              </a:rPr>
              <a:t>;</a:t>
            </a:r>
            <a:endParaRPr lang="ru-RU" sz="4400" b="1" dirty="0" smtClean="0">
              <a:solidFill>
                <a:srgbClr val="0033CC"/>
              </a:solidFill>
              <a:latin typeface="Times New Roman" pitchFamily="18" charset="0"/>
              <a:cs typeface="Times New Roman" pitchFamily="18" charset="0"/>
            </a:endParaRPr>
          </a:p>
          <a:p>
            <a:pPr marL="514350" indent="-514350">
              <a:buFont typeface="+mj-lt"/>
              <a:buAutoNum type="arabicPeriod"/>
            </a:pPr>
            <a:r>
              <a:rPr lang="en-US" sz="4400" b="1" dirty="0" smtClean="0">
                <a:solidFill>
                  <a:srgbClr val="0033CC"/>
                </a:solidFill>
                <a:latin typeface="Times New Roman" pitchFamily="18" charset="0"/>
                <a:cs typeface="Times New Roman" pitchFamily="18" charset="0"/>
              </a:rPr>
              <a:t>On the </a:t>
            </a:r>
            <a:r>
              <a:rPr lang="en-US" sz="4400" b="1" dirty="0" err="1" smtClean="0">
                <a:solidFill>
                  <a:srgbClr val="0033CC"/>
                </a:solidFill>
                <a:latin typeface="Times New Roman" pitchFamily="18" charset="0"/>
                <a:cs typeface="Times New Roman" pitchFamily="18" charset="0"/>
              </a:rPr>
              <a:t>Kanin</a:t>
            </a:r>
            <a:r>
              <a:rPr lang="en-US" sz="4400" b="1" dirty="0" smtClean="0">
                <a:solidFill>
                  <a:srgbClr val="0033CC"/>
                </a:solidFill>
                <a:latin typeface="Times New Roman" pitchFamily="18" charset="0"/>
                <a:cs typeface="Times New Roman" pitchFamily="18" charset="0"/>
              </a:rPr>
              <a:t> Peninsula in the village </a:t>
            </a:r>
            <a:r>
              <a:rPr lang="en-US" sz="4400" b="1" dirty="0" err="1" smtClean="0">
                <a:solidFill>
                  <a:srgbClr val="0033CC"/>
                </a:solidFill>
                <a:latin typeface="Times New Roman" pitchFamily="18" charset="0"/>
                <a:cs typeface="Times New Roman" pitchFamily="18" charset="0"/>
              </a:rPr>
              <a:t>Shoina</a:t>
            </a:r>
            <a:r>
              <a:rPr lang="en-US" sz="4400" b="1" dirty="0" smtClean="0">
                <a:solidFill>
                  <a:srgbClr val="0033CC"/>
                </a:solidFill>
                <a:latin typeface="Times New Roman" pitchFamily="18" charset="0"/>
                <a:cs typeface="Times New Roman" pitchFamily="18" charset="0"/>
              </a:rPr>
              <a:t>;</a:t>
            </a:r>
          </a:p>
          <a:p>
            <a:pPr marL="514350" indent="-514350">
              <a:buFont typeface="+mj-lt"/>
              <a:buAutoNum type="arabicPeriod"/>
            </a:pPr>
            <a:r>
              <a:rPr lang="en-US" sz="4400" b="1" dirty="0" smtClean="0">
                <a:solidFill>
                  <a:srgbClr val="0033CC"/>
                </a:solidFill>
                <a:latin typeface="Times New Roman" pitchFamily="18" charset="0"/>
                <a:cs typeface="Times New Roman" pitchFamily="18" charset="0"/>
              </a:rPr>
              <a:t>On the </a:t>
            </a:r>
            <a:r>
              <a:rPr lang="en-US" sz="4400" b="1" dirty="0" err="1" smtClean="0">
                <a:solidFill>
                  <a:srgbClr val="0033CC"/>
                </a:solidFill>
                <a:latin typeface="Times New Roman" pitchFamily="18" charset="0"/>
                <a:cs typeface="Times New Roman" pitchFamily="18" charset="0"/>
              </a:rPr>
              <a:t>Kanin</a:t>
            </a:r>
            <a:r>
              <a:rPr lang="en-US" sz="4400" b="1" dirty="0" smtClean="0">
                <a:solidFill>
                  <a:srgbClr val="0033CC"/>
                </a:solidFill>
                <a:latin typeface="Times New Roman" pitchFamily="18" charset="0"/>
                <a:cs typeface="Times New Roman" pitchFamily="18" charset="0"/>
              </a:rPr>
              <a:t> Peninsula in the village </a:t>
            </a:r>
            <a:r>
              <a:rPr lang="en-US" sz="4400" b="1" dirty="0" err="1" smtClean="0">
                <a:solidFill>
                  <a:srgbClr val="0033CC"/>
                </a:solidFill>
                <a:latin typeface="Times New Roman" pitchFamily="18" charset="0"/>
                <a:cs typeface="Times New Roman" pitchFamily="18" charset="0"/>
              </a:rPr>
              <a:t>Varnek</a:t>
            </a:r>
            <a:r>
              <a:rPr lang="en-US" sz="4400" b="1" dirty="0" smtClean="0">
                <a:solidFill>
                  <a:srgbClr val="0033CC"/>
                </a:solidFill>
                <a:latin typeface="Times New Roman" pitchFamily="18" charset="0"/>
                <a:cs typeface="Times New Roman" pitchFamily="18" charset="0"/>
              </a:rPr>
              <a:t>.</a:t>
            </a:r>
            <a:endParaRPr lang="ru-RU" sz="4400" b="1" dirty="0" smtClean="0">
              <a:solidFill>
                <a:srgbClr val="0033CC"/>
              </a:solidFill>
              <a:latin typeface="Times New Roman" pitchFamily="18" charset="0"/>
              <a:cs typeface="Times New Roman" pitchFamily="18" charset="0"/>
            </a:endParaRPr>
          </a:p>
          <a:p>
            <a:pPr marL="514350" indent="-514350">
              <a:buFont typeface="+mj-lt"/>
              <a:buAutoNum type="arabicPeriod"/>
            </a:pPr>
            <a:endParaRPr lang="ru-RU" sz="4400" b="1" dirty="0"/>
          </a:p>
        </p:txBody>
      </p:sp>
    </p:spTree>
  </p:cSld>
  <p:clrMapOvr>
    <a:masterClrMapping/>
  </p:clrMapOvr>
  <p:transition>
    <p:wedg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274638"/>
            <a:ext cx="8572560" cy="1143000"/>
          </a:xfrm>
        </p:spPr>
        <p:txBody>
          <a:bodyPr>
            <a:normAutofit fontScale="90000"/>
          </a:bodyPr>
          <a:lstStyle/>
          <a:p>
            <a:pPr algn="l"/>
            <a:r>
              <a:rPr lang="ru-RU" b="1" dirty="0" smtClean="0">
                <a:solidFill>
                  <a:srgbClr val="0033CC"/>
                </a:solidFill>
                <a:latin typeface="Times New Roman" pitchFamily="18" charset="0"/>
                <a:cs typeface="Times New Roman" pitchFamily="18" charset="0"/>
              </a:rPr>
              <a:t>12.</a:t>
            </a:r>
            <a:r>
              <a:rPr lang="en-US" b="1" dirty="0" smtClean="0">
                <a:solidFill>
                  <a:srgbClr val="0033CC"/>
                </a:solidFill>
                <a:latin typeface="Times New Roman" pitchFamily="18" charset="0"/>
                <a:cs typeface="Times New Roman" pitchFamily="18" charset="0"/>
              </a:rPr>
              <a:t>Where was </a:t>
            </a:r>
            <a:r>
              <a:rPr lang="en-US" b="1" dirty="0" err="1" smtClean="0">
                <a:solidFill>
                  <a:srgbClr val="0033CC"/>
                </a:solidFill>
                <a:latin typeface="Times New Roman" pitchFamily="18" charset="0"/>
                <a:cs typeface="Times New Roman" pitchFamily="18" charset="0"/>
              </a:rPr>
              <a:t>Alexey</a:t>
            </a:r>
            <a:r>
              <a:rPr lang="en-US" b="1" dirty="0" smtClean="0">
                <a:solidFill>
                  <a:srgbClr val="0033CC"/>
                </a:solidFill>
                <a:latin typeface="Times New Roman" pitchFamily="18" charset="0"/>
                <a:cs typeface="Times New Roman" pitchFamily="18" charset="0"/>
              </a:rPr>
              <a:t> </a:t>
            </a:r>
            <a:r>
              <a:rPr lang="en-US" b="1" dirty="0" err="1" smtClean="0">
                <a:solidFill>
                  <a:srgbClr val="0033CC"/>
                </a:solidFill>
                <a:latin typeface="Times New Roman" pitchFamily="18" charset="0"/>
                <a:cs typeface="Times New Roman" pitchFamily="18" charset="0"/>
              </a:rPr>
              <a:t>Ilyich</a:t>
            </a:r>
            <a:r>
              <a:rPr lang="en-US" b="1" dirty="0" smtClean="0">
                <a:solidFill>
                  <a:srgbClr val="0033CC"/>
                </a:solidFill>
                <a:latin typeface="Times New Roman" pitchFamily="18" charset="0"/>
                <a:cs typeface="Times New Roman" pitchFamily="18" charset="0"/>
              </a:rPr>
              <a:t> </a:t>
            </a:r>
            <a:r>
              <a:rPr lang="en-US" b="1" dirty="0" err="1" smtClean="0">
                <a:solidFill>
                  <a:srgbClr val="0033CC"/>
                </a:solidFill>
                <a:latin typeface="Times New Roman" pitchFamily="18" charset="0"/>
                <a:cs typeface="Times New Roman" pitchFamily="18" charset="0"/>
              </a:rPr>
              <a:t>Pichkov</a:t>
            </a:r>
            <a:r>
              <a:rPr lang="en-US" b="1" dirty="0" smtClean="0">
                <a:solidFill>
                  <a:srgbClr val="0033CC"/>
                </a:solidFill>
                <a:latin typeface="Times New Roman" pitchFamily="18" charset="0"/>
                <a:cs typeface="Times New Roman" pitchFamily="18" charset="0"/>
              </a:rPr>
              <a:t> born</a:t>
            </a:r>
            <a:r>
              <a:rPr lang="ru-RU" b="1" dirty="0" smtClean="0">
                <a:solidFill>
                  <a:srgbClr val="0033CC"/>
                </a:solidFill>
                <a:latin typeface="Times New Roman" pitchFamily="18" charset="0"/>
                <a:cs typeface="Times New Roman" pitchFamily="18" charset="0"/>
              </a:rPr>
              <a:t>?</a:t>
            </a:r>
            <a:endParaRPr lang="ru-RU" b="1" dirty="0">
              <a:solidFill>
                <a:srgbClr val="0033CC"/>
              </a:solidFill>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a:bodyPr>
          <a:lstStyle/>
          <a:p>
            <a:pPr marL="514350" indent="-514350">
              <a:buFont typeface="+mj-lt"/>
              <a:buAutoNum type="arabicPeriod"/>
            </a:pPr>
            <a:r>
              <a:rPr lang="en-US" sz="4400" b="1" dirty="0" smtClean="0">
                <a:solidFill>
                  <a:srgbClr val="0033CC"/>
                </a:solidFill>
                <a:latin typeface="Times New Roman" pitchFamily="18" charset="0"/>
                <a:cs typeface="Times New Roman" pitchFamily="18" charset="0"/>
              </a:rPr>
              <a:t>On the </a:t>
            </a:r>
            <a:r>
              <a:rPr lang="en-US" sz="4400" b="1" dirty="0" err="1" smtClean="0">
                <a:solidFill>
                  <a:srgbClr val="0033CC"/>
                </a:solidFill>
                <a:latin typeface="Times New Roman" pitchFamily="18" charset="0"/>
                <a:cs typeface="Times New Roman" pitchFamily="18" charset="0"/>
              </a:rPr>
              <a:t>Kanin</a:t>
            </a:r>
            <a:r>
              <a:rPr lang="en-US" sz="4400" b="1" dirty="0" smtClean="0">
                <a:solidFill>
                  <a:srgbClr val="0033CC"/>
                </a:solidFill>
                <a:latin typeface="Times New Roman" pitchFamily="18" charset="0"/>
                <a:cs typeface="Times New Roman" pitchFamily="18" charset="0"/>
              </a:rPr>
              <a:t> Peninsula in the village </a:t>
            </a:r>
            <a:r>
              <a:rPr lang="en-US" sz="4400" b="1" dirty="0" err="1" smtClean="0">
                <a:solidFill>
                  <a:srgbClr val="0033CC"/>
                </a:solidFill>
                <a:latin typeface="Times New Roman" pitchFamily="18" charset="0"/>
                <a:cs typeface="Times New Roman" pitchFamily="18" charset="0"/>
              </a:rPr>
              <a:t>Bugrino</a:t>
            </a:r>
            <a:r>
              <a:rPr lang="en-US" sz="4400" b="1" dirty="0" smtClean="0">
                <a:solidFill>
                  <a:srgbClr val="0033CC"/>
                </a:solidFill>
                <a:latin typeface="Times New Roman" pitchFamily="18" charset="0"/>
                <a:cs typeface="Times New Roman" pitchFamily="18" charset="0"/>
              </a:rPr>
              <a:t>;</a:t>
            </a:r>
            <a:endParaRPr lang="ru-RU" sz="4400" b="1" dirty="0" smtClean="0">
              <a:solidFill>
                <a:srgbClr val="0033CC"/>
              </a:solidFill>
              <a:latin typeface="Times New Roman" pitchFamily="18" charset="0"/>
              <a:cs typeface="Times New Roman" pitchFamily="18" charset="0"/>
            </a:endParaRPr>
          </a:p>
          <a:p>
            <a:pPr marL="514350" indent="-514350">
              <a:buFont typeface="+mj-lt"/>
              <a:buAutoNum type="arabicPeriod"/>
            </a:pPr>
            <a:r>
              <a:rPr lang="en-US" sz="4400" b="1" dirty="0" smtClean="0">
                <a:solidFill>
                  <a:srgbClr val="FF0000"/>
                </a:solidFill>
                <a:latin typeface="Times New Roman" pitchFamily="18" charset="0"/>
                <a:cs typeface="Times New Roman" pitchFamily="18" charset="0"/>
              </a:rPr>
              <a:t>On the </a:t>
            </a:r>
            <a:r>
              <a:rPr lang="en-US" sz="4400" b="1" dirty="0" err="1" smtClean="0">
                <a:solidFill>
                  <a:srgbClr val="FF0000"/>
                </a:solidFill>
                <a:latin typeface="Times New Roman" pitchFamily="18" charset="0"/>
                <a:cs typeface="Times New Roman" pitchFamily="18" charset="0"/>
              </a:rPr>
              <a:t>Kanin</a:t>
            </a:r>
            <a:r>
              <a:rPr lang="en-US" sz="4400" b="1" dirty="0" smtClean="0">
                <a:solidFill>
                  <a:srgbClr val="FF0000"/>
                </a:solidFill>
                <a:latin typeface="Times New Roman" pitchFamily="18" charset="0"/>
                <a:cs typeface="Times New Roman" pitchFamily="18" charset="0"/>
              </a:rPr>
              <a:t> Peninsula in the village </a:t>
            </a:r>
            <a:r>
              <a:rPr lang="en-US" sz="4400" b="1" dirty="0" err="1" smtClean="0">
                <a:solidFill>
                  <a:srgbClr val="FF0000"/>
                </a:solidFill>
                <a:latin typeface="Times New Roman" pitchFamily="18" charset="0"/>
                <a:cs typeface="Times New Roman" pitchFamily="18" charset="0"/>
              </a:rPr>
              <a:t>Shoina</a:t>
            </a:r>
            <a:r>
              <a:rPr lang="en-US" sz="4400" b="1" dirty="0" smtClean="0">
                <a:solidFill>
                  <a:srgbClr val="FF0000"/>
                </a:solidFill>
                <a:latin typeface="Times New Roman" pitchFamily="18" charset="0"/>
                <a:cs typeface="Times New Roman" pitchFamily="18" charset="0"/>
              </a:rPr>
              <a:t>;</a:t>
            </a:r>
          </a:p>
          <a:p>
            <a:pPr marL="514350" indent="-514350">
              <a:buFont typeface="+mj-lt"/>
              <a:buAutoNum type="arabicPeriod"/>
            </a:pPr>
            <a:r>
              <a:rPr lang="en-US" sz="4400" b="1" dirty="0" smtClean="0">
                <a:solidFill>
                  <a:srgbClr val="0033CC"/>
                </a:solidFill>
                <a:latin typeface="Times New Roman" pitchFamily="18" charset="0"/>
                <a:cs typeface="Times New Roman" pitchFamily="18" charset="0"/>
              </a:rPr>
              <a:t>On the </a:t>
            </a:r>
            <a:r>
              <a:rPr lang="en-US" sz="4400" b="1" dirty="0" err="1" smtClean="0">
                <a:solidFill>
                  <a:srgbClr val="0033CC"/>
                </a:solidFill>
                <a:latin typeface="Times New Roman" pitchFamily="18" charset="0"/>
                <a:cs typeface="Times New Roman" pitchFamily="18" charset="0"/>
              </a:rPr>
              <a:t>Kanin</a:t>
            </a:r>
            <a:r>
              <a:rPr lang="en-US" sz="4400" b="1" dirty="0" smtClean="0">
                <a:solidFill>
                  <a:srgbClr val="0033CC"/>
                </a:solidFill>
                <a:latin typeface="Times New Roman" pitchFamily="18" charset="0"/>
                <a:cs typeface="Times New Roman" pitchFamily="18" charset="0"/>
              </a:rPr>
              <a:t> Peninsula in the village </a:t>
            </a:r>
            <a:r>
              <a:rPr lang="en-US" sz="4400" b="1" dirty="0" err="1" smtClean="0">
                <a:solidFill>
                  <a:srgbClr val="0033CC"/>
                </a:solidFill>
                <a:latin typeface="Times New Roman" pitchFamily="18" charset="0"/>
                <a:cs typeface="Times New Roman" pitchFamily="18" charset="0"/>
              </a:rPr>
              <a:t>Varnek</a:t>
            </a:r>
            <a:r>
              <a:rPr lang="en-US" sz="4400" b="1" dirty="0" smtClean="0">
                <a:solidFill>
                  <a:srgbClr val="0033CC"/>
                </a:solidFill>
                <a:latin typeface="Times New Roman" pitchFamily="18" charset="0"/>
                <a:cs typeface="Times New Roman" pitchFamily="18" charset="0"/>
              </a:rPr>
              <a:t>.</a:t>
            </a:r>
            <a:endParaRPr lang="ru-RU" sz="4400" b="1" dirty="0" smtClean="0">
              <a:solidFill>
                <a:srgbClr val="0033CC"/>
              </a:solidFill>
              <a:latin typeface="Times New Roman" pitchFamily="18" charset="0"/>
              <a:cs typeface="Times New Roman" pitchFamily="18" charset="0"/>
            </a:endParaRPr>
          </a:p>
          <a:p>
            <a:pPr marL="514350" indent="-514350">
              <a:buFont typeface="+mj-lt"/>
              <a:buAutoNum type="arabicPeriod"/>
            </a:pPr>
            <a:endParaRPr lang="ru-RU" sz="4400" b="1" dirty="0"/>
          </a:p>
        </p:txBody>
      </p:sp>
    </p:spTree>
  </p:cSld>
  <p:clrMapOvr>
    <a:masterClrMapping/>
  </p:clrMapOvr>
  <p:transition>
    <p:wedg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85728"/>
            <a:ext cx="8715436" cy="4297370"/>
          </a:xfrm>
        </p:spPr>
        <p:txBody>
          <a:bodyPr>
            <a:normAutofit/>
          </a:bodyPr>
          <a:lstStyle/>
          <a:p>
            <a:pPr algn="l"/>
            <a:r>
              <a:rPr lang="en-US" sz="3200" b="1" dirty="0" smtClean="0">
                <a:solidFill>
                  <a:srgbClr val="0033CC"/>
                </a:solidFill>
                <a:latin typeface="Times New Roman" pitchFamily="18" charset="0"/>
                <a:cs typeface="Times New Roman" pitchFamily="18" charset="0"/>
              </a:rPr>
              <a:t>13.Who wrote the poems about </a:t>
            </a:r>
            <a:r>
              <a:rPr lang="en-US" sz="3200" b="1" dirty="0" err="1" smtClean="0">
                <a:solidFill>
                  <a:srgbClr val="0033CC"/>
                </a:solidFill>
                <a:latin typeface="Times New Roman" pitchFamily="18" charset="0"/>
                <a:cs typeface="Times New Roman" pitchFamily="18" charset="0"/>
              </a:rPr>
              <a:t>Varanday</a:t>
            </a:r>
            <a:r>
              <a:rPr lang="en-US" sz="3200" b="1" dirty="0" smtClean="0">
                <a:solidFill>
                  <a:srgbClr val="0033CC"/>
                </a:solidFill>
                <a:latin typeface="Times New Roman" pitchFamily="18" charset="0"/>
                <a:cs typeface="Times New Roman" pitchFamily="18" charset="0"/>
              </a:rPr>
              <a:t>? </a:t>
            </a:r>
            <a:br>
              <a:rPr lang="en-US" sz="3200" b="1" dirty="0" smtClean="0">
                <a:solidFill>
                  <a:srgbClr val="0033CC"/>
                </a:solidFill>
                <a:latin typeface="Times New Roman" pitchFamily="18" charset="0"/>
                <a:cs typeface="Times New Roman" pitchFamily="18" charset="0"/>
              </a:rPr>
            </a:br>
            <a:r>
              <a:rPr lang="en-US" sz="2800" b="1" dirty="0" smtClean="0">
                <a:solidFill>
                  <a:srgbClr val="0033CC"/>
                </a:solidFill>
                <a:latin typeface="Times New Roman" pitchFamily="18" charset="0"/>
                <a:cs typeface="Times New Roman" pitchFamily="18" charset="0"/>
              </a:rPr>
              <a:t>“</a:t>
            </a:r>
            <a:r>
              <a:rPr lang="en-US" sz="2800" b="1" dirty="0" err="1" smtClean="0">
                <a:solidFill>
                  <a:srgbClr val="0033CC"/>
                </a:solidFill>
                <a:latin typeface="Times New Roman" pitchFamily="18" charset="0"/>
                <a:cs typeface="Times New Roman" pitchFamily="18" charset="0"/>
              </a:rPr>
              <a:t>Varandey</a:t>
            </a:r>
            <a:r>
              <a:rPr lang="en-US" sz="2800" b="1" dirty="0" smtClean="0">
                <a:solidFill>
                  <a:srgbClr val="0033CC"/>
                </a:solidFill>
                <a:latin typeface="Times New Roman" pitchFamily="18" charset="0"/>
                <a:cs typeface="Times New Roman" pitchFamily="18" charset="0"/>
              </a:rPr>
              <a:t> ... </a:t>
            </a:r>
            <a:br>
              <a:rPr lang="en-US" sz="2800" b="1" dirty="0" smtClean="0">
                <a:solidFill>
                  <a:srgbClr val="0033CC"/>
                </a:solidFill>
                <a:latin typeface="Times New Roman" pitchFamily="18" charset="0"/>
                <a:cs typeface="Times New Roman" pitchFamily="18" charset="0"/>
              </a:rPr>
            </a:br>
            <a:r>
              <a:rPr lang="en-US" sz="2800" b="1" dirty="0" smtClean="0">
                <a:solidFill>
                  <a:srgbClr val="0033CC"/>
                </a:solidFill>
                <a:latin typeface="Times New Roman" pitchFamily="18" charset="0"/>
                <a:cs typeface="Times New Roman" pitchFamily="18" charset="0"/>
              </a:rPr>
              <a:t>        </a:t>
            </a:r>
            <a:r>
              <a:rPr lang="en-US" sz="2800" b="1" dirty="0" err="1" smtClean="0">
                <a:solidFill>
                  <a:srgbClr val="0033CC"/>
                </a:solidFill>
                <a:latin typeface="Times New Roman" pitchFamily="18" charset="0"/>
                <a:cs typeface="Times New Roman" pitchFamily="18" charset="0"/>
              </a:rPr>
              <a:t>Varandey</a:t>
            </a:r>
            <a:r>
              <a:rPr lang="en-US" sz="2800" b="1" dirty="0" smtClean="0">
                <a:solidFill>
                  <a:srgbClr val="0033CC"/>
                </a:solidFill>
                <a:latin typeface="Times New Roman" pitchFamily="18" charset="0"/>
                <a:cs typeface="Times New Roman" pitchFamily="18" charset="0"/>
              </a:rPr>
              <a:t> ... </a:t>
            </a:r>
            <a:br>
              <a:rPr lang="en-US" sz="2800" b="1" dirty="0" smtClean="0">
                <a:solidFill>
                  <a:srgbClr val="0033CC"/>
                </a:solidFill>
                <a:latin typeface="Times New Roman" pitchFamily="18" charset="0"/>
                <a:cs typeface="Times New Roman" pitchFamily="18" charset="0"/>
              </a:rPr>
            </a:br>
            <a:r>
              <a:rPr lang="en-US" sz="2800" b="1" dirty="0" smtClean="0">
                <a:solidFill>
                  <a:srgbClr val="0033CC"/>
                </a:solidFill>
                <a:latin typeface="Times New Roman" pitchFamily="18" charset="0"/>
                <a:cs typeface="Times New Roman" pitchFamily="18" charset="0"/>
              </a:rPr>
              <a:t>              </a:t>
            </a:r>
            <a:r>
              <a:rPr lang="en-US" sz="2800" b="1" dirty="0" err="1" smtClean="0">
                <a:solidFill>
                  <a:srgbClr val="0033CC"/>
                </a:solidFill>
                <a:latin typeface="Times New Roman" pitchFamily="18" charset="0"/>
                <a:cs typeface="Times New Roman" pitchFamily="18" charset="0"/>
              </a:rPr>
              <a:t>Varandey</a:t>
            </a:r>
            <a:r>
              <a:rPr lang="en-US" sz="2800" b="1" dirty="0" smtClean="0">
                <a:solidFill>
                  <a:srgbClr val="0033CC"/>
                </a:solidFill>
                <a:latin typeface="Times New Roman" pitchFamily="18" charset="0"/>
                <a:cs typeface="Times New Roman" pitchFamily="18" charset="0"/>
              </a:rPr>
              <a:t> ... </a:t>
            </a:r>
            <a:br>
              <a:rPr lang="en-US" sz="2800" b="1" dirty="0" smtClean="0">
                <a:solidFill>
                  <a:srgbClr val="0033CC"/>
                </a:solidFill>
                <a:latin typeface="Times New Roman" pitchFamily="18" charset="0"/>
                <a:cs typeface="Times New Roman" pitchFamily="18" charset="0"/>
              </a:rPr>
            </a:br>
            <a:r>
              <a:rPr lang="en-US" sz="2800" b="1" dirty="0" smtClean="0">
                <a:solidFill>
                  <a:srgbClr val="0033CC"/>
                </a:solidFill>
                <a:latin typeface="Times New Roman" pitchFamily="18" charset="0"/>
                <a:cs typeface="Times New Roman" pitchFamily="18" charset="0"/>
              </a:rPr>
              <a:t>With these words throughout my childhood sounded ... </a:t>
            </a:r>
            <a:br>
              <a:rPr lang="en-US" sz="2800" b="1" dirty="0" smtClean="0">
                <a:solidFill>
                  <a:srgbClr val="0033CC"/>
                </a:solidFill>
                <a:latin typeface="Times New Roman" pitchFamily="18" charset="0"/>
                <a:cs typeface="Times New Roman" pitchFamily="18" charset="0"/>
              </a:rPr>
            </a:br>
            <a:r>
              <a:rPr lang="en-US" sz="2800" b="1" dirty="0" smtClean="0">
                <a:solidFill>
                  <a:srgbClr val="0033CC"/>
                </a:solidFill>
                <a:latin typeface="Times New Roman" pitchFamily="18" charset="0"/>
                <a:cs typeface="Times New Roman" pitchFamily="18" charset="0"/>
              </a:rPr>
              <a:t>Our village was the deadline for thousands of people,</a:t>
            </a:r>
            <a:br>
              <a:rPr lang="en-US" sz="2800" b="1" dirty="0" smtClean="0">
                <a:solidFill>
                  <a:srgbClr val="0033CC"/>
                </a:solidFill>
                <a:latin typeface="Times New Roman" pitchFamily="18" charset="0"/>
                <a:cs typeface="Times New Roman" pitchFamily="18" charset="0"/>
              </a:rPr>
            </a:br>
            <a:r>
              <a:rPr lang="en-US" sz="2800" b="1" dirty="0" smtClean="0">
                <a:solidFill>
                  <a:srgbClr val="0033CC"/>
                </a:solidFill>
                <a:latin typeface="Times New Roman" pitchFamily="18" charset="0"/>
                <a:cs typeface="Times New Roman" pitchFamily="18" charset="0"/>
              </a:rPr>
              <a:t> For me it was the beginning of Russia. “</a:t>
            </a:r>
            <a:endParaRPr lang="ru-RU" sz="2800" b="1" dirty="0">
              <a:solidFill>
                <a:srgbClr val="0033CC"/>
              </a:solidFill>
              <a:latin typeface="Times New Roman" pitchFamily="18" charset="0"/>
              <a:cs typeface="Times New Roman" pitchFamily="18" charset="0"/>
            </a:endParaRPr>
          </a:p>
        </p:txBody>
      </p:sp>
    </p:spTree>
  </p:cSld>
  <p:clrMapOvr>
    <a:masterClrMapping/>
  </p:clrMapOvr>
  <p:transition>
    <p:wedg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85728"/>
            <a:ext cx="8929718" cy="4297370"/>
          </a:xfrm>
        </p:spPr>
        <p:txBody>
          <a:bodyPr>
            <a:normAutofit/>
          </a:bodyPr>
          <a:lstStyle/>
          <a:p>
            <a:pPr algn="l"/>
            <a:r>
              <a:rPr lang="ru-RU" sz="3200" b="1" dirty="0" smtClean="0">
                <a:solidFill>
                  <a:srgbClr val="0033CC"/>
                </a:solidFill>
                <a:latin typeface="Times New Roman" pitchFamily="18" charset="0"/>
                <a:cs typeface="Times New Roman" pitchFamily="18" charset="0"/>
              </a:rPr>
              <a:t>13.</a:t>
            </a:r>
            <a:r>
              <a:rPr lang="en-US" sz="3600" b="1" dirty="0" smtClean="0">
                <a:solidFill>
                  <a:srgbClr val="0033CC"/>
                </a:solidFill>
                <a:latin typeface="Times New Roman" pitchFamily="18" charset="0"/>
                <a:cs typeface="Times New Roman" pitchFamily="18" charset="0"/>
              </a:rPr>
              <a:t> 13.Who wrote the poem about </a:t>
            </a:r>
            <a:r>
              <a:rPr lang="en-US" sz="3600" b="1" dirty="0" err="1" smtClean="0">
                <a:solidFill>
                  <a:srgbClr val="0033CC"/>
                </a:solidFill>
                <a:latin typeface="Times New Roman" pitchFamily="18" charset="0"/>
                <a:cs typeface="Times New Roman" pitchFamily="18" charset="0"/>
              </a:rPr>
              <a:t>Varanday</a:t>
            </a:r>
            <a:r>
              <a:rPr lang="en-US" sz="3600" b="1" dirty="0" smtClean="0">
                <a:solidFill>
                  <a:srgbClr val="0033CC"/>
                </a:solidFill>
                <a:latin typeface="Times New Roman" pitchFamily="18" charset="0"/>
                <a:cs typeface="Times New Roman" pitchFamily="18" charset="0"/>
              </a:rPr>
              <a:t>? </a:t>
            </a:r>
            <a:br>
              <a:rPr lang="en-US" sz="3600" b="1" dirty="0" smtClean="0">
                <a:solidFill>
                  <a:srgbClr val="0033CC"/>
                </a:solidFill>
                <a:latin typeface="Times New Roman" pitchFamily="18" charset="0"/>
                <a:cs typeface="Times New Roman" pitchFamily="18" charset="0"/>
              </a:rPr>
            </a:br>
            <a:r>
              <a:rPr lang="en-US" sz="3200" b="1" dirty="0" smtClean="0">
                <a:solidFill>
                  <a:srgbClr val="0033CC"/>
                </a:solidFill>
                <a:latin typeface="Times New Roman" pitchFamily="18" charset="0"/>
                <a:cs typeface="Times New Roman" pitchFamily="18" charset="0"/>
              </a:rPr>
              <a:t>"</a:t>
            </a:r>
            <a:r>
              <a:rPr lang="en-US" sz="3200" b="1" dirty="0" err="1" smtClean="0">
                <a:solidFill>
                  <a:srgbClr val="0033CC"/>
                </a:solidFill>
                <a:latin typeface="Times New Roman" pitchFamily="18" charset="0"/>
                <a:cs typeface="Times New Roman" pitchFamily="18" charset="0"/>
              </a:rPr>
              <a:t>Varandey</a:t>
            </a:r>
            <a:r>
              <a:rPr lang="en-US" sz="3200" b="1" dirty="0" smtClean="0">
                <a:solidFill>
                  <a:srgbClr val="0033CC"/>
                </a:solidFill>
                <a:latin typeface="Times New Roman" pitchFamily="18" charset="0"/>
                <a:cs typeface="Times New Roman" pitchFamily="18" charset="0"/>
              </a:rPr>
              <a:t> ...? </a:t>
            </a:r>
            <a:br>
              <a:rPr lang="en-US" sz="3200" b="1" dirty="0" smtClean="0">
                <a:solidFill>
                  <a:srgbClr val="0033CC"/>
                </a:solidFill>
                <a:latin typeface="Times New Roman" pitchFamily="18" charset="0"/>
                <a:cs typeface="Times New Roman" pitchFamily="18" charset="0"/>
              </a:rPr>
            </a:br>
            <a:r>
              <a:rPr lang="en-US" sz="3200" b="1" dirty="0" smtClean="0">
                <a:solidFill>
                  <a:srgbClr val="0033CC"/>
                </a:solidFill>
                <a:latin typeface="Times New Roman" pitchFamily="18" charset="0"/>
                <a:cs typeface="Times New Roman" pitchFamily="18" charset="0"/>
              </a:rPr>
              <a:t>        </a:t>
            </a:r>
            <a:r>
              <a:rPr lang="en-US" sz="3200" b="1" dirty="0" err="1" smtClean="0">
                <a:solidFill>
                  <a:srgbClr val="0033CC"/>
                </a:solidFill>
                <a:latin typeface="Times New Roman" pitchFamily="18" charset="0"/>
                <a:cs typeface="Times New Roman" pitchFamily="18" charset="0"/>
              </a:rPr>
              <a:t>Varandey</a:t>
            </a:r>
            <a:r>
              <a:rPr lang="en-US" sz="3200" b="1" dirty="0" smtClean="0">
                <a:solidFill>
                  <a:srgbClr val="0033CC"/>
                </a:solidFill>
                <a:latin typeface="Times New Roman" pitchFamily="18" charset="0"/>
                <a:cs typeface="Times New Roman" pitchFamily="18" charset="0"/>
              </a:rPr>
              <a:t> ...? </a:t>
            </a:r>
            <a:br>
              <a:rPr lang="en-US" sz="3200" b="1" dirty="0" smtClean="0">
                <a:solidFill>
                  <a:srgbClr val="0033CC"/>
                </a:solidFill>
                <a:latin typeface="Times New Roman" pitchFamily="18" charset="0"/>
                <a:cs typeface="Times New Roman" pitchFamily="18" charset="0"/>
              </a:rPr>
            </a:br>
            <a:r>
              <a:rPr lang="en-US" sz="3200" b="1" dirty="0" smtClean="0">
                <a:solidFill>
                  <a:srgbClr val="0033CC"/>
                </a:solidFill>
                <a:latin typeface="Times New Roman" pitchFamily="18" charset="0"/>
                <a:cs typeface="Times New Roman" pitchFamily="18" charset="0"/>
              </a:rPr>
              <a:t>              </a:t>
            </a:r>
            <a:r>
              <a:rPr lang="en-US" sz="3200" b="1" dirty="0" err="1" smtClean="0">
                <a:solidFill>
                  <a:srgbClr val="0033CC"/>
                </a:solidFill>
                <a:latin typeface="Times New Roman" pitchFamily="18" charset="0"/>
                <a:cs typeface="Times New Roman" pitchFamily="18" charset="0"/>
              </a:rPr>
              <a:t>Varandey</a:t>
            </a:r>
            <a:r>
              <a:rPr lang="en-US" sz="3200" b="1" dirty="0" smtClean="0">
                <a:solidFill>
                  <a:srgbClr val="0033CC"/>
                </a:solidFill>
                <a:latin typeface="Times New Roman" pitchFamily="18" charset="0"/>
                <a:cs typeface="Times New Roman" pitchFamily="18" charset="0"/>
              </a:rPr>
              <a:t> ...? </a:t>
            </a:r>
            <a:br>
              <a:rPr lang="en-US" sz="3200" b="1" dirty="0" smtClean="0">
                <a:solidFill>
                  <a:srgbClr val="0033CC"/>
                </a:solidFill>
                <a:latin typeface="Times New Roman" pitchFamily="18" charset="0"/>
                <a:cs typeface="Times New Roman" pitchFamily="18" charset="0"/>
              </a:rPr>
            </a:br>
            <a:r>
              <a:rPr lang="en-US" sz="3200" b="1" dirty="0" smtClean="0">
                <a:solidFill>
                  <a:srgbClr val="0033CC"/>
                </a:solidFill>
                <a:latin typeface="Times New Roman" pitchFamily="18" charset="0"/>
                <a:cs typeface="Times New Roman" pitchFamily="18" charset="0"/>
              </a:rPr>
              <a:t>With these words throughout my childhood sounded ... </a:t>
            </a:r>
            <a:br>
              <a:rPr lang="en-US" sz="3200" b="1" dirty="0" smtClean="0">
                <a:solidFill>
                  <a:srgbClr val="0033CC"/>
                </a:solidFill>
                <a:latin typeface="Times New Roman" pitchFamily="18" charset="0"/>
                <a:cs typeface="Times New Roman" pitchFamily="18" charset="0"/>
              </a:rPr>
            </a:br>
            <a:r>
              <a:rPr lang="en-US" sz="3200" b="1" dirty="0" smtClean="0">
                <a:solidFill>
                  <a:srgbClr val="0033CC"/>
                </a:solidFill>
                <a:latin typeface="Times New Roman" pitchFamily="18" charset="0"/>
                <a:cs typeface="Times New Roman" pitchFamily="18" charset="0"/>
              </a:rPr>
              <a:t>Our village was the single for thousands of people,</a:t>
            </a:r>
            <a:br>
              <a:rPr lang="en-US" sz="3200" b="1" dirty="0" smtClean="0">
                <a:solidFill>
                  <a:srgbClr val="0033CC"/>
                </a:solidFill>
                <a:latin typeface="Times New Roman" pitchFamily="18" charset="0"/>
                <a:cs typeface="Times New Roman" pitchFamily="18" charset="0"/>
              </a:rPr>
            </a:br>
            <a:r>
              <a:rPr lang="en-US" sz="3200" b="1" dirty="0" smtClean="0">
                <a:solidFill>
                  <a:srgbClr val="0033CC"/>
                </a:solidFill>
                <a:latin typeface="Times New Roman" pitchFamily="18" charset="0"/>
                <a:cs typeface="Times New Roman" pitchFamily="18" charset="0"/>
              </a:rPr>
              <a:t> For me it was the beginning of Russia. </a:t>
            </a:r>
            <a:endParaRPr lang="ru-RU" sz="3200" b="1" dirty="0">
              <a:solidFill>
                <a:srgbClr val="0033CC"/>
              </a:solidFill>
              <a:latin typeface="Times New Roman" pitchFamily="18" charset="0"/>
              <a:cs typeface="Times New Roman" pitchFamily="18" charset="0"/>
            </a:endParaRPr>
          </a:p>
        </p:txBody>
      </p:sp>
      <p:sp>
        <p:nvSpPr>
          <p:cNvPr id="3" name="Содержимое 2"/>
          <p:cNvSpPr>
            <a:spLocks noGrp="1"/>
          </p:cNvSpPr>
          <p:nvPr>
            <p:ph idx="1"/>
          </p:nvPr>
        </p:nvSpPr>
        <p:spPr>
          <a:xfrm>
            <a:off x="457200" y="4714884"/>
            <a:ext cx="8229600" cy="1411279"/>
          </a:xfrm>
        </p:spPr>
        <p:txBody>
          <a:bodyPr>
            <a:normAutofit/>
          </a:bodyPr>
          <a:lstStyle/>
          <a:p>
            <a:pPr>
              <a:buNone/>
            </a:pPr>
            <a:r>
              <a:rPr lang="en-US" sz="4400" b="1" dirty="0" smtClean="0">
                <a:solidFill>
                  <a:srgbClr val="FF0000"/>
                </a:solidFill>
                <a:latin typeface="Times New Roman" pitchFamily="18" charset="0"/>
                <a:cs typeface="Times New Roman" pitchFamily="18" charset="0"/>
              </a:rPr>
              <a:t>V.N. </a:t>
            </a:r>
            <a:r>
              <a:rPr lang="en-US" sz="4400" b="1" dirty="0" err="1" smtClean="0">
                <a:solidFill>
                  <a:srgbClr val="FF0000"/>
                </a:solidFill>
                <a:latin typeface="Times New Roman" pitchFamily="18" charset="0"/>
                <a:cs typeface="Times New Roman" pitchFamily="18" charset="0"/>
              </a:rPr>
              <a:t>Ledkov</a:t>
            </a:r>
            <a:endParaRPr lang="ru-RU" sz="4400" b="1" dirty="0">
              <a:solidFill>
                <a:srgbClr val="FF0000"/>
              </a:solidFill>
              <a:latin typeface="Times New Roman" pitchFamily="18" charset="0"/>
              <a:cs typeface="Times New Roman" pitchFamily="18" charset="0"/>
            </a:endParaRPr>
          </a:p>
        </p:txBody>
      </p:sp>
    </p:spTree>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42910" y="428604"/>
            <a:ext cx="7772400" cy="1470025"/>
          </a:xfrm>
        </p:spPr>
        <p:txBody>
          <a:bodyPr/>
          <a:lstStyle/>
          <a:p>
            <a:r>
              <a:rPr lang="en-US" b="1" dirty="0" smtClean="0">
                <a:solidFill>
                  <a:srgbClr val="0033CC"/>
                </a:solidFill>
                <a:latin typeface="Times New Roman" pitchFamily="18" charset="0"/>
                <a:cs typeface="Times New Roman" pitchFamily="18" charset="0"/>
              </a:rPr>
              <a:t>1.Nenez autonomous region is situated in</a:t>
            </a:r>
            <a:r>
              <a:rPr lang="ru-RU" b="1" dirty="0" smtClean="0">
                <a:solidFill>
                  <a:srgbClr val="0033CC"/>
                </a:solidFill>
                <a:latin typeface="Times New Roman" pitchFamily="18" charset="0"/>
                <a:cs typeface="Times New Roman" pitchFamily="18" charset="0"/>
              </a:rPr>
              <a:t>:</a:t>
            </a:r>
            <a:endParaRPr lang="ru-RU" b="1" dirty="0">
              <a:solidFill>
                <a:srgbClr val="0033CC"/>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214282" y="2143116"/>
            <a:ext cx="8501122" cy="3857652"/>
          </a:xfrm>
        </p:spPr>
        <p:txBody>
          <a:bodyPr>
            <a:noAutofit/>
          </a:bodyPr>
          <a:lstStyle/>
          <a:p>
            <a:pPr marL="514350" indent="-514350" algn="l">
              <a:buFont typeface="+mj-lt"/>
              <a:buAutoNum type="arabicPeriod"/>
            </a:pPr>
            <a:r>
              <a:rPr lang="en-US" sz="4000" b="1" dirty="0" smtClean="0">
                <a:solidFill>
                  <a:srgbClr val="FF0000"/>
                </a:solidFill>
                <a:latin typeface="Times New Roman" pitchFamily="18" charset="0"/>
                <a:cs typeface="Times New Roman" pitchFamily="18" charset="0"/>
              </a:rPr>
              <a:t>The North – east European part;</a:t>
            </a:r>
          </a:p>
          <a:p>
            <a:pPr marL="514350" indent="-514350" algn="l">
              <a:buFont typeface="+mj-lt"/>
              <a:buAutoNum type="arabicPeriod"/>
            </a:pPr>
            <a:r>
              <a:rPr lang="en-US" sz="4000" b="1" dirty="0" smtClean="0">
                <a:solidFill>
                  <a:srgbClr val="0033CC"/>
                </a:solidFill>
                <a:latin typeface="Times New Roman" pitchFamily="18" charset="0"/>
                <a:cs typeface="Times New Roman" pitchFamily="18" charset="0"/>
              </a:rPr>
              <a:t>The North – west European part;</a:t>
            </a:r>
            <a:endParaRPr lang="ru-RU" sz="4000" b="1" dirty="0" smtClean="0">
              <a:solidFill>
                <a:srgbClr val="0033CC"/>
              </a:solidFill>
              <a:latin typeface="Times New Roman" pitchFamily="18" charset="0"/>
              <a:cs typeface="Times New Roman" pitchFamily="18" charset="0"/>
            </a:endParaRPr>
          </a:p>
          <a:p>
            <a:pPr marL="514350" indent="-514350" algn="l">
              <a:buFont typeface="+mj-lt"/>
              <a:buAutoNum type="arabicPeriod"/>
            </a:pPr>
            <a:r>
              <a:rPr lang="en-US" sz="4000" b="1" dirty="0" smtClean="0">
                <a:solidFill>
                  <a:srgbClr val="0033CC"/>
                </a:solidFill>
                <a:latin typeface="Times New Roman" pitchFamily="18" charset="0"/>
                <a:cs typeface="Times New Roman" pitchFamily="18" charset="0"/>
              </a:rPr>
              <a:t>The South – west European part.</a:t>
            </a:r>
            <a:endParaRPr lang="ru-RU" sz="4000" b="1" dirty="0">
              <a:solidFill>
                <a:srgbClr val="0033CC"/>
              </a:solidFill>
              <a:latin typeface="Times New Roman" pitchFamily="18" charset="0"/>
              <a:cs typeface="Times New Roman" pitchFamily="18" charset="0"/>
            </a:endParaRPr>
          </a:p>
        </p:txBody>
      </p:sp>
    </p:spTree>
  </p:cSld>
  <p:clrMapOvr>
    <a:masterClrMapping/>
  </p:clrMapOvr>
  <p:transition>
    <p:wedg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4638"/>
            <a:ext cx="8929718" cy="1143000"/>
          </a:xfrm>
        </p:spPr>
        <p:txBody>
          <a:bodyPr>
            <a:normAutofit fontScale="90000"/>
          </a:bodyPr>
          <a:lstStyle/>
          <a:p>
            <a:r>
              <a:rPr lang="en-US" b="1" dirty="0" smtClean="0">
                <a:solidFill>
                  <a:srgbClr val="0033CC"/>
                </a:solidFill>
                <a:latin typeface="Times New Roman" pitchFamily="18" charset="0"/>
                <a:cs typeface="Times New Roman" pitchFamily="18" charset="0"/>
              </a:rPr>
              <a:t> 14.What newspaper was the first which published  </a:t>
            </a:r>
            <a:r>
              <a:rPr lang="en-US" b="1" dirty="0" err="1" smtClean="0">
                <a:solidFill>
                  <a:srgbClr val="0033CC"/>
                </a:solidFill>
                <a:latin typeface="Times New Roman" pitchFamily="18" charset="0"/>
                <a:cs typeface="Times New Roman" pitchFamily="18" charset="0"/>
              </a:rPr>
              <a:t>A.I.Pichkov’s</a:t>
            </a:r>
            <a:r>
              <a:rPr lang="en-US" b="1" dirty="0" smtClean="0">
                <a:solidFill>
                  <a:srgbClr val="0033CC"/>
                </a:solidFill>
                <a:latin typeface="Times New Roman" pitchFamily="18" charset="0"/>
                <a:cs typeface="Times New Roman" pitchFamily="18" charset="0"/>
              </a:rPr>
              <a:t> poems?</a:t>
            </a:r>
            <a:endParaRPr lang="ru-RU" b="1" dirty="0">
              <a:solidFill>
                <a:srgbClr val="0033CC"/>
              </a:solidFill>
              <a:latin typeface="Times New Roman" pitchFamily="18" charset="0"/>
              <a:cs typeface="Times New Roman" pitchFamily="18" charset="0"/>
            </a:endParaRPr>
          </a:p>
        </p:txBody>
      </p:sp>
      <p:sp>
        <p:nvSpPr>
          <p:cNvPr id="3" name="Содержимое 2"/>
          <p:cNvSpPr>
            <a:spLocks noGrp="1"/>
          </p:cNvSpPr>
          <p:nvPr>
            <p:ph idx="1"/>
          </p:nvPr>
        </p:nvSpPr>
        <p:spPr>
          <a:xfrm>
            <a:off x="500034" y="2500306"/>
            <a:ext cx="8229600" cy="4525963"/>
          </a:xfrm>
        </p:spPr>
        <p:txBody>
          <a:bodyPr>
            <a:normAutofit/>
          </a:bodyPr>
          <a:lstStyle/>
          <a:p>
            <a:pPr marL="514350" indent="-514350">
              <a:buFont typeface="+mj-lt"/>
              <a:buAutoNum type="arabicPeriod"/>
            </a:pPr>
            <a:r>
              <a:rPr lang="en-US" sz="4400" b="1" dirty="0" smtClean="0">
                <a:solidFill>
                  <a:srgbClr val="0033CC"/>
                </a:solidFill>
                <a:latin typeface="Times New Roman" pitchFamily="18" charset="0"/>
                <a:cs typeface="Times New Roman" pitchFamily="18" charset="0"/>
              </a:rPr>
              <a:t>"People's Choice";</a:t>
            </a:r>
          </a:p>
          <a:p>
            <a:pPr marL="514350" indent="-514350">
              <a:buFont typeface="+mj-lt"/>
              <a:buAutoNum type="arabicPeriod"/>
            </a:pPr>
            <a:r>
              <a:rPr lang="en-US" sz="4400" b="1" dirty="0" smtClean="0">
                <a:solidFill>
                  <a:srgbClr val="0033CC"/>
                </a:solidFill>
                <a:latin typeface="Times New Roman" pitchFamily="18" charset="0"/>
                <a:cs typeface="Times New Roman" pitchFamily="18" charset="0"/>
              </a:rPr>
              <a:t>"True of North";</a:t>
            </a:r>
          </a:p>
          <a:p>
            <a:pPr marL="514350" indent="-514350">
              <a:buFont typeface="+mj-lt"/>
              <a:buAutoNum type="arabicPeriod"/>
            </a:pPr>
            <a:r>
              <a:rPr lang="en-US" sz="4400" b="1" dirty="0" smtClean="0">
                <a:solidFill>
                  <a:srgbClr val="0033CC"/>
                </a:solidFill>
                <a:latin typeface="Times New Roman" pitchFamily="18" charset="0"/>
                <a:cs typeface="Times New Roman" pitchFamily="18" charset="0"/>
              </a:rPr>
              <a:t>"</a:t>
            </a:r>
            <a:r>
              <a:rPr lang="en-US" sz="4400" b="1" dirty="0" err="1" smtClean="0">
                <a:solidFill>
                  <a:srgbClr val="0033CC"/>
                </a:solidFill>
                <a:latin typeface="Times New Roman" pitchFamily="18" charset="0"/>
                <a:cs typeface="Times New Roman" pitchFamily="18" charset="0"/>
              </a:rPr>
              <a:t>Nyaryana</a:t>
            </a:r>
            <a:r>
              <a:rPr lang="en-US" sz="4400" b="1" dirty="0" smtClean="0">
                <a:solidFill>
                  <a:srgbClr val="0033CC"/>
                </a:solidFill>
                <a:latin typeface="Times New Roman" pitchFamily="18" charset="0"/>
                <a:cs typeface="Times New Roman" pitchFamily="18" charset="0"/>
              </a:rPr>
              <a:t> </a:t>
            </a:r>
            <a:r>
              <a:rPr lang="en-US" sz="4400" b="1" dirty="0" err="1" smtClean="0">
                <a:solidFill>
                  <a:srgbClr val="0033CC"/>
                </a:solidFill>
                <a:latin typeface="Times New Roman" pitchFamily="18" charset="0"/>
                <a:cs typeface="Times New Roman" pitchFamily="18" charset="0"/>
              </a:rPr>
              <a:t>Vynder</a:t>
            </a:r>
            <a:r>
              <a:rPr lang="en-US" sz="4400" b="1" dirty="0" smtClean="0">
                <a:solidFill>
                  <a:srgbClr val="0033CC"/>
                </a:solidFill>
                <a:latin typeface="Times New Roman" pitchFamily="18" charset="0"/>
                <a:cs typeface="Times New Roman" pitchFamily="18" charset="0"/>
              </a:rPr>
              <a:t>."</a:t>
            </a:r>
            <a:endParaRPr lang="ru-RU" sz="4400" b="1" dirty="0">
              <a:solidFill>
                <a:srgbClr val="0033CC"/>
              </a:solidFill>
              <a:latin typeface="Times New Roman" pitchFamily="18" charset="0"/>
              <a:cs typeface="Times New Roman" pitchFamily="18" charset="0"/>
            </a:endParaRPr>
          </a:p>
        </p:txBody>
      </p:sp>
    </p:spTree>
  </p:cSld>
  <p:clrMapOvr>
    <a:masterClrMapping/>
  </p:clrMapOvr>
  <p:transition>
    <p:wedg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4638"/>
            <a:ext cx="8929718" cy="1143000"/>
          </a:xfrm>
        </p:spPr>
        <p:txBody>
          <a:bodyPr>
            <a:normAutofit fontScale="90000"/>
          </a:bodyPr>
          <a:lstStyle/>
          <a:p>
            <a:r>
              <a:rPr lang="en-US" b="1" dirty="0" smtClean="0">
                <a:solidFill>
                  <a:srgbClr val="0033CC"/>
                </a:solidFill>
                <a:latin typeface="Times New Roman" pitchFamily="18" charset="0"/>
                <a:cs typeface="Times New Roman" pitchFamily="18" charset="0"/>
              </a:rPr>
              <a:t> 14.What newspaper was the first which published  </a:t>
            </a:r>
            <a:r>
              <a:rPr lang="en-US" b="1" dirty="0" err="1" smtClean="0">
                <a:solidFill>
                  <a:srgbClr val="0033CC"/>
                </a:solidFill>
                <a:latin typeface="Times New Roman" pitchFamily="18" charset="0"/>
                <a:cs typeface="Times New Roman" pitchFamily="18" charset="0"/>
              </a:rPr>
              <a:t>A.I.Pichkov’s</a:t>
            </a:r>
            <a:r>
              <a:rPr lang="en-US" b="1" dirty="0" smtClean="0">
                <a:solidFill>
                  <a:srgbClr val="0033CC"/>
                </a:solidFill>
                <a:latin typeface="Times New Roman" pitchFamily="18" charset="0"/>
                <a:cs typeface="Times New Roman" pitchFamily="18" charset="0"/>
              </a:rPr>
              <a:t> poems?</a:t>
            </a:r>
            <a:endParaRPr lang="ru-RU" b="1" dirty="0">
              <a:solidFill>
                <a:srgbClr val="0033CC"/>
              </a:solidFill>
              <a:latin typeface="Times New Roman" pitchFamily="18" charset="0"/>
              <a:cs typeface="Times New Roman" pitchFamily="18" charset="0"/>
            </a:endParaRPr>
          </a:p>
        </p:txBody>
      </p:sp>
      <p:sp>
        <p:nvSpPr>
          <p:cNvPr id="3" name="Содержимое 2"/>
          <p:cNvSpPr>
            <a:spLocks noGrp="1"/>
          </p:cNvSpPr>
          <p:nvPr>
            <p:ph idx="1"/>
          </p:nvPr>
        </p:nvSpPr>
        <p:spPr>
          <a:xfrm>
            <a:off x="500034" y="2500306"/>
            <a:ext cx="8229600" cy="4525963"/>
          </a:xfrm>
        </p:spPr>
        <p:txBody>
          <a:bodyPr>
            <a:normAutofit/>
          </a:bodyPr>
          <a:lstStyle/>
          <a:p>
            <a:pPr marL="514350" indent="-514350">
              <a:buFont typeface="+mj-lt"/>
              <a:buAutoNum type="arabicPeriod"/>
            </a:pPr>
            <a:r>
              <a:rPr lang="en-US" sz="4400" b="1" dirty="0" smtClean="0">
                <a:solidFill>
                  <a:srgbClr val="0033CC"/>
                </a:solidFill>
                <a:latin typeface="Times New Roman" pitchFamily="18" charset="0"/>
                <a:cs typeface="Times New Roman" pitchFamily="18" charset="0"/>
              </a:rPr>
              <a:t>"People's Choice";</a:t>
            </a:r>
          </a:p>
          <a:p>
            <a:pPr marL="514350" indent="-514350">
              <a:buFont typeface="+mj-lt"/>
              <a:buAutoNum type="arabicPeriod"/>
            </a:pPr>
            <a:r>
              <a:rPr lang="en-US" sz="4400" b="1" dirty="0" smtClean="0">
                <a:solidFill>
                  <a:srgbClr val="0033CC"/>
                </a:solidFill>
                <a:latin typeface="Times New Roman" pitchFamily="18" charset="0"/>
                <a:cs typeface="Times New Roman" pitchFamily="18" charset="0"/>
              </a:rPr>
              <a:t>"True of North";</a:t>
            </a:r>
          </a:p>
          <a:p>
            <a:pPr marL="514350" indent="-514350">
              <a:buFont typeface="+mj-lt"/>
              <a:buAutoNum type="arabicPeriod"/>
            </a:pPr>
            <a:r>
              <a:rPr lang="en-US" sz="4400" b="1" dirty="0" smtClean="0">
                <a:solidFill>
                  <a:srgbClr val="FF0000"/>
                </a:solidFill>
                <a:latin typeface="Times New Roman" pitchFamily="18" charset="0"/>
                <a:cs typeface="Times New Roman" pitchFamily="18" charset="0"/>
              </a:rPr>
              <a:t>"</a:t>
            </a:r>
            <a:r>
              <a:rPr lang="en-US" sz="4400" b="1" dirty="0" err="1" smtClean="0">
                <a:solidFill>
                  <a:srgbClr val="FF0000"/>
                </a:solidFill>
                <a:latin typeface="Times New Roman" pitchFamily="18" charset="0"/>
                <a:cs typeface="Times New Roman" pitchFamily="18" charset="0"/>
              </a:rPr>
              <a:t>Nyaryana</a:t>
            </a:r>
            <a:r>
              <a:rPr lang="en-US" sz="4400" b="1" dirty="0" smtClean="0">
                <a:solidFill>
                  <a:srgbClr val="FF0000"/>
                </a:solidFill>
                <a:latin typeface="Times New Roman" pitchFamily="18" charset="0"/>
                <a:cs typeface="Times New Roman" pitchFamily="18" charset="0"/>
              </a:rPr>
              <a:t> </a:t>
            </a:r>
            <a:r>
              <a:rPr lang="en-US" sz="4400" b="1" dirty="0" err="1" smtClean="0">
                <a:solidFill>
                  <a:srgbClr val="FF0000"/>
                </a:solidFill>
                <a:latin typeface="Times New Roman" pitchFamily="18" charset="0"/>
                <a:cs typeface="Times New Roman" pitchFamily="18" charset="0"/>
              </a:rPr>
              <a:t>Vynder</a:t>
            </a:r>
            <a:r>
              <a:rPr lang="en-US" sz="4400" b="1" dirty="0" smtClean="0">
                <a:solidFill>
                  <a:srgbClr val="FF0000"/>
                </a:solidFill>
                <a:latin typeface="Times New Roman" pitchFamily="18" charset="0"/>
                <a:cs typeface="Times New Roman" pitchFamily="18" charset="0"/>
              </a:rPr>
              <a:t>."</a:t>
            </a:r>
            <a:endParaRPr lang="ru-RU" sz="4400" b="1" dirty="0">
              <a:solidFill>
                <a:srgbClr val="FF0000"/>
              </a:solidFill>
              <a:latin typeface="Times New Roman" pitchFamily="18" charset="0"/>
              <a:cs typeface="Times New Roman" pitchFamily="18" charset="0"/>
            </a:endParaRPr>
          </a:p>
        </p:txBody>
      </p:sp>
    </p:spTree>
  </p:cSld>
  <p:clrMapOvr>
    <a:masterClrMapping/>
  </p:clrMapOvr>
  <p:transition>
    <p:wedg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85728"/>
            <a:ext cx="8229600" cy="2000264"/>
          </a:xfrm>
        </p:spPr>
        <p:txBody>
          <a:bodyPr>
            <a:normAutofit fontScale="90000"/>
          </a:bodyPr>
          <a:lstStyle/>
          <a:p>
            <a:r>
              <a:rPr lang="en-US" b="1" dirty="0" smtClean="0">
                <a:solidFill>
                  <a:srgbClr val="0033CC"/>
                </a:solidFill>
                <a:latin typeface="Times New Roman" pitchFamily="18" charset="0"/>
                <a:cs typeface="Times New Roman" pitchFamily="18" charset="0"/>
              </a:rPr>
              <a:t>15. What collection of poems was published  by </a:t>
            </a:r>
            <a:r>
              <a:rPr lang="en-US" b="1" dirty="0" err="1" smtClean="0">
                <a:solidFill>
                  <a:srgbClr val="0033CC"/>
                </a:solidFill>
                <a:latin typeface="Times New Roman" pitchFamily="18" charset="0"/>
                <a:cs typeface="Times New Roman" pitchFamily="18" charset="0"/>
              </a:rPr>
              <a:t>A.I.Pichkov</a:t>
            </a:r>
            <a:r>
              <a:rPr lang="en-US" b="1" dirty="0" smtClean="0">
                <a:solidFill>
                  <a:srgbClr val="0033CC"/>
                </a:solidFill>
                <a:latin typeface="Times New Roman" pitchFamily="18" charset="0"/>
                <a:cs typeface="Times New Roman" pitchFamily="18" charset="0"/>
              </a:rPr>
              <a:t> and </a:t>
            </a:r>
            <a:r>
              <a:rPr lang="en-US" b="1" dirty="0" err="1" smtClean="0">
                <a:solidFill>
                  <a:srgbClr val="0033CC"/>
                </a:solidFill>
                <a:latin typeface="Times New Roman" pitchFamily="18" charset="0"/>
                <a:cs typeface="Times New Roman" pitchFamily="18" charset="0"/>
              </a:rPr>
              <a:t>V.N.Ledkov</a:t>
            </a:r>
            <a:r>
              <a:rPr lang="en-US" b="1" dirty="0" smtClean="0">
                <a:solidFill>
                  <a:srgbClr val="0033CC"/>
                </a:solidFill>
                <a:latin typeface="Times New Roman" pitchFamily="18" charset="0"/>
                <a:cs typeface="Times New Roman" pitchFamily="18" charset="0"/>
              </a:rPr>
              <a:t>?</a:t>
            </a:r>
            <a:endParaRPr lang="ru-RU" b="1" dirty="0">
              <a:solidFill>
                <a:srgbClr val="0033CC"/>
              </a:solidFill>
              <a:latin typeface="Times New Roman" pitchFamily="18" charset="0"/>
              <a:cs typeface="Times New Roman" pitchFamily="18" charset="0"/>
            </a:endParaRPr>
          </a:p>
        </p:txBody>
      </p:sp>
      <p:sp>
        <p:nvSpPr>
          <p:cNvPr id="3" name="Содержимое 2"/>
          <p:cNvSpPr>
            <a:spLocks noGrp="1"/>
          </p:cNvSpPr>
          <p:nvPr>
            <p:ph idx="1"/>
          </p:nvPr>
        </p:nvSpPr>
        <p:spPr>
          <a:xfrm>
            <a:off x="428596" y="2428868"/>
            <a:ext cx="8229600" cy="3643338"/>
          </a:xfrm>
        </p:spPr>
        <p:txBody>
          <a:bodyPr>
            <a:normAutofit/>
          </a:bodyPr>
          <a:lstStyle/>
          <a:p>
            <a:pPr marL="514350" indent="-514350">
              <a:buFont typeface="+mj-lt"/>
              <a:buAutoNum type="arabicPeriod"/>
            </a:pPr>
            <a:r>
              <a:rPr lang="en-US" sz="4400" b="1" dirty="0" smtClean="0">
                <a:solidFill>
                  <a:srgbClr val="0033CC"/>
                </a:solidFill>
                <a:latin typeface="Times New Roman" pitchFamily="18" charset="0"/>
                <a:cs typeface="Times New Roman" pitchFamily="18" charset="0"/>
              </a:rPr>
              <a:t>" My </a:t>
            </a:r>
            <a:r>
              <a:rPr lang="en-US" sz="4400" b="1" dirty="0" err="1" smtClean="0">
                <a:solidFill>
                  <a:srgbClr val="0033CC"/>
                </a:solidFill>
                <a:latin typeface="Times New Roman" pitchFamily="18" charset="0"/>
                <a:cs typeface="Times New Roman" pitchFamily="18" charset="0"/>
              </a:rPr>
              <a:t>Serne</a:t>
            </a:r>
            <a:r>
              <a:rPr lang="en-US" sz="4400" b="1" dirty="0" smtClean="0">
                <a:solidFill>
                  <a:srgbClr val="0033CC"/>
                </a:solidFill>
                <a:latin typeface="Times New Roman" pitchFamily="18" charset="0"/>
                <a:cs typeface="Times New Roman" pitchFamily="18" charset="0"/>
              </a:rPr>
              <a:t> lives far"</a:t>
            </a:r>
          </a:p>
          <a:p>
            <a:pPr marL="514350" indent="-514350">
              <a:buFont typeface="+mj-lt"/>
              <a:buAutoNum type="arabicPeriod"/>
            </a:pPr>
            <a:r>
              <a:rPr lang="en-US" sz="4400" b="1" dirty="0" smtClean="0">
                <a:solidFill>
                  <a:srgbClr val="0033CC"/>
                </a:solidFill>
                <a:latin typeface="Times New Roman" pitchFamily="18" charset="0"/>
                <a:cs typeface="Times New Roman" pitchFamily="18" charset="0"/>
              </a:rPr>
              <a:t>"Living Tundra";</a:t>
            </a:r>
          </a:p>
          <a:p>
            <a:pPr marL="514350" indent="-514350">
              <a:buFont typeface="+mj-lt"/>
              <a:buAutoNum type="arabicPeriod"/>
            </a:pPr>
            <a:r>
              <a:rPr lang="en-US" sz="4400" b="1" dirty="0" smtClean="0">
                <a:solidFill>
                  <a:srgbClr val="0033CC"/>
                </a:solidFill>
                <a:latin typeface="Times New Roman" pitchFamily="18" charset="0"/>
                <a:cs typeface="Times New Roman" pitchFamily="18" charset="0"/>
              </a:rPr>
              <a:t>"My Motherland".</a:t>
            </a:r>
            <a:endParaRPr lang="ru-RU" sz="4400" b="1" dirty="0">
              <a:solidFill>
                <a:srgbClr val="0033CC"/>
              </a:solidFill>
              <a:latin typeface="Times New Roman" pitchFamily="18" charset="0"/>
              <a:cs typeface="Times New Roman" pitchFamily="18" charset="0"/>
            </a:endParaRPr>
          </a:p>
        </p:txBody>
      </p:sp>
    </p:spTree>
  </p:cSld>
  <p:clrMapOvr>
    <a:masterClrMapping/>
  </p:clrMapOvr>
  <p:transition>
    <p:wedg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85728"/>
            <a:ext cx="8229600" cy="2000264"/>
          </a:xfrm>
        </p:spPr>
        <p:txBody>
          <a:bodyPr>
            <a:normAutofit fontScale="90000"/>
          </a:bodyPr>
          <a:lstStyle/>
          <a:p>
            <a:r>
              <a:rPr lang="en-US" b="1" dirty="0" smtClean="0">
                <a:solidFill>
                  <a:srgbClr val="0033CC"/>
                </a:solidFill>
                <a:latin typeface="Times New Roman" pitchFamily="18" charset="0"/>
                <a:cs typeface="Times New Roman" pitchFamily="18" charset="0"/>
              </a:rPr>
              <a:t>15. What collection of poems was published  by </a:t>
            </a:r>
            <a:r>
              <a:rPr lang="en-US" b="1" dirty="0" err="1" smtClean="0">
                <a:solidFill>
                  <a:srgbClr val="0033CC"/>
                </a:solidFill>
                <a:latin typeface="Times New Roman" pitchFamily="18" charset="0"/>
                <a:cs typeface="Times New Roman" pitchFamily="18" charset="0"/>
              </a:rPr>
              <a:t>A.I.Pichkov</a:t>
            </a:r>
            <a:r>
              <a:rPr lang="en-US" b="1" dirty="0" smtClean="0">
                <a:solidFill>
                  <a:srgbClr val="0033CC"/>
                </a:solidFill>
                <a:latin typeface="Times New Roman" pitchFamily="18" charset="0"/>
                <a:cs typeface="Times New Roman" pitchFamily="18" charset="0"/>
              </a:rPr>
              <a:t> and </a:t>
            </a:r>
            <a:r>
              <a:rPr lang="en-US" b="1" dirty="0" err="1" smtClean="0">
                <a:solidFill>
                  <a:srgbClr val="0033CC"/>
                </a:solidFill>
                <a:latin typeface="Times New Roman" pitchFamily="18" charset="0"/>
                <a:cs typeface="Times New Roman" pitchFamily="18" charset="0"/>
              </a:rPr>
              <a:t>V.N.Ledkov</a:t>
            </a:r>
            <a:r>
              <a:rPr lang="en-US" b="1" dirty="0" smtClean="0">
                <a:solidFill>
                  <a:srgbClr val="0033CC"/>
                </a:solidFill>
                <a:latin typeface="Times New Roman" pitchFamily="18" charset="0"/>
                <a:cs typeface="Times New Roman" pitchFamily="18" charset="0"/>
              </a:rPr>
              <a:t>?</a:t>
            </a:r>
            <a:endParaRPr lang="ru-RU" b="1" dirty="0">
              <a:solidFill>
                <a:srgbClr val="0033CC"/>
              </a:solidFill>
              <a:latin typeface="Times New Roman" pitchFamily="18" charset="0"/>
              <a:cs typeface="Times New Roman" pitchFamily="18" charset="0"/>
            </a:endParaRPr>
          </a:p>
        </p:txBody>
      </p:sp>
      <p:sp>
        <p:nvSpPr>
          <p:cNvPr id="3" name="Содержимое 2"/>
          <p:cNvSpPr>
            <a:spLocks noGrp="1"/>
          </p:cNvSpPr>
          <p:nvPr>
            <p:ph idx="1"/>
          </p:nvPr>
        </p:nvSpPr>
        <p:spPr>
          <a:xfrm>
            <a:off x="428596" y="2428868"/>
            <a:ext cx="8229600" cy="3643338"/>
          </a:xfrm>
        </p:spPr>
        <p:txBody>
          <a:bodyPr>
            <a:normAutofit/>
          </a:bodyPr>
          <a:lstStyle/>
          <a:p>
            <a:pPr marL="514350" indent="-514350">
              <a:buFont typeface="+mj-lt"/>
              <a:buAutoNum type="arabicPeriod"/>
            </a:pPr>
            <a:r>
              <a:rPr lang="en-US" sz="4400" b="1" dirty="0" smtClean="0">
                <a:solidFill>
                  <a:srgbClr val="FF0000"/>
                </a:solidFill>
                <a:latin typeface="Times New Roman" pitchFamily="18" charset="0"/>
                <a:cs typeface="Times New Roman" pitchFamily="18" charset="0"/>
              </a:rPr>
              <a:t>" My </a:t>
            </a:r>
            <a:r>
              <a:rPr lang="en-US" sz="4400" b="1" dirty="0" err="1" smtClean="0">
                <a:solidFill>
                  <a:srgbClr val="FF0000"/>
                </a:solidFill>
                <a:latin typeface="Times New Roman" pitchFamily="18" charset="0"/>
                <a:cs typeface="Times New Roman" pitchFamily="18" charset="0"/>
              </a:rPr>
              <a:t>Serne</a:t>
            </a:r>
            <a:r>
              <a:rPr lang="en-US" sz="4400" b="1" dirty="0" smtClean="0">
                <a:solidFill>
                  <a:srgbClr val="FF0000"/>
                </a:solidFill>
                <a:latin typeface="Times New Roman" pitchFamily="18" charset="0"/>
                <a:cs typeface="Times New Roman" pitchFamily="18" charset="0"/>
              </a:rPr>
              <a:t> lives far“;</a:t>
            </a:r>
          </a:p>
          <a:p>
            <a:pPr marL="514350" indent="-514350">
              <a:buFont typeface="+mj-lt"/>
              <a:buAutoNum type="arabicPeriod"/>
            </a:pPr>
            <a:r>
              <a:rPr lang="en-US" sz="4400" b="1" dirty="0" smtClean="0">
                <a:solidFill>
                  <a:srgbClr val="0033CC"/>
                </a:solidFill>
                <a:latin typeface="Times New Roman" pitchFamily="18" charset="0"/>
                <a:cs typeface="Times New Roman" pitchFamily="18" charset="0"/>
              </a:rPr>
              <a:t>"Living Tundra";</a:t>
            </a:r>
          </a:p>
          <a:p>
            <a:pPr marL="514350" indent="-514350">
              <a:buFont typeface="+mj-lt"/>
              <a:buAutoNum type="arabicPeriod"/>
            </a:pPr>
            <a:r>
              <a:rPr lang="en-US" sz="4400" b="1" dirty="0" smtClean="0">
                <a:solidFill>
                  <a:srgbClr val="0033CC"/>
                </a:solidFill>
                <a:latin typeface="Times New Roman" pitchFamily="18" charset="0"/>
                <a:cs typeface="Times New Roman" pitchFamily="18" charset="0"/>
              </a:rPr>
              <a:t>"My Motherland".</a:t>
            </a:r>
            <a:endParaRPr lang="ru-RU" sz="4400" b="1" dirty="0">
              <a:solidFill>
                <a:srgbClr val="0033CC"/>
              </a:solidFill>
              <a:latin typeface="Times New Roman" pitchFamily="18" charset="0"/>
              <a:cs typeface="Times New Roman" pitchFamily="18" charset="0"/>
            </a:endParaRPr>
          </a:p>
        </p:txBody>
      </p:sp>
    </p:spTree>
  </p:cSld>
  <p:clrMapOvr>
    <a:masterClrMapping/>
  </p:clrMapOvr>
  <p:transition>
    <p:wedg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4000" b="1" dirty="0" smtClean="0">
                <a:solidFill>
                  <a:srgbClr val="0033CC"/>
                </a:solidFill>
                <a:latin typeface="Times New Roman" pitchFamily="18" charset="0"/>
                <a:cs typeface="Times New Roman" pitchFamily="18" charset="0"/>
              </a:rPr>
              <a:t>16.</a:t>
            </a:r>
            <a:r>
              <a:rPr lang="en-US" sz="4000" b="1" dirty="0" smtClean="0">
                <a:solidFill>
                  <a:srgbClr val="0033CC"/>
                </a:solidFill>
                <a:latin typeface="Times New Roman" pitchFamily="18" charset="0"/>
                <a:cs typeface="Times New Roman" pitchFamily="18" charset="0"/>
              </a:rPr>
              <a:t> Who was </a:t>
            </a:r>
            <a:r>
              <a:rPr lang="en-US" sz="4000" b="1" dirty="0" err="1" smtClean="0">
                <a:solidFill>
                  <a:srgbClr val="0033CC"/>
                </a:solidFill>
                <a:latin typeface="Times New Roman" pitchFamily="18" charset="0"/>
                <a:cs typeface="Times New Roman" pitchFamily="18" charset="0"/>
              </a:rPr>
              <a:t>Nenez</a:t>
            </a:r>
            <a:r>
              <a:rPr lang="en-US" sz="4000" b="1" dirty="0" smtClean="0">
                <a:solidFill>
                  <a:srgbClr val="0033CC"/>
                </a:solidFill>
                <a:latin typeface="Times New Roman" pitchFamily="18" charset="0"/>
                <a:cs typeface="Times New Roman" pitchFamily="18" charset="0"/>
              </a:rPr>
              <a:t> Central Library named by? </a:t>
            </a:r>
            <a:endParaRPr lang="ru-RU" sz="4000" b="1" dirty="0">
              <a:solidFill>
                <a:srgbClr val="0033CC"/>
              </a:solidFill>
              <a:latin typeface="Times New Roman" pitchFamily="18" charset="0"/>
              <a:cs typeface="Times New Roman" pitchFamily="18" charset="0"/>
            </a:endParaRPr>
          </a:p>
        </p:txBody>
      </p:sp>
      <p:sp>
        <p:nvSpPr>
          <p:cNvPr id="3" name="Содержимое 2"/>
          <p:cNvSpPr>
            <a:spLocks noGrp="1"/>
          </p:cNvSpPr>
          <p:nvPr>
            <p:ph idx="1"/>
          </p:nvPr>
        </p:nvSpPr>
        <p:spPr>
          <a:xfrm>
            <a:off x="428596" y="2332037"/>
            <a:ext cx="8229600" cy="4525963"/>
          </a:xfrm>
        </p:spPr>
        <p:txBody>
          <a:bodyPr>
            <a:normAutofit/>
          </a:bodyPr>
          <a:lstStyle/>
          <a:p>
            <a:pPr marL="514350" indent="-514350">
              <a:buFont typeface="+mj-lt"/>
              <a:buAutoNum type="arabicPeriod"/>
            </a:pPr>
            <a:r>
              <a:rPr lang="en-US" sz="4400" b="1" dirty="0" err="1" smtClean="0">
                <a:solidFill>
                  <a:srgbClr val="0033CC"/>
                </a:solidFill>
                <a:latin typeface="Times New Roman" pitchFamily="18" charset="0"/>
                <a:cs typeface="Times New Roman" pitchFamily="18" charset="0"/>
              </a:rPr>
              <a:t>V.N.Ledkov</a:t>
            </a:r>
            <a:r>
              <a:rPr lang="en-US" sz="4400" b="1" dirty="0" smtClean="0">
                <a:solidFill>
                  <a:srgbClr val="0033CC"/>
                </a:solidFill>
                <a:latin typeface="Times New Roman" pitchFamily="18" charset="0"/>
                <a:cs typeface="Times New Roman" pitchFamily="18" charset="0"/>
              </a:rPr>
              <a:t>;</a:t>
            </a:r>
          </a:p>
          <a:p>
            <a:pPr marL="514350" indent="-514350">
              <a:buFont typeface="+mj-lt"/>
              <a:buAutoNum type="arabicPeriod"/>
            </a:pPr>
            <a:r>
              <a:rPr lang="en-US" sz="4400" b="1" dirty="0" smtClean="0">
                <a:solidFill>
                  <a:srgbClr val="0033CC"/>
                </a:solidFill>
                <a:latin typeface="Times New Roman" pitchFamily="18" charset="0"/>
                <a:cs typeface="Times New Roman" pitchFamily="18" charset="0"/>
              </a:rPr>
              <a:t>A.I. </a:t>
            </a:r>
            <a:r>
              <a:rPr lang="en-US" sz="4400" b="1" dirty="0" err="1" smtClean="0">
                <a:solidFill>
                  <a:srgbClr val="0033CC"/>
                </a:solidFill>
                <a:latin typeface="Times New Roman" pitchFamily="18" charset="0"/>
                <a:cs typeface="Times New Roman" pitchFamily="18" charset="0"/>
              </a:rPr>
              <a:t>Pichkov</a:t>
            </a:r>
            <a:r>
              <a:rPr lang="en-US" sz="4400" b="1" dirty="0" smtClean="0">
                <a:solidFill>
                  <a:srgbClr val="0033CC"/>
                </a:solidFill>
                <a:latin typeface="Times New Roman" pitchFamily="18" charset="0"/>
                <a:cs typeface="Times New Roman" pitchFamily="18" charset="0"/>
              </a:rPr>
              <a:t>.</a:t>
            </a:r>
            <a:endParaRPr lang="ru-RU" sz="4400" b="1" dirty="0">
              <a:solidFill>
                <a:srgbClr val="0033CC"/>
              </a:solidFill>
              <a:latin typeface="Times New Roman" pitchFamily="18" charset="0"/>
              <a:cs typeface="Times New Roman" pitchFamily="18" charset="0"/>
            </a:endParaRPr>
          </a:p>
        </p:txBody>
      </p:sp>
      <p:pic>
        <p:nvPicPr>
          <p:cNvPr id="4" name="Picture 7" descr="ledkov"/>
          <p:cNvPicPr>
            <a:picLocks noChangeAspect="1" noChangeArrowheads="1"/>
          </p:cNvPicPr>
          <p:nvPr/>
        </p:nvPicPr>
        <p:blipFill>
          <a:blip r:embed="rId2"/>
          <a:srcRect/>
          <a:stretch>
            <a:fillRect/>
          </a:stretch>
        </p:blipFill>
        <p:spPr bwMode="auto">
          <a:xfrm>
            <a:off x="4298981" y="2015108"/>
            <a:ext cx="2081550" cy="3000395"/>
          </a:xfrm>
          <a:prstGeom prst="rect">
            <a:avLst/>
          </a:prstGeom>
          <a:noFill/>
          <a:ln w="9525">
            <a:noFill/>
            <a:miter lim="800000"/>
            <a:headEnd/>
            <a:tailEnd/>
          </a:ln>
          <a:effectLst>
            <a:softEdge rad="317500"/>
          </a:effectLst>
        </p:spPr>
      </p:pic>
      <p:pic>
        <p:nvPicPr>
          <p:cNvPr id="5" name="Picture 2" descr="C:\Documents and Settings\Admin\Рабочий стол\мероприятия\ненецкий язык\пичков\pichkov.jpg"/>
          <p:cNvPicPr>
            <a:picLocks noChangeAspect="1" noChangeArrowheads="1"/>
          </p:cNvPicPr>
          <p:nvPr/>
        </p:nvPicPr>
        <p:blipFill>
          <a:blip r:embed="rId3"/>
          <a:srcRect/>
          <a:stretch>
            <a:fillRect/>
          </a:stretch>
        </p:blipFill>
        <p:spPr bwMode="auto">
          <a:xfrm>
            <a:off x="6357950" y="1643049"/>
            <a:ext cx="2786050" cy="3541589"/>
          </a:xfrm>
          <a:prstGeom prst="rect">
            <a:avLst/>
          </a:prstGeom>
          <a:noFill/>
          <a:effectLst>
            <a:softEdge rad="635000"/>
          </a:effectLst>
        </p:spPr>
      </p:pic>
    </p:spTree>
  </p:cSld>
  <p:clrMapOvr>
    <a:masterClrMapping/>
  </p:clrMapOvr>
  <p:transition>
    <p:wedg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4000" b="1" dirty="0" smtClean="0">
                <a:solidFill>
                  <a:srgbClr val="0033CC"/>
                </a:solidFill>
                <a:latin typeface="Times New Roman" pitchFamily="18" charset="0"/>
                <a:cs typeface="Times New Roman" pitchFamily="18" charset="0"/>
              </a:rPr>
              <a:t>16.</a:t>
            </a:r>
            <a:r>
              <a:rPr lang="en-US" sz="4000" b="1" dirty="0" smtClean="0">
                <a:solidFill>
                  <a:srgbClr val="0033CC"/>
                </a:solidFill>
                <a:latin typeface="Times New Roman" pitchFamily="18" charset="0"/>
                <a:cs typeface="Times New Roman" pitchFamily="18" charset="0"/>
              </a:rPr>
              <a:t> Who was </a:t>
            </a:r>
            <a:r>
              <a:rPr lang="en-US" sz="4000" b="1" dirty="0" err="1" smtClean="0">
                <a:solidFill>
                  <a:srgbClr val="0033CC"/>
                </a:solidFill>
                <a:latin typeface="Times New Roman" pitchFamily="18" charset="0"/>
                <a:cs typeface="Times New Roman" pitchFamily="18" charset="0"/>
              </a:rPr>
              <a:t>Nenez</a:t>
            </a:r>
            <a:r>
              <a:rPr lang="en-US" sz="4000" b="1" dirty="0" smtClean="0">
                <a:solidFill>
                  <a:srgbClr val="0033CC"/>
                </a:solidFill>
                <a:latin typeface="Times New Roman" pitchFamily="18" charset="0"/>
                <a:cs typeface="Times New Roman" pitchFamily="18" charset="0"/>
              </a:rPr>
              <a:t> Central Library named by? </a:t>
            </a:r>
            <a:endParaRPr lang="ru-RU" sz="4000" b="1" dirty="0">
              <a:solidFill>
                <a:srgbClr val="0033CC"/>
              </a:solidFill>
              <a:latin typeface="Times New Roman" pitchFamily="18" charset="0"/>
              <a:cs typeface="Times New Roman" pitchFamily="18" charset="0"/>
            </a:endParaRPr>
          </a:p>
        </p:txBody>
      </p:sp>
      <p:sp>
        <p:nvSpPr>
          <p:cNvPr id="3" name="Содержимое 2"/>
          <p:cNvSpPr>
            <a:spLocks noGrp="1"/>
          </p:cNvSpPr>
          <p:nvPr>
            <p:ph idx="1"/>
          </p:nvPr>
        </p:nvSpPr>
        <p:spPr>
          <a:xfrm>
            <a:off x="428596" y="2332037"/>
            <a:ext cx="8229600" cy="4525963"/>
          </a:xfrm>
        </p:spPr>
        <p:txBody>
          <a:bodyPr>
            <a:normAutofit/>
          </a:bodyPr>
          <a:lstStyle/>
          <a:p>
            <a:pPr marL="514350" indent="-514350">
              <a:buFont typeface="+mj-lt"/>
              <a:buAutoNum type="arabicPeriod"/>
            </a:pPr>
            <a:r>
              <a:rPr lang="en-US" sz="4400" b="1" dirty="0" err="1" smtClean="0">
                <a:solidFill>
                  <a:srgbClr val="0033CC"/>
                </a:solidFill>
                <a:latin typeface="Times New Roman" pitchFamily="18" charset="0"/>
                <a:cs typeface="Times New Roman" pitchFamily="18" charset="0"/>
              </a:rPr>
              <a:t>V.N.Ledkov</a:t>
            </a:r>
            <a:r>
              <a:rPr lang="en-US" sz="4400" b="1" dirty="0" smtClean="0">
                <a:solidFill>
                  <a:srgbClr val="0033CC"/>
                </a:solidFill>
                <a:latin typeface="Times New Roman" pitchFamily="18" charset="0"/>
                <a:cs typeface="Times New Roman" pitchFamily="18" charset="0"/>
              </a:rPr>
              <a:t>;</a:t>
            </a:r>
          </a:p>
          <a:p>
            <a:pPr marL="514350" indent="-514350">
              <a:buFont typeface="+mj-lt"/>
              <a:buAutoNum type="arabicPeriod"/>
            </a:pPr>
            <a:r>
              <a:rPr lang="en-US" sz="4400" b="1" dirty="0" smtClean="0">
                <a:solidFill>
                  <a:srgbClr val="FF0000"/>
                </a:solidFill>
                <a:latin typeface="Times New Roman" pitchFamily="18" charset="0"/>
                <a:cs typeface="Times New Roman" pitchFamily="18" charset="0"/>
              </a:rPr>
              <a:t>A.I. </a:t>
            </a:r>
            <a:r>
              <a:rPr lang="en-US" sz="4400" b="1" dirty="0" err="1" smtClean="0">
                <a:solidFill>
                  <a:srgbClr val="FF0000"/>
                </a:solidFill>
                <a:latin typeface="Times New Roman" pitchFamily="18" charset="0"/>
                <a:cs typeface="Times New Roman" pitchFamily="18" charset="0"/>
              </a:rPr>
              <a:t>Pichkov</a:t>
            </a:r>
            <a:r>
              <a:rPr lang="en-US" sz="4400" b="1" dirty="0" smtClean="0">
                <a:solidFill>
                  <a:srgbClr val="FF0000"/>
                </a:solidFill>
                <a:latin typeface="Times New Roman" pitchFamily="18" charset="0"/>
                <a:cs typeface="Times New Roman" pitchFamily="18" charset="0"/>
              </a:rPr>
              <a:t>.</a:t>
            </a:r>
            <a:endParaRPr lang="ru-RU" sz="4400" b="1" dirty="0">
              <a:solidFill>
                <a:srgbClr val="FF0000"/>
              </a:solidFill>
              <a:latin typeface="Times New Roman" pitchFamily="18" charset="0"/>
              <a:cs typeface="Times New Roman" pitchFamily="18" charset="0"/>
            </a:endParaRPr>
          </a:p>
        </p:txBody>
      </p:sp>
      <p:pic>
        <p:nvPicPr>
          <p:cNvPr id="4" name="Picture 7" descr="ledkov"/>
          <p:cNvPicPr>
            <a:picLocks noChangeAspect="1" noChangeArrowheads="1"/>
          </p:cNvPicPr>
          <p:nvPr/>
        </p:nvPicPr>
        <p:blipFill>
          <a:blip r:embed="rId2"/>
          <a:srcRect/>
          <a:stretch>
            <a:fillRect/>
          </a:stretch>
        </p:blipFill>
        <p:spPr bwMode="auto">
          <a:xfrm>
            <a:off x="4572000" y="2000240"/>
            <a:ext cx="2000264" cy="3000395"/>
          </a:xfrm>
          <a:prstGeom prst="rect">
            <a:avLst/>
          </a:prstGeom>
          <a:noFill/>
          <a:ln w="9525">
            <a:noFill/>
            <a:miter lim="800000"/>
            <a:headEnd/>
            <a:tailEnd/>
          </a:ln>
          <a:effectLst>
            <a:softEdge rad="317500"/>
          </a:effectLst>
        </p:spPr>
      </p:pic>
      <p:pic>
        <p:nvPicPr>
          <p:cNvPr id="5" name="Picture 2" descr="C:\Documents and Settings\Admin\Рабочий стол\мероприятия\ненецкий язык\пичков\pichkov.jpg"/>
          <p:cNvPicPr>
            <a:picLocks noChangeAspect="1" noChangeArrowheads="1"/>
          </p:cNvPicPr>
          <p:nvPr/>
        </p:nvPicPr>
        <p:blipFill>
          <a:blip r:embed="rId3"/>
          <a:srcRect/>
          <a:stretch>
            <a:fillRect/>
          </a:stretch>
        </p:blipFill>
        <p:spPr bwMode="auto">
          <a:xfrm>
            <a:off x="6357950" y="1643049"/>
            <a:ext cx="2786050" cy="3541589"/>
          </a:xfrm>
          <a:prstGeom prst="rect">
            <a:avLst/>
          </a:prstGeom>
          <a:noFill/>
          <a:effectLst>
            <a:softEdge rad="635000"/>
          </a:effectLst>
        </p:spPr>
      </p:pic>
    </p:spTree>
  </p:cSld>
  <p:clrMapOvr>
    <a:masterClrMapping/>
  </p:clrMapOvr>
  <p:transition>
    <p:wedg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2500306"/>
            <a:ext cx="9144000" cy="3625857"/>
          </a:xfrm>
        </p:spPr>
        <p:txBody>
          <a:bodyPr>
            <a:normAutofit/>
          </a:bodyPr>
          <a:lstStyle/>
          <a:p>
            <a:pPr algn="ctr">
              <a:buNone/>
            </a:pPr>
            <a:r>
              <a:rPr lang="en-US" sz="7200" b="1" dirty="0" smtClean="0">
                <a:solidFill>
                  <a:srgbClr val="0033CC"/>
                </a:solidFill>
                <a:latin typeface="Times New Roman" pitchFamily="18" charset="0"/>
                <a:cs typeface="Times New Roman" pitchFamily="18" charset="0"/>
              </a:rPr>
              <a:t>Thank you for attention!</a:t>
            </a:r>
            <a:endParaRPr lang="ru-RU" sz="7200" b="1" dirty="0">
              <a:solidFill>
                <a:srgbClr val="0033CC"/>
              </a:solidFill>
              <a:latin typeface="Times New Roman" pitchFamily="18" charset="0"/>
              <a:cs typeface="Times New Roman" pitchFamily="18" charset="0"/>
            </a:endParaRPr>
          </a:p>
        </p:txBody>
      </p:sp>
    </p:spTree>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511420"/>
          </a:xfrm>
        </p:spPr>
        <p:txBody>
          <a:bodyPr>
            <a:normAutofit fontScale="90000"/>
          </a:bodyPr>
          <a:lstStyle/>
          <a:p>
            <a:r>
              <a:rPr lang="ru-RU" sz="4900" b="1" dirty="0" smtClean="0">
                <a:solidFill>
                  <a:srgbClr val="0033CC"/>
                </a:solidFill>
                <a:latin typeface="Times New Roman" pitchFamily="18" charset="0"/>
                <a:cs typeface="Times New Roman" pitchFamily="18" charset="0"/>
              </a:rPr>
              <a:t>2. </a:t>
            </a:r>
            <a:r>
              <a:rPr lang="en-US" sz="4900" b="1" dirty="0" err="1" smtClean="0">
                <a:solidFill>
                  <a:srgbClr val="0033CC"/>
                </a:solidFill>
                <a:latin typeface="Times New Roman" pitchFamily="18" charset="0"/>
                <a:cs typeface="Times New Roman" pitchFamily="18" charset="0"/>
              </a:rPr>
              <a:t>V.N.Ledkov</a:t>
            </a:r>
            <a:r>
              <a:rPr lang="en-US" sz="4900" b="1" dirty="0" smtClean="0">
                <a:solidFill>
                  <a:srgbClr val="0033CC"/>
                </a:solidFill>
                <a:latin typeface="Times New Roman" pitchFamily="18" charset="0"/>
                <a:cs typeface="Times New Roman" pitchFamily="18" charset="0"/>
              </a:rPr>
              <a:t> wrote the novel </a:t>
            </a:r>
            <a:r>
              <a:rPr lang="en-US" sz="4900" b="1" dirty="0" smtClean="0">
                <a:solidFill>
                  <a:srgbClr val="0033CC"/>
                </a:solidFill>
                <a:latin typeface="Times New Roman" pitchFamily="18" charset="0"/>
              </a:rPr>
              <a:t>“Month of Small Darkness”. What month is it about?</a:t>
            </a:r>
            <a:r>
              <a:rPr lang="ru-RU" b="1" dirty="0" smtClean="0">
                <a:solidFill>
                  <a:srgbClr val="FFFF00"/>
                </a:solidFill>
                <a:latin typeface="Times New Roman" pitchFamily="18" charset="0"/>
              </a:rPr>
              <a:t/>
            </a:r>
            <a:br>
              <a:rPr lang="ru-RU" b="1" dirty="0" smtClean="0">
                <a:solidFill>
                  <a:srgbClr val="FFFF00"/>
                </a:solidFill>
                <a:latin typeface="Times New Roman" pitchFamily="18" charset="0"/>
              </a:rPr>
            </a:br>
            <a:endParaRPr lang="ru-RU" b="1" dirty="0">
              <a:solidFill>
                <a:srgbClr val="0033CC"/>
              </a:solidFill>
              <a:latin typeface="Times New Roman" pitchFamily="18" charset="0"/>
              <a:cs typeface="Times New Roman" pitchFamily="18" charset="0"/>
            </a:endParaRPr>
          </a:p>
        </p:txBody>
      </p:sp>
      <p:sp>
        <p:nvSpPr>
          <p:cNvPr id="3" name="Содержимое 2"/>
          <p:cNvSpPr>
            <a:spLocks noGrp="1"/>
          </p:cNvSpPr>
          <p:nvPr>
            <p:ph idx="1"/>
          </p:nvPr>
        </p:nvSpPr>
        <p:spPr>
          <a:xfrm>
            <a:off x="214282" y="2643182"/>
            <a:ext cx="8715436" cy="3929090"/>
          </a:xfrm>
        </p:spPr>
        <p:txBody>
          <a:bodyPr>
            <a:normAutofit/>
          </a:bodyPr>
          <a:lstStyle/>
          <a:p>
            <a:pPr marL="514350" indent="-514350">
              <a:buFont typeface="+mj-lt"/>
              <a:buAutoNum type="arabicPeriod"/>
            </a:pPr>
            <a:r>
              <a:rPr lang="en-US" sz="4400" b="1" dirty="0" smtClean="0">
                <a:solidFill>
                  <a:srgbClr val="0033CC"/>
                </a:solidFill>
                <a:latin typeface="Times New Roman" pitchFamily="18" charset="0"/>
                <a:cs typeface="Times New Roman" pitchFamily="18" charset="0"/>
              </a:rPr>
              <a:t>October</a:t>
            </a:r>
            <a:r>
              <a:rPr lang="ru-RU" sz="4400" b="1" dirty="0" smtClean="0">
                <a:solidFill>
                  <a:srgbClr val="0033CC"/>
                </a:solidFill>
                <a:latin typeface="Times New Roman" pitchFamily="18" charset="0"/>
                <a:cs typeface="Times New Roman" pitchFamily="18" charset="0"/>
              </a:rPr>
              <a:t>;</a:t>
            </a:r>
          </a:p>
          <a:p>
            <a:pPr marL="514350" indent="-514350">
              <a:buFont typeface="+mj-lt"/>
              <a:buAutoNum type="arabicPeriod"/>
            </a:pPr>
            <a:r>
              <a:rPr lang="en-US" sz="4400" b="1" dirty="0" smtClean="0">
                <a:solidFill>
                  <a:srgbClr val="0033CC"/>
                </a:solidFill>
                <a:latin typeface="Times New Roman" pitchFamily="18" charset="0"/>
                <a:cs typeface="Times New Roman" pitchFamily="18" charset="0"/>
              </a:rPr>
              <a:t>November</a:t>
            </a:r>
            <a:r>
              <a:rPr lang="ru-RU" sz="4400" b="1" dirty="0" smtClean="0">
                <a:solidFill>
                  <a:srgbClr val="0033CC"/>
                </a:solidFill>
                <a:latin typeface="Times New Roman" pitchFamily="18" charset="0"/>
                <a:cs typeface="Times New Roman" pitchFamily="18" charset="0"/>
              </a:rPr>
              <a:t>;</a:t>
            </a:r>
          </a:p>
          <a:p>
            <a:pPr marL="514350" indent="-514350">
              <a:buFont typeface="+mj-lt"/>
              <a:buAutoNum type="arabicPeriod"/>
            </a:pPr>
            <a:r>
              <a:rPr lang="en-US" sz="4400" b="1" dirty="0" smtClean="0">
                <a:solidFill>
                  <a:srgbClr val="0033CC"/>
                </a:solidFill>
                <a:latin typeface="Times New Roman" pitchFamily="18" charset="0"/>
                <a:cs typeface="Times New Roman" pitchFamily="18" charset="0"/>
              </a:rPr>
              <a:t>December</a:t>
            </a:r>
            <a:r>
              <a:rPr lang="ru-RU" sz="4400" b="1" dirty="0" smtClean="0">
                <a:solidFill>
                  <a:srgbClr val="0033CC"/>
                </a:solidFill>
                <a:latin typeface="Times New Roman" pitchFamily="18" charset="0"/>
                <a:cs typeface="Times New Roman" pitchFamily="18" charset="0"/>
              </a:rPr>
              <a:t>.</a:t>
            </a:r>
            <a:endParaRPr lang="ru-RU" sz="4400" b="1" dirty="0">
              <a:solidFill>
                <a:srgbClr val="0033CC"/>
              </a:solidFill>
              <a:latin typeface="Times New Roman" pitchFamily="18" charset="0"/>
              <a:cs typeface="Times New Roman" pitchFamily="18" charset="0"/>
            </a:endParaRPr>
          </a:p>
        </p:txBody>
      </p:sp>
    </p:spTree>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511420"/>
          </a:xfrm>
        </p:spPr>
        <p:txBody>
          <a:bodyPr>
            <a:normAutofit fontScale="90000"/>
          </a:bodyPr>
          <a:lstStyle/>
          <a:p>
            <a:r>
              <a:rPr lang="ru-RU" sz="4900" b="1" dirty="0" smtClean="0">
                <a:solidFill>
                  <a:srgbClr val="0033CC"/>
                </a:solidFill>
                <a:latin typeface="Times New Roman" pitchFamily="18" charset="0"/>
                <a:cs typeface="Times New Roman" pitchFamily="18" charset="0"/>
              </a:rPr>
              <a:t>2. </a:t>
            </a:r>
            <a:r>
              <a:rPr lang="en-US" sz="4900" b="1" dirty="0" err="1" smtClean="0">
                <a:solidFill>
                  <a:srgbClr val="0033CC"/>
                </a:solidFill>
                <a:latin typeface="Times New Roman" pitchFamily="18" charset="0"/>
                <a:cs typeface="Times New Roman" pitchFamily="18" charset="0"/>
              </a:rPr>
              <a:t>V.N.Ledkov</a:t>
            </a:r>
            <a:r>
              <a:rPr lang="en-US" sz="4900" b="1" dirty="0" smtClean="0">
                <a:solidFill>
                  <a:srgbClr val="0033CC"/>
                </a:solidFill>
                <a:latin typeface="Times New Roman" pitchFamily="18" charset="0"/>
                <a:cs typeface="Times New Roman" pitchFamily="18" charset="0"/>
              </a:rPr>
              <a:t> wrote the novel </a:t>
            </a:r>
            <a:r>
              <a:rPr lang="en-US" sz="4900" b="1" dirty="0" smtClean="0">
                <a:solidFill>
                  <a:srgbClr val="0033CC"/>
                </a:solidFill>
                <a:latin typeface="Times New Roman" pitchFamily="18" charset="0"/>
              </a:rPr>
              <a:t>“Month of Small Darkness”. What month is it about?</a:t>
            </a:r>
            <a:r>
              <a:rPr lang="ru-RU" b="1" dirty="0" smtClean="0">
                <a:solidFill>
                  <a:srgbClr val="FFFF00"/>
                </a:solidFill>
                <a:latin typeface="Times New Roman" pitchFamily="18" charset="0"/>
              </a:rPr>
              <a:t/>
            </a:r>
            <a:br>
              <a:rPr lang="ru-RU" b="1" dirty="0" smtClean="0">
                <a:solidFill>
                  <a:srgbClr val="FFFF00"/>
                </a:solidFill>
                <a:latin typeface="Times New Roman" pitchFamily="18" charset="0"/>
              </a:rPr>
            </a:br>
            <a:endParaRPr lang="ru-RU" b="1" dirty="0">
              <a:solidFill>
                <a:srgbClr val="0033CC"/>
              </a:solidFill>
              <a:latin typeface="Times New Roman" pitchFamily="18" charset="0"/>
              <a:cs typeface="Times New Roman" pitchFamily="18" charset="0"/>
            </a:endParaRPr>
          </a:p>
        </p:txBody>
      </p:sp>
      <p:sp>
        <p:nvSpPr>
          <p:cNvPr id="3" name="Содержимое 2"/>
          <p:cNvSpPr>
            <a:spLocks noGrp="1"/>
          </p:cNvSpPr>
          <p:nvPr>
            <p:ph idx="1"/>
          </p:nvPr>
        </p:nvSpPr>
        <p:spPr>
          <a:xfrm>
            <a:off x="214282" y="2643182"/>
            <a:ext cx="8715436" cy="3929090"/>
          </a:xfrm>
        </p:spPr>
        <p:txBody>
          <a:bodyPr>
            <a:normAutofit/>
          </a:bodyPr>
          <a:lstStyle/>
          <a:p>
            <a:pPr marL="514350" indent="-514350">
              <a:buFont typeface="+mj-lt"/>
              <a:buAutoNum type="arabicPeriod"/>
            </a:pPr>
            <a:r>
              <a:rPr lang="en-US" sz="4400" b="1" dirty="0" smtClean="0">
                <a:solidFill>
                  <a:srgbClr val="0033CC"/>
                </a:solidFill>
                <a:latin typeface="Times New Roman" pitchFamily="18" charset="0"/>
                <a:cs typeface="Times New Roman" pitchFamily="18" charset="0"/>
              </a:rPr>
              <a:t>October</a:t>
            </a:r>
            <a:r>
              <a:rPr lang="ru-RU" sz="4400" b="1" dirty="0" smtClean="0">
                <a:solidFill>
                  <a:srgbClr val="0033CC"/>
                </a:solidFill>
                <a:latin typeface="Times New Roman" pitchFamily="18" charset="0"/>
                <a:cs typeface="Times New Roman" pitchFamily="18" charset="0"/>
              </a:rPr>
              <a:t>;</a:t>
            </a:r>
          </a:p>
          <a:p>
            <a:pPr marL="514350" indent="-514350">
              <a:buFont typeface="+mj-lt"/>
              <a:buAutoNum type="arabicPeriod"/>
            </a:pPr>
            <a:r>
              <a:rPr lang="en-US" sz="4400" b="1" dirty="0" smtClean="0">
                <a:solidFill>
                  <a:srgbClr val="FF0000"/>
                </a:solidFill>
                <a:latin typeface="Times New Roman" pitchFamily="18" charset="0"/>
                <a:cs typeface="Times New Roman" pitchFamily="18" charset="0"/>
              </a:rPr>
              <a:t>November</a:t>
            </a:r>
            <a:r>
              <a:rPr lang="ru-RU" sz="4400" b="1" dirty="0" smtClean="0">
                <a:solidFill>
                  <a:srgbClr val="FF0000"/>
                </a:solidFill>
                <a:latin typeface="Times New Roman" pitchFamily="18" charset="0"/>
                <a:cs typeface="Times New Roman" pitchFamily="18" charset="0"/>
              </a:rPr>
              <a:t>;</a:t>
            </a:r>
          </a:p>
          <a:p>
            <a:pPr marL="514350" indent="-514350">
              <a:buFont typeface="+mj-lt"/>
              <a:buAutoNum type="arabicPeriod"/>
            </a:pPr>
            <a:r>
              <a:rPr lang="en-US" sz="4400" b="1" dirty="0" smtClean="0">
                <a:solidFill>
                  <a:srgbClr val="0033CC"/>
                </a:solidFill>
                <a:latin typeface="Times New Roman" pitchFamily="18" charset="0"/>
                <a:cs typeface="Times New Roman" pitchFamily="18" charset="0"/>
              </a:rPr>
              <a:t>December</a:t>
            </a:r>
            <a:r>
              <a:rPr lang="ru-RU" sz="4400" b="1" dirty="0" smtClean="0">
                <a:solidFill>
                  <a:srgbClr val="0033CC"/>
                </a:solidFill>
                <a:latin typeface="Times New Roman" pitchFamily="18" charset="0"/>
                <a:cs typeface="Times New Roman" pitchFamily="18" charset="0"/>
              </a:rPr>
              <a:t>.</a:t>
            </a:r>
            <a:endParaRPr lang="ru-RU" sz="4400" b="1" dirty="0">
              <a:solidFill>
                <a:srgbClr val="0033CC"/>
              </a:solidFill>
              <a:latin typeface="Times New Roman" pitchFamily="18" charset="0"/>
              <a:cs typeface="Times New Roman" pitchFamily="18" charset="0"/>
            </a:endParaRPr>
          </a:p>
        </p:txBody>
      </p:sp>
    </p:spTree>
  </p:cSld>
  <p:clrMapOvr>
    <a:masterClrMapping/>
  </p:clrMapOvr>
  <p:transition>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282" y="1071546"/>
            <a:ext cx="8572560" cy="4525963"/>
          </a:xfrm>
        </p:spPr>
        <p:txBody>
          <a:bodyPr>
            <a:normAutofit/>
          </a:bodyPr>
          <a:lstStyle/>
          <a:p>
            <a:pPr>
              <a:buNone/>
            </a:pPr>
            <a:r>
              <a:rPr lang="ru-RU" sz="4400" dirty="0" smtClean="0"/>
              <a:t> </a:t>
            </a:r>
            <a:r>
              <a:rPr lang="ru-RU" sz="4400" b="1" dirty="0" smtClean="0">
                <a:solidFill>
                  <a:srgbClr val="0033CC"/>
                </a:solidFill>
                <a:latin typeface="Times New Roman" pitchFamily="18" charset="0"/>
                <a:cs typeface="Times New Roman" pitchFamily="18" charset="0"/>
              </a:rPr>
              <a:t>3.</a:t>
            </a:r>
            <a:r>
              <a:rPr lang="en-US" sz="4400" b="1" dirty="0" err="1" smtClean="0">
                <a:solidFill>
                  <a:srgbClr val="0033CC"/>
                </a:solidFill>
                <a:latin typeface="Times New Roman" pitchFamily="18" charset="0"/>
                <a:cs typeface="Times New Roman" pitchFamily="18" charset="0"/>
              </a:rPr>
              <a:t>Naryan</a:t>
            </a:r>
            <a:r>
              <a:rPr lang="en-US" sz="4400" b="1" dirty="0" smtClean="0">
                <a:solidFill>
                  <a:srgbClr val="0033CC"/>
                </a:solidFill>
                <a:latin typeface="Times New Roman" pitchFamily="18" charset="0"/>
                <a:cs typeface="Times New Roman" pitchFamily="18" charset="0"/>
              </a:rPr>
              <a:t> – Mar is translated from </a:t>
            </a:r>
            <a:r>
              <a:rPr lang="en-US" sz="4400" b="1" dirty="0" err="1" smtClean="0">
                <a:solidFill>
                  <a:srgbClr val="0033CC"/>
                </a:solidFill>
                <a:latin typeface="Times New Roman" pitchFamily="18" charset="0"/>
                <a:cs typeface="Times New Roman" pitchFamily="18" charset="0"/>
              </a:rPr>
              <a:t>Nenets</a:t>
            </a:r>
            <a:r>
              <a:rPr lang="en-US" sz="4400" b="1" dirty="0" smtClean="0">
                <a:solidFill>
                  <a:srgbClr val="0033CC"/>
                </a:solidFill>
                <a:latin typeface="Times New Roman" pitchFamily="18" charset="0"/>
                <a:cs typeface="Times New Roman" pitchFamily="18" charset="0"/>
              </a:rPr>
              <a:t> into Russia as …</a:t>
            </a:r>
            <a:endParaRPr lang="ru-RU" sz="4400" b="1" dirty="0">
              <a:solidFill>
                <a:srgbClr val="0033CC"/>
              </a:solidFill>
              <a:latin typeface="Times New Roman" pitchFamily="18" charset="0"/>
              <a:cs typeface="Times New Roman" pitchFamily="18" charset="0"/>
            </a:endParaRPr>
          </a:p>
        </p:txBody>
      </p:sp>
    </p:spTree>
  </p:cSld>
  <p:clrMapOvr>
    <a:masterClrMapping/>
  </p:clrMapOvr>
  <p:transition>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282" y="1071546"/>
            <a:ext cx="8572560" cy="4525963"/>
          </a:xfrm>
        </p:spPr>
        <p:txBody>
          <a:bodyPr>
            <a:normAutofit/>
          </a:bodyPr>
          <a:lstStyle/>
          <a:p>
            <a:pPr>
              <a:buNone/>
            </a:pPr>
            <a:r>
              <a:rPr lang="ru-RU" sz="4400" dirty="0" smtClean="0"/>
              <a:t> </a:t>
            </a:r>
            <a:r>
              <a:rPr lang="ru-RU" sz="4400" b="1" dirty="0" smtClean="0">
                <a:solidFill>
                  <a:srgbClr val="0033CC"/>
                </a:solidFill>
                <a:latin typeface="Times New Roman" pitchFamily="18" charset="0"/>
                <a:cs typeface="Times New Roman" pitchFamily="18" charset="0"/>
              </a:rPr>
              <a:t>3.</a:t>
            </a:r>
            <a:r>
              <a:rPr lang="en-US" sz="4400" b="1" dirty="0" err="1" smtClean="0">
                <a:solidFill>
                  <a:srgbClr val="0033CC"/>
                </a:solidFill>
                <a:latin typeface="Times New Roman" pitchFamily="18" charset="0"/>
                <a:cs typeface="Times New Roman" pitchFamily="18" charset="0"/>
              </a:rPr>
              <a:t>Naryan</a:t>
            </a:r>
            <a:r>
              <a:rPr lang="en-US" sz="4400" b="1" dirty="0" smtClean="0">
                <a:solidFill>
                  <a:srgbClr val="0033CC"/>
                </a:solidFill>
                <a:latin typeface="Times New Roman" pitchFamily="18" charset="0"/>
                <a:cs typeface="Times New Roman" pitchFamily="18" charset="0"/>
              </a:rPr>
              <a:t> – Mar is translated from </a:t>
            </a:r>
            <a:r>
              <a:rPr lang="en-US" sz="4400" b="1" dirty="0" err="1" smtClean="0">
                <a:solidFill>
                  <a:srgbClr val="0033CC"/>
                </a:solidFill>
                <a:latin typeface="Times New Roman" pitchFamily="18" charset="0"/>
                <a:cs typeface="Times New Roman" pitchFamily="18" charset="0"/>
              </a:rPr>
              <a:t>Nenets</a:t>
            </a:r>
            <a:r>
              <a:rPr lang="en-US" sz="4400" b="1" dirty="0" smtClean="0">
                <a:solidFill>
                  <a:srgbClr val="0033CC"/>
                </a:solidFill>
                <a:latin typeface="Times New Roman" pitchFamily="18" charset="0"/>
                <a:cs typeface="Times New Roman" pitchFamily="18" charset="0"/>
              </a:rPr>
              <a:t> into Russia as </a:t>
            </a:r>
            <a:r>
              <a:rPr lang="en-US" sz="4400" b="1" dirty="0" smtClean="0">
                <a:solidFill>
                  <a:srgbClr val="FF0000"/>
                </a:solidFill>
                <a:latin typeface="Times New Roman" pitchFamily="18" charset="0"/>
                <a:cs typeface="Times New Roman" pitchFamily="18" charset="0"/>
              </a:rPr>
              <a:t>a</a:t>
            </a:r>
            <a:r>
              <a:rPr lang="en-US" sz="4400" b="1" dirty="0" smtClean="0">
                <a:solidFill>
                  <a:srgbClr val="0033CC"/>
                </a:solidFill>
                <a:latin typeface="Times New Roman" pitchFamily="18" charset="0"/>
                <a:cs typeface="Times New Roman" pitchFamily="18" charset="0"/>
              </a:rPr>
              <a:t> </a:t>
            </a:r>
            <a:r>
              <a:rPr lang="en-US" sz="4400" b="1" dirty="0" smtClean="0">
                <a:solidFill>
                  <a:srgbClr val="FF0000"/>
                </a:solidFill>
                <a:latin typeface="Times New Roman" pitchFamily="18" charset="0"/>
                <a:cs typeface="Times New Roman" pitchFamily="18" charset="0"/>
              </a:rPr>
              <a:t>Red City.</a:t>
            </a:r>
            <a:endParaRPr lang="ru-RU" sz="4400" b="1" dirty="0">
              <a:solidFill>
                <a:srgbClr val="FF0000"/>
              </a:solidFill>
              <a:latin typeface="Times New Roman" pitchFamily="18" charset="0"/>
              <a:cs typeface="Times New Roman" pitchFamily="18" charset="0"/>
            </a:endParaRPr>
          </a:p>
        </p:txBody>
      </p:sp>
    </p:spTree>
  </p:cSld>
  <p:clrMapOvr>
    <a:masterClrMapping/>
  </p:clrMapOvr>
  <p:transition>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b="1" dirty="0" smtClean="0">
                <a:solidFill>
                  <a:srgbClr val="0033CC"/>
                </a:solidFill>
                <a:latin typeface="Times New Roman" pitchFamily="18" charset="0"/>
                <a:cs typeface="Times New Roman" pitchFamily="18" charset="0"/>
              </a:rPr>
              <a:t>4.</a:t>
            </a:r>
            <a:r>
              <a:rPr lang="en-US" b="1" dirty="0" smtClean="0">
                <a:solidFill>
                  <a:srgbClr val="0033CC"/>
                </a:solidFill>
                <a:latin typeface="Times New Roman" pitchFamily="18" charset="0"/>
                <a:cs typeface="Times New Roman" pitchFamily="18" charset="0"/>
              </a:rPr>
              <a:t>The leader of Administration of </a:t>
            </a:r>
            <a:r>
              <a:rPr lang="en-US" b="1" dirty="0" err="1" smtClean="0">
                <a:solidFill>
                  <a:srgbClr val="0033CC"/>
                </a:solidFill>
                <a:latin typeface="Times New Roman" pitchFamily="18" charset="0"/>
                <a:cs typeface="Times New Roman" pitchFamily="18" charset="0"/>
              </a:rPr>
              <a:t>Nenez</a:t>
            </a:r>
            <a:r>
              <a:rPr lang="en-US" b="1" dirty="0" smtClean="0">
                <a:solidFill>
                  <a:srgbClr val="0033CC"/>
                </a:solidFill>
                <a:latin typeface="Times New Roman" pitchFamily="18" charset="0"/>
                <a:cs typeface="Times New Roman" pitchFamily="18" charset="0"/>
              </a:rPr>
              <a:t> autonomous region is:</a:t>
            </a:r>
            <a:endParaRPr lang="ru-RU" b="1" dirty="0">
              <a:solidFill>
                <a:srgbClr val="0033CC"/>
              </a:solidFill>
              <a:latin typeface="Times New Roman" pitchFamily="18" charset="0"/>
              <a:cs typeface="Times New Roman" pitchFamily="18" charset="0"/>
            </a:endParaRPr>
          </a:p>
        </p:txBody>
      </p:sp>
      <p:sp>
        <p:nvSpPr>
          <p:cNvPr id="3" name="Содержимое 2"/>
          <p:cNvSpPr>
            <a:spLocks noGrp="1"/>
          </p:cNvSpPr>
          <p:nvPr>
            <p:ph idx="1"/>
          </p:nvPr>
        </p:nvSpPr>
        <p:spPr/>
        <p:txBody>
          <a:bodyPr/>
          <a:lstStyle/>
          <a:p>
            <a:pPr marL="514350" indent="-514350"/>
            <a:r>
              <a:rPr lang="en-US" sz="4400" b="1" dirty="0" err="1" smtClean="0">
                <a:solidFill>
                  <a:srgbClr val="0033CC"/>
                </a:solidFill>
                <a:latin typeface="Times New Roman" pitchFamily="18" charset="0"/>
                <a:cs typeface="Times New Roman" pitchFamily="18" charset="0"/>
              </a:rPr>
              <a:t>Fyodorova</a:t>
            </a:r>
            <a:r>
              <a:rPr lang="en-US" sz="4400" b="1" dirty="0" smtClean="0">
                <a:solidFill>
                  <a:srgbClr val="0033CC"/>
                </a:solidFill>
                <a:latin typeface="Times New Roman" pitchFamily="18" charset="0"/>
                <a:cs typeface="Times New Roman" pitchFamily="18" charset="0"/>
              </a:rPr>
              <a:t> Tatyana </a:t>
            </a:r>
            <a:r>
              <a:rPr lang="en-US" sz="4400" b="1" dirty="0" err="1" smtClean="0">
                <a:solidFill>
                  <a:srgbClr val="0033CC"/>
                </a:solidFill>
                <a:latin typeface="Times New Roman" pitchFamily="18" charset="0"/>
                <a:cs typeface="Times New Roman" pitchFamily="18" charset="0"/>
              </a:rPr>
              <a:t>Vasilyevna</a:t>
            </a:r>
            <a:r>
              <a:rPr lang="en-US" sz="4400" b="1" dirty="0" smtClean="0">
                <a:solidFill>
                  <a:srgbClr val="0033CC"/>
                </a:solidFill>
                <a:latin typeface="Times New Roman" pitchFamily="18" charset="0"/>
                <a:cs typeface="Times New Roman" pitchFamily="18" charset="0"/>
              </a:rPr>
              <a:t>;</a:t>
            </a:r>
            <a:endParaRPr lang="ru-RU" sz="4400" b="1" dirty="0" smtClean="0">
              <a:solidFill>
                <a:srgbClr val="0033CC"/>
              </a:solidFill>
              <a:latin typeface="Times New Roman" pitchFamily="18" charset="0"/>
              <a:cs typeface="Times New Roman" pitchFamily="18" charset="0"/>
            </a:endParaRPr>
          </a:p>
          <a:p>
            <a:pPr marL="514350" indent="-514350"/>
            <a:r>
              <a:rPr lang="en-US" sz="4400" b="1" dirty="0" err="1" smtClean="0">
                <a:solidFill>
                  <a:srgbClr val="0033CC"/>
                </a:solidFill>
                <a:latin typeface="Times New Roman" pitchFamily="18" charset="0"/>
                <a:cs typeface="Times New Roman" pitchFamily="18" charset="0"/>
              </a:rPr>
              <a:t>Bezumov</a:t>
            </a:r>
            <a:r>
              <a:rPr lang="en-US" sz="4400" b="1" dirty="0" smtClean="0">
                <a:solidFill>
                  <a:srgbClr val="0033CC"/>
                </a:solidFill>
                <a:latin typeface="Times New Roman" pitchFamily="18" charset="0"/>
                <a:cs typeface="Times New Roman" pitchFamily="18" charset="0"/>
              </a:rPr>
              <a:t> Alexander </a:t>
            </a:r>
            <a:r>
              <a:rPr lang="en-US" sz="4400" b="1" dirty="0" err="1" smtClean="0">
                <a:solidFill>
                  <a:srgbClr val="0033CC"/>
                </a:solidFill>
                <a:latin typeface="Times New Roman" pitchFamily="18" charset="0"/>
                <a:cs typeface="Times New Roman" pitchFamily="18" charset="0"/>
              </a:rPr>
              <a:t>Vyacheslavovich</a:t>
            </a:r>
            <a:r>
              <a:rPr lang="en-US" sz="4400" b="1" dirty="0" smtClean="0">
                <a:solidFill>
                  <a:srgbClr val="0033CC"/>
                </a:solidFill>
                <a:latin typeface="Times New Roman" pitchFamily="18" charset="0"/>
                <a:cs typeface="Times New Roman" pitchFamily="18" charset="0"/>
              </a:rPr>
              <a:t>;</a:t>
            </a:r>
            <a:endParaRPr lang="ru-RU" sz="4400" b="1" dirty="0" smtClean="0">
              <a:solidFill>
                <a:srgbClr val="0033CC"/>
              </a:solidFill>
              <a:latin typeface="Times New Roman" pitchFamily="18" charset="0"/>
              <a:cs typeface="Times New Roman" pitchFamily="18" charset="0"/>
            </a:endParaRPr>
          </a:p>
          <a:p>
            <a:pPr marL="514350" indent="-514350"/>
            <a:r>
              <a:rPr lang="en-US" sz="4400" b="1" dirty="0" err="1" smtClean="0">
                <a:solidFill>
                  <a:srgbClr val="0033CC"/>
                </a:solidFill>
                <a:latin typeface="Times New Roman" pitchFamily="18" charset="0"/>
                <a:cs typeface="Times New Roman" pitchFamily="18" charset="0"/>
              </a:rPr>
              <a:t>Fyodorov</a:t>
            </a:r>
            <a:r>
              <a:rPr lang="en-US" sz="4400" b="1" dirty="0" smtClean="0">
                <a:solidFill>
                  <a:srgbClr val="0033CC"/>
                </a:solidFill>
                <a:latin typeface="Times New Roman" pitchFamily="18" charset="0"/>
                <a:cs typeface="Times New Roman" pitchFamily="18" charset="0"/>
              </a:rPr>
              <a:t> Igor </a:t>
            </a:r>
            <a:r>
              <a:rPr lang="en-US" sz="4400" b="1" dirty="0" err="1" smtClean="0">
                <a:solidFill>
                  <a:srgbClr val="0033CC"/>
                </a:solidFill>
                <a:latin typeface="Times New Roman" pitchFamily="18" charset="0"/>
                <a:cs typeface="Times New Roman" pitchFamily="18" charset="0"/>
              </a:rPr>
              <a:t>Gennadyevich</a:t>
            </a:r>
            <a:r>
              <a:rPr lang="en-US" sz="4400" b="1" dirty="0" smtClean="0">
                <a:solidFill>
                  <a:srgbClr val="0033CC"/>
                </a:solidFill>
                <a:latin typeface="Times New Roman" pitchFamily="18" charset="0"/>
                <a:cs typeface="Times New Roman" pitchFamily="18" charset="0"/>
              </a:rPr>
              <a:t>.</a:t>
            </a:r>
            <a:endParaRPr lang="ru-RU" sz="4400" b="1" dirty="0" smtClean="0">
              <a:solidFill>
                <a:srgbClr val="0033CC"/>
              </a:solidFill>
              <a:latin typeface="Times New Roman" pitchFamily="18" charset="0"/>
              <a:cs typeface="Times New Roman" pitchFamily="18" charset="0"/>
            </a:endParaRPr>
          </a:p>
          <a:p>
            <a:pPr marL="514350" indent="-514350">
              <a:buFont typeface="+mj-lt"/>
              <a:buAutoNum type="arabicPeriod"/>
            </a:pPr>
            <a:endParaRPr lang="ru-RU" dirty="0"/>
          </a:p>
        </p:txBody>
      </p:sp>
    </p:spTree>
  </p:cSld>
  <p:clrMapOvr>
    <a:masterClrMapping/>
  </p:clrMapOvr>
  <p:transition>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b="1" dirty="0" smtClean="0">
                <a:solidFill>
                  <a:srgbClr val="0033CC"/>
                </a:solidFill>
                <a:latin typeface="Times New Roman" pitchFamily="18" charset="0"/>
                <a:cs typeface="Times New Roman" pitchFamily="18" charset="0"/>
              </a:rPr>
              <a:t>4.</a:t>
            </a:r>
            <a:r>
              <a:rPr lang="en-US" b="1" dirty="0" smtClean="0">
                <a:solidFill>
                  <a:srgbClr val="0033CC"/>
                </a:solidFill>
                <a:latin typeface="Times New Roman" pitchFamily="18" charset="0"/>
                <a:cs typeface="Times New Roman" pitchFamily="18" charset="0"/>
              </a:rPr>
              <a:t>The leader of Administration of </a:t>
            </a:r>
            <a:r>
              <a:rPr lang="en-US" b="1" dirty="0" err="1" smtClean="0">
                <a:solidFill>
                  <a:srgbClr val="0033CC"/>
                </a:solidFill>
                <a:latin typeface="Times New Roman" pitchFamily="18" charset="0"/>
                <a:cs typeface="Times New Roman" pitchFamily="18" charset="0"/>
              </a:rPr>
              <a:t>Nenez</a:t>
            </a:r>
            <a:r>
              <a:rPr lang="en-US" b="1" dirty="0" smtClean="0">
                <a:solidFill>
                  <a:srgbClr val="0033CC"/>
                </a:solidFill>
                <a:latin typeface="Times New Roman" pitchFamily="18" charset="0"/>
                <a:cs typeface="Times New Roman" pitchFamily="18" charset="0"/>
              </a:rPr>
              <a:t> autonomous region is:</a:t>
            </a:r>
            <a:endParaRPr lang="ru-RU" b="1" dirty="0">
              <a:solidFill>
                <a:srgbClr val="0033CC"/>
              </a:solidFill>
              <a:latin typeface="Times New Roman" pitchFamily="18" charset="0"/>
              <a:cs typeface="Times New Roman" pitchFamily="18" charset="0"/>
            </a:endParaRPr>
          </a:p>
        </p:txBody>
      </p:sp>
      <p:sp>
        <p:nvSpPr>
          <p:cNvPr id="3" name="Содержимое 2"/>
          <p:cNvSpPr>
            <a:spLocks noGrp="1"/>
          </p:cNvSpPr>
          <p:nvPr>
            <p:ph idx="1"/>
          </p:nvPr>
        </p:nvSpPr>
        <p:spPr/>
        <p:txBody>
          <a:bodyPr/>
          <a:lstStyle/>
          <a:p>
            <a:pPr marL="514350" indent="-514350"/>
            <a:r>
              <a:rPr lang="en-US" sz="4400" b="1" dirty="0" err="1" smtClean="0">
                <a:solidFill>
                  <a:srgbClr val="0033CC"/>
                </a:solidFill>
                <a:latin typeface="Times New Roman" pitchFamily="18" charset="0"/>
                <a:cs typeface="Times New Roman" pitchFamily="18" charset="0"/>
              </a:rPr>
              <a:t>Fyodorova</a:t>
            </a:r>
            <a:r>
              <a:rPr lang="en-US" sz="4400" b="1" dirty="0" smtClean="0">
                <a:solidFill>
                  <a:srgbClr val="0033CC"/>
                </a:solidFill>
                <a:latin typeface="Times New Roman" pitchFamily="18" charset="0"/>
                <a:cs typeface="Times New Roman" pitchFamily="18" charset="0"/>
              </a:rPr>
              <a:t> Tatyana </a:t>
            </a:r>
            <a:r>
              <a:rPr lang="en-US" sz="4400" b="1" dirty="0" err="1" smtClean="0">
                <a:solidFill>
                  <a:srgbClr val="0033CC"/>
                </a:solidFill>
                <a:latin typeface="Times New Roman" pitchFamily="18" charset="0"/>
                <a:cs typeface="Times New Roman" pitchFamily="18" charset="0"/>
              </a:rPr>
              <a:t>Vasilyevna</a:t>
            </a:r>
            <a:r>
              <a:rPr lang="en-US" sz="4400" b="1" dirty="0" smtClean="0">
                <a:solidFill>
                  <a:srgbClr val="0033CC"/>
                </a:solidFill>
                <a:latin typeface="Times New Roman" pitchFamily="18" charset="0"/>
                <a:cs typeface="Times New Roman" pitchFamily="18" charset="0"/>
              </a:rPr>
              <a:t>;</a:t>
            </a:r>
            <a:endParaRPr lang="ru-RU" sz="4400" b="1" dirty="0" smtClean="0">
              <a:solidFill>
                <a:srgbClr val="0033CC"/>
              </a:solidFill>
              <a:latin typeface="Times New Roman" pitchFamily="18" charset="0"/>
              <a:cs typeface="Times New Roman" pitchFamily="18" charset="0"/>
            </a:endParaRPr>
          </a:p>
          <a:p>
            <a:pPr marL="514350" indent="-514350"/>
            <a:r>
              <a:rPr lang="en-US" sz="4400" b="1" dirty="0" err="1" smtClean="0">
                <a:solidFill>
                  <a:srgbClr val="0033CC"/>
                </a:solidFill>
                <a:latin typeface="Times New Roman" pitchFamily="18" charset="0"/>
                <a:cs typeface="Times New Roman" pitchFamily="18" charset="0"/>
              </a:rPr>
              <a:t>Bezumov</a:t>
            </a:r>
            <a:r>
              <a:rPr lang="en-US" sz="4400" b="1" dirty="0" smtClean="0">
                <a:solidFill>
                  <a:srgbClr val="0033CC"/>
                </a:solidFill>
                <a:latin typeface="Times New Roman" pitchFamily="18" charset="0"/>
                <a:cs typeface="Times New Roman" pitchFamily="18" charset="0"/>
              </a:rPr>
              <a:t> Alexander </a:t>
            </a:r>
            <a:r>
              <a:rPr lang="en-US" sz="4400" b="1" dirty="0" err="1" smtClean="0">
                <a:solidFill>
                  <a:srgbClr val="0033CC"/>
                </a:solidFill>
                <a:latin typeface="Times New Roman" pitchFamily="18" charset="0"/>
                <a:cs typeface="Times New Roman" pitchFamily="18" charset="0"/>
              </a:rPr>
              <a:t>Vyacheslavovich</a:t>
            </a:r>
            <a:r>
              <a:rPr lang="en-US" sz="4400" b="1" dirty="0" smtClean="0">
                <a:solidFill>
                  <a:srgbClr val="0033CC"/>
                </a:solidFill>
                <a:latin typeface="Times New Roman" pitchFamily="18" charset="0"/>
                <a:cs typeface="Times New Roman" pitchFamily="18" charset="0"/>
              </a:rPr>
              <a:t>;</a:t>
            </a:r>
            <a:endParaRPr lang="ru-RU" sz="4400" b="1" dirty="0" smtClean="0">
              <a:solidFill>
                <a:srgbClr val="0033CC"/>
              </a:solidFill>
              <a:latin typeface="Times New Roman" pitchFamily="18" charset="0"/>
              <a:cs typeface="Times New Roman" pitchFamily="18" charset="0"/>
            </a:endParaRPr>
          </a:p>
          <a:p>
            <a:pPr marL="514350" indent="-514350"/>
            <a:r>
              <a:rPr lang="en-US" sz="4400" b="1" dirty="0" err="1" smtClean="0">
                <a:solidFill>
                  <a:srgbClr val="FF0000"/>
                </a:solidFill>
                <a:latin typeface="Times New Roman" pitchFamily="18" charset="0"/>
                <a:cs typeface="Times New Roman" pitchFamily="18" charset="0"/>
              </a:rPr>
              <a:t>Fyodorov</a:t>
            </a:r>
            <a:r>
              <a:rPr lang="en-US" sz="4400" b="1" dirty="0" smtClean="0">
                <a:solidFill>
                  <a:srgbClr val="FF0000"/>
                </a:solidFill>
                <a:latin typeface="Times New Roman" pitchFamily="18" charset="0"/>
                <a:cs typeface="Times New Roman" pitchFamily="18" charset="0"/>
              </a:rPr>
              <a:t> Igor </a:t>
            </a:r>
            <a:r>
              <a:rPr lang="en-US" sz="4400" b="1" dirty="0" err="1" smtClean="0">
                <a:solidFill>
                  <a:srgbClr val="FF0000"/>
                </a:solidFill>
                <a:latin typeface="Times New Roman" pitchFamily="18" charset="0"/>
                <a:cs typeface="Times New Roman" pitchFamily="18" charset="0"/>
              </a:rPr>
              <a:t>Gennadyevich</a:t>
            </a:r>
            <a:r>
              <a:rPr lang="en-US" sz="4400" b="1" dirty="0" smtClean="0">
                <a:solidFill>
                  <a:srgbClr val="FF0000"/>
                </a:solidFill>
                <a:latin typeface="Times New Roman" pitchFamily="18" charset="0"/>
                <a:cs typeface="Times New Roman" pitchFamily="18" charset="0"/>
              </a:rPr>
              <a:t>.</a:t>
            </a:r>
            <a:endParaRPr lang="ru-RU" sz="4400" b="1" dirty="0" smtClean="0">
              <a:solidFill>
                <a:srgbClr val="FF0000"/>
              </a:solidFill>
              <a:latin typeface="Times New Roman" pitchFamily="18" charset="0"/>
              <a:cs typeface="Times New Roman" pitchFamily="18" charset="0"/>
            </a:endParaRPr>
          </a:p>
          <a:p>
            <a:pPr marL="514350" indent="-514350">
              <a:buFont typeface="+mj-lt"/>
              <a:buAutoNum type="arabicPeriod"/>
            </a:pPr>
            <a:endParaRPr lang="ru-RU" dirty="0"/>
          </a:p>
        </p:txBody>
      </p:sp>
    </p:spTree>
  </p:cSld>
  <p:clrMapOvr>
    <a:masterClrMapping/>
  </p:clrMapOvr>
  <p:transition>
    <p:wedge/>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513</TotalTime>
  <Words>1142</Words>
  <Application>Microsoft Office PowerPoint</Application>
  <PresentationFormat>Экран (4:3)</PresentationFormat>
  <Paragraphs>191</Paragraphs>
  <Slides>36</Slides>
  <Notes>0</Notes>
  <HiddenSlides>0</HiddenSlides>
  <MMClips>1</MMClips>
  <ScaleCrop>false</ScaleCrop>
  <HeadingPairs>
    <vt:vector size="4" baseType="variant">
      <vt:variant>
        <vt:lpstr>Тема</vt:lpstr>
      </vt:variant>
      <vt:variant>
        <vt:i4>1</vt:i4>
      </vt:variant>
      <vt:variant>
        <vt:lpstr>Заголовки слайдов</vt:lpstr>
      </vt:variant>
      <vt:variant>
        <vt:i4>36</vt:i4>
      </vt:variant>
    </vt:vector>
  </HeadingPairs>
  <TitlesOfParts>
    <vt:vector size="37" baseType="lpstr">
      <vt:lpstr>Тема Office</vt:lpstr>
      <vt:lpstr>Quiz «Do you know your Motherland?»</vt:lpstr>
      <vt:lpstr>1.Nenez autonomous region is situated in:</vt:lpstr>
      <vt:lpstr>1.Nenez autonomous region is situated in:</vt:lpstr>
      <vt:lpstr>2. V.N.Ledkov wrote the novel “Month of Small Darkness”. What month is it about? </vt:lpstr>
      <vt:lpstr>2. V.N.Ledkov wrote the novel “Month of Small Darkness”. What month is it about? </vt:lpstr>
      <vt:lpstr>Слайд 6</vt:lpstr>
      <vt:lpstr>Слайд 7</vt:lpstr>
      <vt:lpstr>4.The leader of Administration of Nenez autonomous region is:</vt:lpstr>
      <vt:lpstr>4.The leader of Administration of Nenez autonomous region is:</vt:lpstr>
      <vt:lpstr>5. Correct the mistakes and name the symbols :</vt:lpstr>
      <vt:lpstr>5.Correct the mistakes and name the symbols of Nenez autonomous region:</vt:lpstr>
      <vt:lpstr>6.Name the authors of these famous poems:</vt:lpstr>
      <vt:lpstr>6.Name the authors of these famous poems:</vt:lpstr>
      <vt:lpstr>6.Name the authors of these famous poems:</vt:lpstr>
      <vt:lpstr>6.Name the authors of these famous poems:</vt:lpstr>
      <vt:lpstr>7. Name “the month of Big Darkness”:</vt:lpstr>
      <vt:lpstr>7.Name “the month of Big Darkness”:</vt:lpstr>
      <vt:lpstr>Слайд 18</vt:lpstr>
      <vt:lpstr>Слайд 19</vt:lpstr>
      <vt:lpstr>9.What is the name of V.N.Ledkov’s first book of poetry?  </vt:lpstr>
      <vt:lpstr>What is the name of V.N.Ledkov’s first book of poetry? </vt:lpstr>
      <vt:lpstr>Слайд 22</vt:lpstr>
      <vt:lpstr>Слайд 23</vt:lpstr>
      <vt:lpstr>11.One of Nenez writers said:  “When I was a child I thought that reindeer herders were the only people on the Earth, and Varandey was the centre of the Earth. I also knew that there was the sky, the tundra, bears, sea, fish and birds. All Nenez who had no school child thought in such a way.  </vt:lpstr>
      <vt:lpstr>11.One of Nenez writers said:  “When I was a child I thought that reindeer herders were the only people on the Earth, and Varandey was the centre of the Earth. I also knew that there was the sky, the tundra, bears, sea, fish and birds. All Nenez who had no school child thought in such a way.  </vt:lpstr>
      <vt:lpstr>12.Where was Alexey Ilyich Pichkov born?</vt:lpstr>
      <vt:lpstr>12.Where was Alexey Ilyich Pichkov born?</vt:lpstr>
      <vt:lpstr>13.Who wrote the poems about Varanday?  “Varandey ...          Varandey ...                Varandey ...  With these words throughout my childhood sounded ...  Our village was the deadline for thousands of people,  For me it was the beginning of Russia. “</vt:lpstr>
      <vt:lpstr>13. 13.Who wrote the poem about Varanday?  "Varandey ...?          Varandey ...?                Varandey ...?  With these words throughout my childhood sounded ...  Our village was the single for thousands of people,  For me it was the beginning of Russia. </vt:lpstr>
      <vt:lpstr> 14.What newspaper was the first which published  A.I.Pichkov’s poems?</vt:lpstr>
      <vt:lpstr> 14.What newspaper was the first which published  A.I.Pichkov’s poems?</vt:lpstr>
      <vt:lpstr>15. What collection of poems was published  by A.I.Pichkov and V.N.Ledkov?</vt:lpstr>
      <vt:lpstr>15. What collection of poems was published  by A.I.Pichkov and V.N.Ledkov?</vt:lpstr>
      <vt:lpstr>16. Who was Nenez Central Library named by? </vt:lpstr>
      <vt:lpstr>16. Who was Nenez Central Library named by? </vt:lpstr>
      <vt:lpstr>Слайд 36</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Ненецкий автономный округ расположен:</dc:title>
  <dc:creator>Admin</dc:creator>
  <cp:lastModifiedBy>Tata</cp:lastModifiedBy>
  <cp:revision>62</cp:revision>
  <dcterms:created xsi:type="dcterms:W3CDTF">2012-12-13T09:58:35Z</dcterms:created>
  <dcterms:modified xsi:type="dcterms:W3CDTF">2013-04-04T22:10:36Z</dcterms:modified>
</cp:coreProperties>
</file>