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3" r:id="rId3"/>
    <p:sldId id="270" r:id="rId4"/>
    <p:sldId id="268" r:id="rId5"/>
    <p:sldId id="258" r:id="rId6"/>
    <p:sldId id="261" r:id="rId7"/>
    <p:sldId id="262" r:id="rId8"/>
    <p:sldId id="265" r:id="rId9"/>
    <p:sldId id="278" r:id="rId10"/>
    <p:sldId id="279" r:id="rId11"/>
    <p:sldId id="275" r:id="rId12"/>
    <p:sldId id="283" r:id="rId13"/>
    <p:sldId id="280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FFCC"/>
    <a:srgbClr val="FFECA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84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animated gifs suns 7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543800" y="79375"/>
            <a:ext cx="1600200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6CA79-A939-4725-BD54-96488626D6AD}" type="datetimeFigureOut">
              <a:rPr lang="en-US"/>
              <a:pPr>
                <a:defRPr/>
              </a:pPr>
              <a:t>3/30/2013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AD1DD-4BDB-42DC-8889-9A8CC27A2A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36A53-EE38-4B79-8F80-8F91F0509DDC}" type="datetimeFigureOut">
              <a:rPr lang="en-US"/>
              <a:pPr>
                <a:defRPr/>
              </a:pPr>
              <a:t>3/30/2013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CA21A-90B0-42D3-B7F3-73E4676D0D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C2488-4B89-4FAD-830E-575FF2F5203C}" type="datetimeFigureOut">
              <a:rPr lang="en-US"/>
              <a:pPr>
                <a:defRPr/>
              </a:pPr>
              <a:t>3/30/2013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1F47A-8C5D-4490-90B5-6B319B27CE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9E970-2938-4068-8D25-5002321650D3}" type="datetimeFigureOut">
              <a:rPr lang="en-US"/>
              <a:pPr>
                <a:defRPr/>
              </a:pPr>
              <a:t>3/30/2013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1147D-3838-43DF-A997-A86BBB906B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CBA13-D1E0-4698-8B43-F18947F10EB9}" type="datetimeFigureOut">
              <a:rPr lang="en-US"/>
              <a:pPr>
                <a:defRPr/>
              </a:pPr>
              <a:t>3/30/2013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8C63A-B451-4A97-8B59-8EE2938913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AC099-121F-4A99-A1A9-4F2A385F1F2C}" type="datetimeFigureOut">
              <a:rPr lang="en-US"/>
              <a:pPr>
                <a:defRPr/>
              </a:pPr>
              <a:t>3/30/2013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B9E3B-69C6-4FBB-9F17-C33555E70D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D0A27-78B0-47A1-A1C0-1764BD68ED5D}" type="datetimeFigureOut">
              <a:rPr lang="en-US"/>
              <a:pPr>
                <a:defRPr/>
              </a:pPr>
              <a:t>3/30/2013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65F5E-4C70-4F0A-BDF2-02B7682D21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191FB-A760-4FFB-9720-9CED48A86451}" type="datetimeFigureOut">
              <a:rPr lang="en-US"/>
              <a:pPr>
                <a:defRPr/>
              </a:pPr>
              <a:t>3/30/2013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824B7-AC14-4A04-99E7-4B4DD80970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D46EB-2F47-42A9-995F-9C310102AF02}" type="datetimeFigureOut">
              <a:rPr lang="en-US"/>
              <a:pPr>
                <a:defRPr/>
              </a:pPr>
              <a:t>3/30/2013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C0458-39BD-4338-A7AC-41AD5FD7B0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8EC42-0BB2-4614-917F-1853DF7CF274}" type="datetimeFigureOut">
              <a:rPr lang="en-US"/>
              <a:pPr>
                <a:defRPr/>
              </a:pPr>
              <a:t>3/30/2013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536AB-6A98-4E66-A11E-650C14C770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60B1A-1FC9-46FC-BC00-8767C64E9C9C}" type="datetimeFigureOut">
              <a:rPr lang="en-US"/>
              <a:pPr>
                <a:defRPr/>
              </a:pPr>
              <a:t>3/30/2013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2083A-1FB6-47AF-AA7A-F566314D32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2D05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-web.ru/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-152400" y="0"/>
            <a:ext cx="6477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EB7EFE-66AA-45C5-9C02-0D444DC6DD45}" type="datetimeFigureOut">
              <a:rPr lang="en-US"/>
              <a:pPr>
                <a:defRPr/>
              </a:pPr>
              <a:t>3/30/2013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1FEDAE-27B5-4DCE-BC32-17ECBE4111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warrensburg.k12.mo.us/webquest/whatsitlike/images/elephant_ear_twitch_lg_clr.gi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685800" y="2819400"/>
            <a:ext cx="7924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6000">
                <a:latin typeface="Times New Roman" pitchFamily="18" charset="0"/>
                <a:cs typeface="Times New Roman" pitchFamily="18" charset="0"/>
              </a:rPr>
              <a:t>Тема урока: «Семья»</a:t>
            </a:r>
          </a:p>
        </p:txBody>
      </p:sp>
      <p:sp>
        <p:nvSpPr>
          <p:cNvPr id="13314" name="Прямоугольник 3"/>
          <p:cNvSpPr>
            <a:spLocks noChangeArrowheads="1"/>
          </p:cNvSpPr>
          <p:nvPr/>
        </p:nvSpPr>
        <p:spPr bwMode="auto">
          <a:xfrm>
            <a:off x="609600" y="5257800"/>
            <a:ext cx="7848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Презентация к уроку английского языка по учебнику 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Биболетовой М.З. «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Enjoy English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» . 2 класс. Урок 18.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Documents and Settings\Admin\Мои документы\Мои рисунки\j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5638800"/>
            <a:ext cx="3810000" cy="1219200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2400" y="5791200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1219200" y="5715000"/>
            <a:ext cx="1143000" cy="990600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2514600" y="5715000"/>
            <a:ext cx="1143000" cy="9906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Admin\Мои документы\Мои рисунки\u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4400" y="381000"/>
            <a:ext cx="1295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b="1" dirty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Aa</a:t>
            </a:r>
            <a:endParaRPr lang="ru-RU" sz="6600" dirty="0"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53000" y="381000"/>
            <a:ext cx="1143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Cc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2188" y="109538"/>
            <a:ext cx="2127250" cy="1390650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63" y="1633538"/>
            <a:ext cx="2022475" cy="13906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858000" y="304800"/>
            <a:ext cx="1295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4363" y="1633538"/>
            <a:ext cx="1882775" cy="13906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114800" y="1828800"/>
            <a:ext cx="1295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Gg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62588" y="1560513"/>
            <a:ext cx="2176462" cy="1384300"/>
          </a:xfrm>
          <a:prstGeom prst="rect">
            <a:avLst/>
          </a:prstGeom>
          <a:noFill/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91388" y="1633538"/>
            <a:ext cx="1657350" cy="1390650"/>
          </a:xfrm>
          <a:prstGeom prst="rect">
            <a:avLst/>
          </a:prstGeom>
          <a:noFill/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3388" y="3084513"/>
            <a:ext cx="1706562" cy="13843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362200" y="3429000"/>
            <a:ext cx="1295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Kk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Прямоугольник 14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43388" y="3084513"/>
            <a:ext cx="1889125" cy="13843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858000" y="3429000"/>
            <a:ext cx="1676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Mm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43000" y="5029200"/>
            <a:ext cx="1295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Nn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00400" y="5029200"/>
            <a:ext cx="12192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Oo</a:t>
            </a:r>
            <a:endParaRPr lang="ru-RU" sz="6600" dirty="0"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Прямоугольник 18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27563" y="4681538"/>
            <a:ext cx="2028825" cy="139065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6858000" y="4876800"/>
            <a:ext cx="1295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Qq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5800" y="381000"/>
            <a:ext cx="1295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b="1" dirty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Aa</a:t>
            </a:r>
            <a:endParaRPr lang="ru-RU" sz="6600" dirty="0"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81600" y="381000"/>
            <a:ext cx="1143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Cc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3963" y="4913313"/>
            <a:ext cx="2120900" cy="1384300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3005138"/>
            <a:ext cx="2028825" cy="13906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95600" y="1828800"/>
            <a:ext cx="1295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" y="4913313"/>
            <a:ext cx="1889125" cy="1384300"/>
          </a:xfrm>
          <a:prstGeom prst="rect">
            <a:avLst/>
          </a:prstGeom>
          <a:noFill/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93963" y="36513"/>
            <a:ext cx="2170112" cy="1384300"/>
          </a:xfrm>
          <a:prstGeom prst="rect">
            <a:avLst/>
          </a:prstGeom>
          <a:noFill/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56363" y="261938"/>
            <a:ext cx="2170112" cy="1390650"/>
          </a:xfrm>
          <a:prstGeom prst="rect">
            <a:avLst/>
          </a:prstGeom>
          <a:noFill/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34188" y="1712913"/>
            <a:ext cx="1657350" cy="1384300"/>
          </a:xfrm>
          <a:prstGeom prst="rect">
            <a:avLst/>
          </a:prstGeom>
          <a:noFill/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96838" y="3157538"/>
            <a:ext cx="1700213" cy="139065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838200" y="1905000"/>
            <a:ext cx="1295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Kk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Прямоугольник 14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08363" y="3389313"/>
            <a:ext cx="1882775" cy="13843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7086600" y="3581400"/>
            <a:ext cx="1676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Mm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05400" y="1600200"/>
            <a:ext cx="1295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Nn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34000" y="3276600"/>
            <a:ext cx="12192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Oo</a:t>
            </a:r>
            <a:endParaRPr lang="ru-RU" sz="6600" dirty="0"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Прямоугольник 18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395788" y="4760913"/>
            <a:ext cx="2035175" cy="138430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6858000" y="4953000"/>
            <a:ext cx="1295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Qq</a:t>
            </a:r>
            <a:endParaRPr lang="ru-RU" sz="6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Улыбающееся лицо 22"/>
          <p:cNvSpPr/>
          <p:nvPr/>
        </p:nvSpPr>
        <p:spPr>
          <a:xfrm>
            <a:off x="609600" y="4572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Улыбающееся лицо 23"/>
          <p:cNvSpPr/>
          <p:nvPr/>
        </p:nvSpPr>
        <p:spPr>
          <a:xfrm>
            <a:off x="2895600" y="3810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Улыбающееся лицо 24"/>
          <p:cNvSpPr/>
          <p:nvPr/>
        </p:nvSpPr>
        <p:spPr>
          <a:xfrm>
            <a:off x="5029200" y="3048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Улыбающееся лицо 25"/>
          <p:cNvSpPr/>
          <p:nvPr/>
        </p:nvSpPr>
        <p:spPr>
          <a:xfrm>
            <a:off x="6858000" y="5334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Улыбающееся лицо 26"/>
          <p:cNvSpPr/>
          <p:nvPr/>
        </p:nvSpPr>
        <p:spPr>
          <a:xfrm>
            <a:off x="762000" y="19050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Улыбающееся лицо 27"/>
          <p:cNvSpPr/>
          <p:nvPr/>
        </p:nvSpPr>
        <p:spPr>
          <a:xfrm>
            <a:off x="2743200" y="18288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Улыбающееся лицо 28"/>
          <p:cNvSpPr/>
          <p:nvPr/>
        </p:nvSpPr>
        <p:spPr>
          <a:xfrm>
            <a:off x="4953000" y="16764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Улыбающееся лицо 29"/>
          <p:cNvSpPr/>
          <p:nvPr/>
        </p:nvSpPr>
        <p:spPr>
          <a:xfrm>
            <a:off x="6934200" y="19812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" name="Улыбающееся лицо 30"/>
          <p:cNvSpPr/>
          <p:nvPr/>
        </p:nvSpPr>
        <p:spPr>
          <a:xfrm>
            <a:off x="152400" y="35052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Улыбающееся лицо 31"/>
          <p:cNvSpPr/>
          <p:nvPr/>
        </p:nvSpPr>
        <p:spPr>
          <a:xfrm>
            <a:off x="1828800" y="32766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3" name="Улыбающееся лицо 32"/>
          <p:cNvSpPr/>
          <p:nvPr/>
        </p:nvSpPr>
        <p:spPr>
          <a:xfrm>
            <a:off x="3581400" y="35814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4" name="Улыбающееся лицо 33"/>
          <p:cNvSpPr/>
          <p:nvPr/>
        </p:nvSpPr>
        <p:spPr>
          <a:xfrm>
            <a:off x="5257800" y="32766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5" name="Улыбающееся лицо 34"/>
          <p:cNvSpPr/>
          <p:nvPr/>
        </p:nvSpPr>
        <p:spPr>
          <a:xfrm>
            <a:off x="7086600" y="3581400"/>
            <a:ext cx="1600200" cy="12954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6" name="Улыбающееся лицо 35"/>
          <p:cNvSpPr/>
          <p:nvPr/>
        </p:nvSpPr>
        <p:spPr>
          <a:xfrm>
            <a:off x="990600" y="51816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7" name="Улыбающееся лицо 36"/>
          <p:cNvSpPr/>
          <p:nvPr/>
        </p:nvSpPr>
        <p:spPr>
          <a:xfrm>
            <a:off x="2971800" y="51816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8" name="Улыбающееся лицо 37"/>
          <p:cNvSpPr/>
          <p:nvPr/>
        </p:nvSpPr>
        <p:spPr>
          <a:xfrm>
            <a:off x="4800600" y="51054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9" name="Улыбающееся лицо 38"/>
          <p:cNvSpPr/>
          <p:nvPr/>
        </p:nvSpPr>
        <p:spPr>
          <a:xfrm>
            <a:off x="6781800" y="5105400"/>
            <a:ext cx="1371600" cy="1219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 descr="C:\Documents and Settings\Admin\Мои документы\Мои рисунки\Копия (2) e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i-main-pic" descr="Картинка 21 из 80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3733800"/>
            <a:ext cx="3429000" cy="296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09600" y="3048000"/>
            <a:ext cx="47244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0">
                <a:latin typeface="Times New Roman" pitchFamily="18" charset="0"/>
                <a:cs typeface="Times New Roman" pitchFamily="18" charset="0"/>
              </a:rPr>
              <a:t>[a:]-[a:]-[a:]</a:t>
            </a:r>
            <a:endParaRPr lang="en-US">
              <a:latin typeface="Times New Roman" pitchFamily="18" charset="0"/>
              <a:cs typeface="Times New Roman" pitchFamily="18" charset="0"/>
            </a:endParaRP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6000">
                <a:latin typeface="Times New Roman" pitchFamily="18" charset="0"/>
                <a:cs typeface="Times New Roman" pitchFamily="18" charset="0"/>
              </a:rPr>
              <a:t>[fa:]-[fa:]-[fa:]</a:t>
            </a:r>
            <a:endParaRPr lang="ru-RU" sz="6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 descr="C:\Documents and Settings\Teacher\Рабочий стол\Новая папка\tigr1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2514600"/>
            <a:ext cx="32004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85800" y="2971800"/>
            <a:ext cx="46482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0">
                <a:latin typeface="Times New Roman" pitchFamily="18" charset="0"/>
                <a:cs typeface="Times New Roman" pitchFamily="18" charset="0"/>
              </a:rPr>
              <a:t>[r]-[r]-[r]</a:t>
            </a:r>
            <a:endParaRPr lang="en-US" sz="140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6000">
                <a:latin typeface="Times New Roman" pitchFamily="18" charset="0"/>
                <a:cs typeface="Times New Roman" pitchFamily="18" charset="0"/>
              </a:rPr>
              <a:t>[br]-[br]-[br]</a:t>
            </a:r>
            <a:endParaRPr lang="ru-RU" sz="6000">
              <a:latin typeface="Times New Roman" pitchFamily="18" charset="0"/>
              <a:cs typeface="Times New Roman" pitchFamily="18" charset="0"/>
            </a:endParaRP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8" descr="ob1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60323">
            <a:off x="5791200" y="3624263"/>
            <a:ext cx="3101975" cy="275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04800" y="2514600"/>
            <a:ext cx="7543800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]-[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]-[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]-[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]-[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80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]-[</a:t>
            </a:r>
            <a:r>
              <a:rPr lang="ru-RU" sz="480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]-[</a:t>
            </a:r>
            <a:r>
              <a:rPr lang="ru-RU" sz="480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480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]-[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480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]-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480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t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151188"/>
            <a:ext cx="2927350" cy="370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5" descr="ani-bird_blue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276600"/>
            <a:ext cx="13335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Прямоугольник 6"/>
          <p:cNvSpPr>
            <a:spLocks noChangeArrowheads="1"/>
          </p:cNvSpPr>
          <p:nvPr/>
        </p:nvSpPr>
        <p:spPr bwMode="auto">
          <a:xfrm>
            <a:off x="3733800" y="2895600"/>
            <a:ext cx="3505200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latin typeface="Times New Roman" pitchFamily="18" charset="0"/>
                <a:cs typeface="Times New Roman" pitchFamily="18" charset="0"/>
              </a:rPr>
              <a:t>[ð]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[ð]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[ð]</a:t>
            </a:r>
            <a:endParaRPr lang="en-US" sz="1400">
              <a:latin typeface="Times New Roman" pitchFamily="18" charset="0"/>
              <a:cs typeface="Times New Roman" pitchFamily="18" charset="0"/>
            </a:endParaRPr>
          </a:p>
          <a:p>
            <a:endParaRPr lang="en-US" sz="14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>
                <a:latin typeface="Times New Roman" pitchFamily="18" charset="0"/>
                <a:cs typeface="Times New Roman" pitchFamily="18" charset="0"/>
              </a:rPr>
              <a:t>[ð]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[ð]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[ð]</a:t>
            </a: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57200" y="3200400"/>
            <a:ext cx="416083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latin typeface="Times New Roman" pitchFamily="18" charset="0"/>
                <a:cs typeface="Times New Roman" pitchFamily="18" charset="0"/>
              </a:rPr>
              <a:t>[g]-[g]-[g]</a:t>
            </a:r>
            <a:endParaRPr lang="en-US" sz="600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>
                <a:latin typeface="Times New Roman" pitchFamily="18" charset="0"/>
                <a:cs typeface="Times New Roman" pitchFamily="18" charset="0"/>
              </a:rPr>
              <a:t>[g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]-[g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]-[g</a:t>
            </a:r>
            <a:r>
              <a:rPr lang="en-US" sz="600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6000">
                <a:latin typeface="Times New Roman" pitchFamily="18" charset="0"/>
                <a:cs typeface="Times New Roman" pitchFamily="18" charset="0"/>
              </a:rPr>
              <a:t>]</a:t>
            </a:r>
          </a:p>
        </p:txBody>
      </p:sp>
      <p:pic>
        <p:nvPicPr>
          <p:cNvPr id="19458" name="Picture 3" descr="G:\Новая папка\tigr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2514600"/>
            <a:ext cx="3352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6" descr="C:\Documents and Settings\Admin\Мои документы\Мои рисунки\Копия lk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 rot="21099873">
            <a:off x="6397625" y="1416050"/>
            <a:ext cx="2576513" cy="1089025"/>
          </a:xfrm>
          <a:prstGeom prst="cloudCallout">
            <a:avLst>
              <a:gd name="adj1" fmla="val -24352"/>
              <a:gd name="adj2" fmla="val 72177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Hello,     friends!</a:t>
            </a:r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 rot="20628597">
            <a:off x="214313" y="2543175"/>
            <a:ext cx="1806575" cy="92075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Hi! </a:t>
            </a:r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Documents and Settings\Admin\Мои документы\Мои рисунки\j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5638800"/>
            <a:ext cx="3657600" cy="1219200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2400" y="5791200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ый треугольник 6"/>
          <p:cNvSpPr/>
          <p:nvPr/>
        </p:nvSpPr>
        <p:spPr>
          <a:xfrm flipH="1">
            <a:off x="1219200" y="5791200"/>
            <a:ext cx="609600" cy="914400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ый треугольник 7"/>
          <p:cNvSpPr/>
          <p:nvPr/>
        </p:nvSpPr>
        <p:spPr>
          <a:xfrm>
            <a:off x="1828800" y="5791200"/>
            <a:ext cx="609600" cy="914400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90800" y="5791200"/>
            <a:ext cx="914400" cy="9144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11637271</TotalTime>
  <Words>63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87</cp:revision>
  <dcterms:created xsi:type="dcterms:W3CDTF">2012-07-12T06:58:29Z</dcterms:created>
  <dcterms:modified xsi:type="dcterms:W3CDTF">2013-03-30T17:17:45Z</dcterms:modified>
</cp:coreProperties>
</file>