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69" r:id="rId2"/>
    <p:sldId id="270" r:id="rId3"/>
    <p:sldId id="267" r:id="rId4"/>
    <p:sldId id="268" r:id="rId5"/>
    <p:sldId id="272" r:id="rId6"/>
    <p:sldId id="274" r:id="rId7"/>
    <p:sldId id="278" r:id="rId8"/>
    <p:sldId id="295" r:id="rId9"/>
    <p:sldId id="301" r:id="rId10"/>
    <p:sldId id="296" r:id="rId11"/>
    <p:sldId id="302" r:id="rId12"/>
    <p:sldId id="271" r:id="rId13"/>
    <p:sldId id="273" r:id="rId14"/>
    <p:sldId id="292" r:id="rId15"/>
    <p:sldId id="297" r:id="rId16"/>
    <p:sldId id="298" r:id="rId17"/>
    <p:sldId id="299" r:id="rId18"/>
    <p:sldId id="294" r:id="rId19"/>
    <p:sldId id="300" r:id="rId20"/>
    <p:sldId id="293" r:id="rId21"/>
    <p:sldId id="303" r:id="rId22"/>
    <p:sldId id="304" r:id="rId23"/>
    <p:sldId id="261" r:id="rId24"/>
    <p:sldId id="26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 autoAdjust="0"/>
    <p:restoredTop sz="94681" autoAdjust="0"/>
  </p:normalViewPr>
  <p:slideViewPr>
    <p:cSldViewPr>
      <p:cViewPr>
        <p:scale>
          <a:sx n="100" d="100"/>
          <a:sy n="100" d="100"/>
        </p:scale>
        <p:origin x="-6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941D4-F045-4CE3-B0D7-D9D048A1BFE7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C1FDA-6EAE-4528-BDC6-F6B55F475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C1FDA-6EAE-4528-BDC6-F6B55F47541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EA6DA4-9DBC-4FB9-BDE3-43EFE90452F7}" type="slidenum">
              <a:rPr lang="de-DE"/>
              <a:pPr/>
              <a:t>7</a:t>
            </a:fld>
            <a:endParaRPr lang="de-DE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D7EE559-1B5D-4EB3-B3D9-AD0889D1E1B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6096070-FFFD-45F9-8FF8-F6E37442E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!!!Fest\!Fest_2316\634813\&#1055;&#1088;&#1080;&#1083;&#1086;&#1078;&#1077;&#1085;&#1080;&#1077;1.wmv" TargetMode="Externa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!!!Fest\!Fest_2316\634813\&#1055;&#1088;&#1080;&#1083;&#1086;&#1078;&#1077;&#1085;&#1080;&#1077;2.wm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8;&#1086;&#1076;&#1099;%20&#1076;&#1080;&#1074;&#1085;&#1072;&#1103;%20&#1082;&#1088;&#1072;&#1089;&#1072;.avi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0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Презентация к уроку для 6 класса на тему: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51036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 typeface="Wingdings" pitchFamily="2" charset="2"/>
              <a:buNone/>
              <a:defRPr/>
            </a:pPr>
            <a:r>
              <a:rPr lang="ru-RU" dirty="0" smtClean="0"/>
              <a:t>Презентацию выполнила: 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ru-RU" dirty="0" err="1" smtClean="0"/>
              <a:t>Большенко</a:t>
            </a:r>
            <a:r>
              <a:rPr lang="ru-RU" dirty="0" smtClean="0"/>
              <a:t> Любовь Николаевна 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ru-RU" dirty="0" smtClean="0"/>
              <a:t>учитель географии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ru-RU" dirty="0" smtClean="0"/>
              <a:t>МБОУ СОШ № 62 сл.Красюковской Октябрьского района Ростовской области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lum bright="19000" contrast="2000"/>
          </a:blip>
          <a:srcRect/>
          <a:stretch>
            <a:fillRect/>
          </a:stretch>
        </p:blipFill>
        <p:spPr bwMode="auto">
          <a:xfrm>
            <a:off x="2000232" y="1000108"/>
            <a:ext cx="4786346" cy="4786346"/>
          </a:xfrm>
          <a:prstGeom prst="ellipse">
            <a:avLst/>
          </a:prstGeom>
          <a:solidFill>
            <a:srgbClr val="00CC00"/>
          </a:solidFill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3714752"/>
            <a:ext cx="1128719" cy="94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Люба\Мои документы\География\картинки\Остальные\000035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351295">
            <a:off x="3844847" y="1471519"/>
            <a:ext cx="1220746" cy="9565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Люба\Мои документы\География\картинки\Остальные\41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57422" y="3571876"/>
            <a:ext cx="1216579" cy="905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Documents and Settings\Люба\Мои документы\География\картинки\Остальные\47908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9556983">
            <a:off x="4064342" y="3320828"/>
            <a:ext cx="1143008" cy="10576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7896">
            <a:off x="5248410" y="2248958"/>
            <a:ext cx="1173086" cy="11430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Documents and Settings\Люба\Мои документы\География\картинки\Остальные\FOX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340156">
            <a:off x="2412093" y="1924584"/>
            <a:ext cx="1050106" cy="1622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C:\Documents and Settings\Люба\Мои документы\География\картинки\486090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786182" y="2428868"/>
            <a:ext cx="1335859" cy="88272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035" name="Picture 11" descr="C:\Documents and Settings\Люба\Мои документы\География\картинки\Остальные\IVPNG07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649267">
            <a:off x="4026237" y="4354806"/>
            <a:ext cx="835799" cy="1114399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000100" y="285728"/>
            <a:ext cx="74288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«Природные зоны Земли»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1152000" y="1357298"/>
            <a:ext cx="7143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Сумрачный, но трудно проходимый, деревья растут одним ярусом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низкие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пальмы, фикусы, красное, черное дерево.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 обитателей животного мира мы 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увидим   слонов, обезьян, особенно самой маленькой – гориллы.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77698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 «Найди ошибку»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852" y="0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Крупнейшее млекопитающее, строящие гнезда.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5643578"/>
            <a:ext cx="8643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Каждый день гориллы сооружают из растений новое гнездо на земле.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Гнезда округлые и имеют в диаметре около 1 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642918"/>
            <a:ext cx="6527999" cy="489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285728"/>
            <a:ext cx="1214446" cy="13625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500042"/>
            <a:ext cx="6732000" cy="504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472" y="5643578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Почему многие животные в этой зоне живут большими стадами?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0"/>
            <a:ext cx="2029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«Мадагаскар»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857232"/>
          <a:ext cx="6588001" cy="5040000"/>
        </p:xfrm>
        <a:graphic>
          <a:graphicData uri="http://schemas.openxmlformats.org/drawingml/2006/table">
            <a:tbl>
              <a:tblPr/>
              <a:tblGrid>
                <a:gridCol w="862427"/>
                <a:gridCol w="718692"/>
                <a:gridCol w="718692"/>
                <a:gridCol w="718692"/>
                <a:gridCol w="718692"/>
                <a:gridCol w="718692"/>
                <a:gridCol w="718692"/>
                <a:gridCol w="678765"/>
                <a:gridCol w="734657"/>
              </a:tblGrid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357290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43306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7686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3504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00826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86644" y="85723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14744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28926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57290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29124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43504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86446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572264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215206" y="150017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57290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57290" y="278605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57290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85852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357290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357290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85984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43306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214546" y="278605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64330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86446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357686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214546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92892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143108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357686" y="278605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215206" y="271462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571868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50082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215206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21454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5768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643306" y="278605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928926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857488" y="278605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857488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786446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92892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643306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572264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072066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786446" y="271462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572264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35768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928926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072066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07206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78644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215206" y="3357562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643306" y="528638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64330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143504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143504" y="2786058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357686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357686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07206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5857884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78644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500826" y="271462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500826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500826" y="464344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7215206" y="4000504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Ь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215206" y="5214950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215206" y="2143116"/>
            <a:ext cx="714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857620" y="0"/>
            <a:ext cx="1659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Филворд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1428728" y="428604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Здесь  спрятались  животные саванн, найдите их.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9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9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9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9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9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AE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13F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AD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F5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2" fill="hold">
                      <p:stCondLst>
                        <p:cond delay="0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567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567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567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4" grpId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8" grpId="0"/>
      <p:bldP spid="69" grpId="0"/>
      <p:bldP spid="70" grpId="0"/>
      <p:bldP spid="72" grpId="0"/>
      <p:bldP spid="73" grpId="0"/>
      <p:bldP spid="75" grpId="0"/>
      <p:bldP spid="76" grpId="0"/>
      <p:bldP spid="78" grpId="0"/>
      <p:bldP spid="79" grpId="0"/>
      <p:bldP spid="80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3000" y="642918"/>
            <a:ext cx="6138001" cy="51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786050" y="5929330"/>
            <a:ext cx="4422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Почему лес не растет в степи?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0"/>
            <a:ext cx="1322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Бемби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0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Игра « Третий лишний»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000240"/>
            <a:ext cx="2796068" cy="22145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1357298"/>
            <a:ext cx="2350130" cy="313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000240"/>
            <a:ext cx="3000395" cy="2250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0"/>
            <a:ext cx="65008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Игра « Третий лишний»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071677"/>
            <a:ext cx="2926408" cy="223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1285860"/>
            <a:ext cx="2340000" cy="39149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2071678"/>
            <a:ext cx="2772000" cy="22922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0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Игра « Третий лишний»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1285860"/>
            <a:ext cx="2500338" cy="32147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3" y="2000240"/>
            <a:ext cx="2531803" cy="223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2071678"/>
            <a:ext cx="2772000" cy="21920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2000" y="648000"/>
            <a:ext cx="6732000" cy="53694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14546" y="0"/>
            <a:ext cx="4810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«Приключения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пингвиненка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Лоло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794" y="2714620"/>
            <a:ext cx="2772000" cy="20772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643174" y="0"/>
            <a:ext cx="4205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«Закодированное  слово»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71480"/>
            <a:ext cx="4373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Тигр, юкка, лось, ежиха, налим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500042"/>
            <a:ext cx="2772000" cy="20527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4500570"/>
            <a:ext cx="2772000" cy="19439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1500174"/>
            <a:ext cx="4786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Панда, обезьяна, мак, окапи, река,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нутрия, ирбис, койот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072074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Береза, удав, рябина, енот, выдра, ель,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страус, тюлень, носорог, иволга, кедр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928670"/>
            <a:ext cx="8843511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усвоения учащимися закона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широтной зональности и высотной поясности; отработать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навыки работы с различными источниками информации;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развивающая: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умения давать характеристику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компонентам природы и устанавливать связи между ними;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воспитательная: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сотрудничества, коллективизма,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общительности,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коммуникативности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14290"/>
            <a:ext cx="3605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90625" algn="l"/>
              </a:tabLst>
            </a:pPr>
            <a:r>
              <a:rPr lang="ru-RU" sz="4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урока:</a:t>
            </a:r>
            <a:endParaRPr lang="ru-RU" sz="4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7836" y="642918"/>
            <a:ext cx="6468329" cy="51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214414" y="5929330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влияет на количество высотных поясов?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0"/>
            <a:ext cx="2462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Кунг-фу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Панда»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3" y="1071546"/>
            <a:ext cx="2835491" cy="37862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642918"/>
            <a:ext cx="1214446" cy="13625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643174" y="0"/>
            <a:ext cx="4687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Новый рекорд «Редчайшая цапля»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150017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Из всех цапель в мире реже всех встречается белобрюхая цапля. Эти большие серо-белые птицы обитают в предгорьях Гималаев, а их общая численность оценивается в 50-249 особей.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0"/>
            <a:ext cx="4525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Самый высоко живущий хищник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36" y="1000108"/>
            <a:ext cx="55721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Ирбис или снежный барс водится от Гиндукуша в восточном Афганистане и Сырдарьи через горы Памир, Тянь-Шань, Каракорум, Кашмир,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Куньлунь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 Гималаи, к Южной Сибири, где ареал покрывает горы Алтай, Саяны. Увидеть его нелегко, но скрытая камера зафиксировала барса на высоте 5800 м над уровнем моря.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928670"/>
            <a:ext cx="2782500" cy="381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Diagram 2"/>
          <p:cNvGraphicFramePr>
            <a:graphicFrameLocks/>
          </p:cNvGraphicFramePr>
          <p:nvPr/>
        </p:nvGraphicFramePr>
        <p:xfrm>
          <a:off x="500034" y="285728"/>
          <a:ext cx="8143932" cy="6286544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85786" y="2357430"/>
            <a:ext cx="76438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Докажите на примере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природной зоны  взаимосвязь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природных компонентов.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ответа используйте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более 15 слов.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 cstate="email"/>
          <a:srcRect t="-840"/>
          <a:stretch>
            <a:fillRect/>
          </a:stretch>
        </p:blipFill>
        <p:spPr bwMode="auto">
          <a:xfrm>
            <a:off x="2643174" y="642918"/>
            <a:ext cx="400052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3714728"/>
            <a:ext cx="405935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28596" y="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Ищите прекрасное вокруг себя, ищите закономерности, зависимости и жизнь станет ярче!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70999" y="714356"/>
            <a:ext cx="2473001" cy="368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4143380"/>
            <a:ext cx="325840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714356"/>
            <a:ext cx="292892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3610852"/>
            <a:ext cx="3000396" cy="324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0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по одному слову, которое означает вызванную ассоциацию.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Приложение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214414" y="785794"/>
            <a:ext cx="6864000" cy="51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28794" y="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вы думаете, какая тема нашего урока?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Приложение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206000" y="785794"/>
            <a:ext cx="6732000" cy="504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85786" y="0"/>
            <a:ext cx="7470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«Природные зоны Земли»</a:t>
            </a:r>
            <a:endParaRPr kumimoji="0" lang="ru-RU" sz="4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857232"/>
            <a:ext cx="2420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Игра «Да - Нет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857224" y="1928802"/>
            <a:ext cx="7935377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Климат это компонент природного комплекса?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Географическая оболочка – это самый маленький ПК?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ближе к полюсам, тем больше растений?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Природный комплекс состоит из компонентов природа?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Природные зоны это ПК?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Растения не зависят от количества тепла и влаги?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Климат влияет на тип почвы?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может изменить ПК?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9.Все компоненты природы взаимосвязаны?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1571612"/>
            <a:ext cx="5000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«Да» – 2 хлопка,   «Нет» – 1 хлопок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0"/>
            <a:ext cx="6150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90625" algn="l"/>
              </a:tabLst>
            </a:pP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Природы дивная краса</a:t>
            </a: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000232" y="1000108"/>
            <a:ext cx="50433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Летит Земля!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восхода до восхода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Овеянная тысячью ветров!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Летит Земля!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Вся в росах и туманах,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потоках света,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посвисти снегов,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Пульсирует в ручьях и океанах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- живая кровь материков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5214950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 action="ppaction://hlinkfile"/>
              </a:rPr>
              <a:t>Просмотр видеоролика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email"/>
          <a:srcRect b="12741"/>
          <a:stretch>
            <a:fillRect/>
          </a:stretch>
        </p:blipFill>
        <p:spPr bwMode="auto">
          <a:xfrm>
            <a:off x="714348" y="571480"/>
            <a:ext cx="7740000" cy="356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785918" y="0"/>
            <a:ext cx="5675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Интерактивная карта  природных зон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357562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Показать и назвать последовательно природные зоны с севера на юг по 20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в.д.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Показать природную зону, в которой мы с вами живем.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Определить, какая природная зона расположена в арктическом и антарктическом, тропическом и субтропическом  климатическом поясе.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email"/>
          <a:srcRect t="-46"/>
          <a:stretch>
            <a:fillRect/>
          </a:stretch>
        </p:blipFill>
        <p:spPr bwMode="auto">
          <a:xfrm>
            <a:off x="1206000" y="648000"/>
            <a:ext cx="6732000" cy="50079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857620" y="0"/>
            <a:ext cx="1389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Тарзан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143240" y="1000108"/>
            <a:ext cx="54292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«Для человека, который сюда попадает, бывает только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два приятных дня: первый, когда, ослепленный сказочной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пышностью джунглей, он считает, что попал в рай, и другой –когда, близкий к сумасшествию, он покидает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зеленый ад, спеша назад к цивилизации»?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857232"/>
            <a:ext cx="2641587" cy="41313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0"/>
            <a:ext cx="8786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польский путешественник Аркадий </a:t>
            </a:r>
            <a:r>
              <a:rPr lang="ru-RU" sz="2400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Фидлер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писал: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1806</TotalTime>
  <Words>608</Words>
  <Application>Microsoft Office PowerPoint</Application>
  <PresentationFormat>Экран (4:3)</PresentationFormat>
  <Paragraphs>173</Paragraphs>
  <Slides>24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Roman</cp:lastModifiedBy>
  <cp:revision>169</cp:revision>
  <dcterms:created xsi:type="dcterms:W3CDTF">2013-01-09T15:02:09Z</dcterms:created>
  <dcterms:modified xsi:type="dcterms:W3CDTF">2013-04-01T19:59:30Z</dcterms:modified>
</cp:coreProperties>
</file>