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E7089EF-3E9E-47F1-A444-D2FFD0C6C4F0}" type="datetimeFigureOut">
              <a:rPr lang="ru-RU" smtClean="0"/>
              <a:t>21.01.2013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7CC54DE-9A3E-4F6E-8C26-C773EF50FA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124744"/>
            <a:ext cx="6982544" cy="194421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Закрепление пройденного. Умножение и соответствующие случаи деления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Составитель: Иванова Ю.С.</a:t>
            </a:r>
          </a:p>
          <a:p>
            <a:pPr algn="r"/>
            <a:r>
              <a:rPr lang="ru-RU" dirty="0" smtClean="0"/>
              <a:t>МБОУ СОШ №29</a:t>
            </a:r>
          </a:p>
          <a:p>
            <a:pPr algn="r"/>
            <a:r>
              <a:rPr lang="ru-RU" dirty="0" smtClean="0"/>
              <a:t>Г. Смоленск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46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свидания!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4032448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03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колько  четырёхугольников вы видите?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1700808"/>
            <a:ext cx="692430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587" y="1700808"/>
            <a:ext cx="5976664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>
            <a:endCxn id="1028" idx="1"/>
          </p:cNvCxnSpPr>
          <p:nvPr/>
        </p:nvCxnSpPr>
        <p:spPr>
          <a:xfrm>
            <a:off x="2055587" y="1700808"/>
            <a:ext cx="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148065" y="2924944"/>
            <a:ext cx="2808312" cy="20882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14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Найти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значение выражений и каждому значению будет соответствовать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буква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z="4000" dirty="0" smtClean="0"/>
          </a:p>
          <a:p>
            <a:r>
              <a:rPr lang="ru-RU" sz="4000" dirty="0" smtClean="0"/>
              <a:t>17+82</a:t>
            </a:r>
            <a:r>
              <a:rPr lang="ru-RU" sz="4000" dirty="0"/>
              <a:t>=… «а»</a:t>
            </a:r>
          </a:p>
          <a:p>
            <a:r>
              <a:rPr lang="ru-RU" sz="4000" dirty="0"/>
              <a:t>63+18=… «ч»</a:t>
            </a:r>
          </a:p>
          <a:p>
            <a:r>
              <a:rPr lang="ru-RU" sz="4000" dirty="0"/>
              <a:t>90-25=… «о»</a:t>
            </a:r>
          </a:p>
          <a:p>
            <a:r>
              <a:rPr lang="ru-RU" sz="4000" dirty="0"/>
              <a:t>72+23=… «к»</a:t>
            </a:r>
          </a:p>
          <a:p>
            <a:r>
              <a:rPr lang="ru-RU" sz="4000" dirty="0"/>
              <a:t>53-18=… «т»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22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65527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2657"/>
            <a:ext cx="7416824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9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Наша гостья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sz="4800" dirty="0" smtClean="0"/>
          </a:p>
          <a:p>
            <a:r>
              <a:rPr lang="ru-RU" sz="4800" dirty="0" smtClean="0"/>
              <a:t>Т     </a:t>
            </a:r>
            <a:r>
              <a:rPr lang="ru-RU" sz="4800" dirty="0"/>
              <a:t>о     ч     к     а</a:t>
            </a:r>
          </a:p>
          <a:p>
            <a:r>
              <a:rPr lang="ru-RU" sz="4800" dirty="0"/>
              <a:t>35  </a:t>
            </a:r>
            <a:r>
              <a:rPr lang="ru-RU" sz="4800" dirty="0" smtClean="0"/>
              <a:t> 65  </a:t>
            </a:r>
            <a:r>
              <a:rPr lang="ru-RU" sz="4800" dirty="0"/>
              <a:t>81   </a:t>
            </a:r>
            <a:r>
              <a:rPr lang="ru-RU" sz="4800" dirty="0" smtClean="0"/>
              <a:t>95   99</a:t>
            </a:r>
            <a:endParaRPr lang="ru-RU" sz="4800" dirty="0"/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419655"/>
            <a:ext cx="2520280" cy="311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4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«Цепочка»</a:t>
            </a: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200800" cy="5079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56992"/>
            <a:ext cx="2517824" cy="3044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559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Физминутка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/>
              <a:t>Мы считали и устали</a:t>
            </a:r>
          </a:p>
          <a:p>
            <a:r>
              <a:rPr lang="ru-RU" sz="2800" dirty="0"/>
              <a:t>Дружно все мы тихо встали,</a:t>
            </a:r>
          </a:p>
          <a:p>
            <a:r>
              <a:rPr lang="ru-RU" sz="2800" dirty="0"/>
              <a:t>Ручками похлопали, раз, два, три,</a:t>
            </a:r>
          </a:p>
          <a:p>
            <a:r>
              <a:rPr lang="ru-RU" sz="2800" dirty="0"/>
              <a:t>Ножками потопали, раз, два, три.</a:t>
            </a:r>
          </a:p>
          <a:p>
            <a:r>
              <a:rPr lang="ru-RU" sz="2800" dirty="0"/>
              <a:t>Сели, встали, встали, сели,</a:t>
            </a:r>
          </a:p>
          <a:p>
            <a:r>
              <a:rPr lang="ru-RU" sz="2800" dirty="0"/>
              <a:t>И друг друга не задели.</a:t>
            </a:r>
          </a:p>
          <a:p>
            <a:r>
              <a:rPr lang="ru-RU" sz="2800" dirty="0"/>
              <a:t>Мы немножко отдохнем,</a:t>
            </a:r>
          </a:p>
          <a:p>
            <a:r>
              <a:rPr lang="ru-RU" sz="2800" dirty="0"/>
              <a:t>А потом считать начнем.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40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Запишите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выражение на умножение с таким ответом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sz="6000" dirty="0" smtClean="0"/>
          </a:p>
          <a:p>
            <a:r>
              <a:rPr lang="ru-RU" sz="6000" dirty="0" smtClean="0"/>
              <a:t>24</a:t>
            </a:r>
            <a:r>
              <a:rPr lang="ru-RU" sz="6000" dirty="0"/>
              <a:t>, 30, 18, 27, 16, 36, 40, 56, 12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45024"/>
            <a:ext cx="2515369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115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словие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и 4 варианта вопросов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/>
              <a:t>В корзине было 18 кг яблок, а в ящике на 12 кг меньше, чем в корзине.</a:t>
            </a:r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ru-RU" sz="2800" dirty="0" smtClean="0"/>
              <a:t>Сколько </a:t>
            </a:r>
            <a:r>
              <a:rPr lang="ru-RU" sz="2800" dirty="0"/>
              <a:t>кг яблок в ящике?</a:t>
            </a:r>
          </a:p>
          <a:p>
            <a:r>
              <a:rPr lang="ru-RU" sz="2800" dirty="0"/>
              <a:t>Во сколько раз в корзине яблок больше, чем в ящике?</a:t>
            </a:r>
          </a:p>
          <a:p>
            <a:r>
              <a:rPr lang="ru-RU" sz="2800" dirty="0"/>
              <a:t>Сколько кг яблок осталось?</a:t>
            </a:r>
          </a:p>
          <a:p>
            <a:r>
              <a:rPr lang="ru-RU" sz="2800" dirty="0"/>
              <a:t>Сколько кг яблок в корзине и ящике вместе?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807450"/>
            <a:ext cx="1869753" cy="1892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79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211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Закрепление пройденного. Умножение и соответствующие случаи деления</vt:lpstr>
      <vt:lpstr>Сколько  четырёхугольников вы видите?</vt:lpstr>
      <vt:lpstr>Найти значение выражений и каждому значению будет соответствовать буква</vt:lpstr>
      <vt:lpstr>Презентация PowerPoint</vt:lpstr>
      <vt:lpstr>Наша гостья</vt:lpstr>
      <vt:lpstr>Задание «Цепочка»</vt:lpstr>
      <vt:lpstr>Физминутка</vt:lpstr>
      <vt:lpstr>Запишите выражение на умножение с таким ответом </vt:lpstr>
      <vt:lpstr>Условие задачи и 4 варианта вопросов</vt:lpstr>
      <vt:lpstr>До свидания!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Сколько  четырёхугольников вы видите?</dc:title>
  <dc:creator>Леха</dc:creator>
  <cp:lastModifiedBy>Леха</cp:lastModifiedBy>
  <cp:revision>8</cp:revision>
  <dcterms:created xsi:type="dcterms:W3CDTF">2013-01-10T15:59:22Z</dcterms:created>
  <dcterms:modified xsi:type="dcterms:W3CDTF">2013-01-21T10:51:55Z</dcterms:modified>
</cp:coreProperties>
</file>