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BBB0E86-899C-4BA5-A582-35F46D8913F3}" type="datetimeFigureOut">
              <a:rPr lang="ru-RU" smtClean="0"/>
              <a:t>26.11.2012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83C88-BA62-4269-9133-225BC42F5733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340768"/>
            <a:ext cx="7027872" cy="2637054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7200" b="1" dirty="0" smtClean="0">
                <a:ln/>
                <a:solidFill>
                  <a:schemeClr val="accent3"/>
                </a:solidFill>
                <a:effectLst/>
              </a:rPr>
              <a:t>Зрительный тренажер</a:t>
            </a:r>
            <a:endParaRPr lang="ru-RU" sz="7200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7406640" cy="648072"/>
          </a:xfrm>
        </p:spPr>
        <p:txBody>
          <a:bodyPr>
            <a:normAutofit/>
          </a:bodyPr>
          <a:lstStyle/>
          <a:p>
            <a:r>
              <a:rPr lang="ru-RU" sz="3200" i="1" dirty="0" smtClean="0"/>
              <a:t>Зарядка для глаз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219195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 стрелкой 11"/>
          <p:cNvCxnSpPr/>
          <p:nvPr/>
        </p:nvCxnSpPr>
        <p:spPr>
          <a:xfrm flipH="1" flipV="1">
            <a:off x="4841826" y="692696"/>
            <a:ext cx="54210" cy="5256584"/>
          </a:xfrm>
          <a:prstGeom prst="straightConnector1">
            <a:avLst/>
          </a:prstGeom>
          <a:ln w="38100">
            <a:solidFill>
              <a:srgbClr val="00B0F0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4734018" y="5830918"/>
            <a:ext cx="324036" cy="324036"/>
          </a:xfrm>
          <a:prstGeom prst="ellipse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340539" y="3392996"/>
            <a:ext cx="7056784" cy="0"/>
          </a:xfrm>
          <a:prstGeom prst="straightConnector1">
            <a:avLst/>
          </a:prstGeom>
          <a:ln w="38100">
            <a:solidFill>
              <a:srgbClr val="00B0F0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2483768" y="1772816"/>
            <a:ext cx="4824536" cy="3240360"/>
          </a:xfrm>
          <a:prstGeom prst="ellipse">
            <a:avLst/>
          </a:prstGeom>
          <a:noFill/>
          <a:ln w="57150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178521" y="3247516"/>
            <a:ext cx="324036" cy="324036"/>
          </a:xfrm>
          <a:prstGeom prst="ellipse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540265">
            <a:off x="4857619" y="4797152"/>
            <a:ext cx="360040" cy="432048"/>
          </a:xfrm>
          <a:prstGeom prst="rightArrow">
            <a:avLst>
              <a:gd name="adj1" fmla="val 0"/>
              <a:gd name="adj2" fmla="val 5000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3013600">
            <a:off x="6885663" y="2485403"/>
            <a:ext cx="360040" cy="432048"/>
          </a:xfrm>
          <a:prstGeom prst="rightArrow">
            <a:avLst>
              <a:gd name="adj1" fmla="val 0"/>
              <a:gd name="adj2" fmla="val 5000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303748" y="3212976"/>
            <a:ext cx="360040" cy="3600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06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C -5.55556E-7 -0.12685 0.11858 -0.23148 0.26406 -0.23148 C 0.41007 -0.23148 0.52795 -0.12754 0.52813 -2.96296E-6 C 0.52813 0.12755 0.41007 0.23056 0.26406 0.23056 C 0.11858 0.23056 0.00035 0.12755 -5.55556E-7 -2.96296E-6 Z " pathEditMode="relative" rAng="16200000" ptsTypes="fffff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06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-0.004 -0.76227 " pathEditMode="relative" rAng="0" ptsTypes="AA">
                                      <p:cBhvr>
                                        <p:cTn id="9" dur="4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0.77864 0.00278 " pathEditMode="relative" rAng="0" ptsTypes="AA">
                                      <p:cBhvr>
                                        <p:cTn id="12" dur="4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24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конечная звезда 1"/>
          <p:cNvSpPr/>
          <p:nvPr/>
        </p:nvSpPr>
        <p:spPr>
          <a:xfrm>
            <a:off x="1763688" y="620688"/>
            <a:ext cx="6624736" cy="5472608"/>
          </a:xfrm>
          <a:prstGeom prst="star5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4896036" y="439304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031940" y="2708920"/>
            <a:ext cx="2088232" cy="20162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851920" y="3537012"/>
            <a:ext cx="360040" cy="36004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39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0.08525 0.30416 L 0.36441 0.30416 L 0.1408 0.49861 L 0.2283 0.80416 L 0.00035 0.61157 L -0.2217 0.79861 L -0.13697 0.49491 L -0.36753 0.30602 L -0.08697 0.31157 L -4.72222E-6 2.22222E-6 Z " pathEditMode="relative" rAng="0" ptsTypes="FAAFFFFFFFF">
                                      <p:cBhvr>
                                        <p:cTn id="6" dur="7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4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1.85185E-6 C -0.00017 -0.08125 0.05208 -0.14722 0.11614 -0.14722 C 0.18038 -0.14722 0.23229 -0.08125 0.23229 1.85185E-6 C 0.23229 0.08125 0.18038 0.14676 0.11614 0.14676 C 0.05208 0.14676 -0.00017 0.08125 -0.00017 1.85185E-6 Z " pathEditMode="relative" rAng="16200000" ptsTypes="fffff">
                                      <p:cBhvr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3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1"/>
          <p:cNvSpPr/>
          <p:nvPr/>
        </p:nvSpPr>
        <p:spPr>
          <a:xfrm rot="21369481">
            <a:off x="2303644" y="1177696"/>
            <a:ext cx="2585856" cy="4350265"/>
          </a:xfrm>
          <a:custGeom>
            <a:avLst/>
            <a:gdLst>
              <a:gd name="connsiteX0" fmla="*/ 2585856 w 2585856"/>
              <a:gd name="connsiteY0" fmla="*/ 2200504 h 4350265"/>
              <a:gd name="connsiteX1" fmla="*/ 985656 w 2585856"/>
              <a:gd name="connsiteY1" fmla="*/ 41504 h 4350265"/>
              <a:gd name="connsiteX2" fmla="*/ 7756 w 2585856"/>
              <a:gd name="connsiteY2" fmla="*/ 841604 h 4350265"/>
              <a:gd name="connsiteX3" fmla="*/ 503056 w 2585856"/>
              <a:gd name="connsiteY3" fmla="*/ 1629004 h 4350265"/>
              <a:gd name="connsiteX4" fmla="*/ 33156 w 2585856"/>
              <a:gd name="connsiteY4" fmla="*/ 1679804 h 4350265"/>
              <a:gd name="connsiteX5" fmla="*/ 693556 w 2585856"/>
              <a:gd name="connsiteY5" fmla="*/ 2746604 h 4350265"/>
              <a:gd name="connsiteX6" fmla="*/ 1633356 w 2585856"/>
              <a:gd name="connsiteY6" fmla="*/ 2683104 h 4350265"/>
              <a:gd name="connsiteX7" fmla="*/ 464956 w 2585856"/>
              <a:gd name="connsiteY7" fmla="*/ 3305404 h 4350265"/>
              <a:gd name="connsiteX8" fmla="*/ 1480956 w 2585856"/>
              <a:gd name="connsiteY8" fmla="*/ 4346804 h 4350265"/>
              <a:gd name="connsiteX9" fmla="*/ 2535056 w 2585856"/>
              <a:gd name="connsiteY9" fmla="*/ 2924404 h 4350265"/>
              <a:gd name="connsiteX10" fmla="*/ 2535056 w 2585856"/>
              <a:gd name="connsiteY10" fmla="*/ 2924404 h 4350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85856" h="4350265">
                <a:moveTo>
                  <a:pt x="2585856" y="2200504"/>
                </a:moveTo>
                <a:cubicBezTo>
                  <a:pt x="2000597" y="1234245"/>
                  <a:pt x="1415339" y="267987"/>
                  <a:pt x="985656" y="41504"/>
                </a:cubicBezTo>
                <a:cubicBezTo>
                  <a:pt x="555973" y="-184979"/>
                  <a:pt x="88189" y="577021"/>
                  <a:pt x="7756" y="841604"/>
                </a:cubicBezTo>
                <a:cubicBezTo>
                  <a:pt x="-72677" y="1106187"/>
                  <a:pt x="498823" y="1489304"/>
                  <a:pt x="503056" y="1629004"/>
                </a:cubicBezTo>
                <a:cubicBezTo>
                  <a:pt x="507289" y="1768704"/>
                  <a:pt x="1406" y="1493537"/>
                  <a:pt x="33156" y="1679804"/>
                </a:cubicBezTo>
                <a:cubicBezTo>
                  <a:pt x="64906" y="1866071"/>
                  <a:pt x="426856" y="2579387"/>
                  <a:pt x="693556" y="2746604"/>
                </a:cubicBezTo>
                <a:cubicBezTo>
                  <a:pt x="960256" y="2913821"/>
                  <a:pt x="1671456" y="2589971"/>
                  <a:pt x="1633356" y="2683104"/>
                </a:cubicBezTo>
                <a:cubicBezTo>
                  <a:pt x="1595256" y="2776237"/>
                  <a:pt x="490356" y="3028121"/>
                  <a:pt x="464956" y="3305404"/>
                </a:cubicBezTo>
                <a:cubicBezTo>
                  <a:pt x="439556" y="3582687"/>
                  <a:pt x="1135940" y="4410304"/>
                  <a:pt x="1480956" y="4346804"/>
                </a:cubicBezTo>
                <a:cubicBezTo>
                  <a:pt x="1825972" y="4283304"/>
                  <a:pt x="2535056" y="2924404"/>
                  <a:pt x="2535056" y="2924404"/>
                </a:cubicBezTo>
                <a:lnTo>
                  <a:pt x="2535056" y="2924404"/>
                </a:lnTo>
              </a:path>
            </a:pathLst>
          </a:cu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лилиния 2"/>
          <p:cNvSpPr/>
          <p:nvPr/>
        </p:nvSpPr>
        <p:spPr>
          <a:xfrm rot="158588" flipH="1">
            <a:off x="4866640" y="1151727"/>
            <a:ext cx="2585856" cy="4350265"/>
          </a:xfrm>
          <a:custGeom>
            <a:avLst/>
            <a:gdLst>
              <a:gd name="connsiteX0" fmla="*/ 2585856 w 2585856"/>
              <a:gd name="connsiteY0" fmla="*/ 2200504 h 4350265"/>
              <a:gd name="connsiteX1" fmla="*/ 985656 w 2585856"/>
              <a:gd name="connsiteY1" fmla="*/ 41504 h 4350265"/>
              <a:gd name="connsiteX2" fmla="*/ 7756 w 2585856"/>
              <a:gd name="connsiteY2" fmla="*/ 841604 h 4350265"/>
              <a:gd name="connsiteX3" fmla="*/ 503056 w 2585856"/>
              <a:gd name="connsiteY3" fmla="*/ 1629004 h 4350265"/>
              <a:gd name="connsiteX4" fmla="*/ 33156 w 2585856"/>
              <a:gd name="connsiteY4" fmla="*/ 1679804 h 4350265"/>
              <a:gd name="connsiteX5" fmla="*/ 693556 w 2585856"/>
              <a:gd name="connsiteY5" fmla="*/ 2746604 h 4350265"/>
              <a:gd name="connsiteX6" fmla="*/ 1633356 w 2585856"/>
              <a:gd name="connsiteY6" fmla="*/ 2683104 h 4350265"/>
              <a:gd name="connsiteX7" fmla="*/ 464956 w 2585856"/>
              <a:gd name="connsiteY7" fmla="*/ 3305404 h 4350265"/>
              <a:gd name="connsiteX8" fmla="*/ 1480956 w 2585856"/>
              <a:gd name="connsiteY8" fmla="*/ 4346804 h 4350265"/>
              <a:gd name="connsiteX9" fmla="*/ 2535056 w 2585856"/>
              <a:gd name="connsiteY9" fmla="*/ 2924404 h 4350265"/>
              <a:gd name="connsiteX10" fmla="*/ 2535056 w 2585856"/>
              <a:gd name="connsiteY10" fmla="*/ 2924404 h 4350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85856" h="4350265">
                <a:moveTo>
                  <a:pt x="2585856" y="2200504"/>
                </a:moveTo>
                <a:cubicBezTo>
                  <a:pt x="2000597" y="1234245"/>
                  <a:pt x="1415339" y="267987"/>
                  <a:pt x="985656" y="41504"/>
                </a:cubicBezTo>
                <a:cubicBezTo>
                  <a:pt x="555973" y="-184979"/>
                  <a:pt x="88189" y="577021"/>
                  <a:pt x="7756" y="841604"/>
                </a:cubicBezTo>
                <a:cubicBezTo>
                  <a:pt x="-72677" y="1106187"/>
                  <a:pt x="498823" y="1489304"/>
                  <a:pt x="503056" y="1629004"/>
                </a:cubicBezTo>
                <a:cubicBezTo>
                  <a:pt x="507289" y="1768704"/>
                  <a:pt x="1406" y="1493537"/>
                  <a:pt x="33156" y="1679804"/>
                </a:cubicBezTo>
                <a:cubicBezTo>
                  <a:pt x="64906" y="1866071"/>
                  <a:pt x="426856" y="2579387"/>
                  <a:pt x="693556" y="2746604"/>
                </a:cubicBezTo>
                <a:cubicBezTo>
                  <a:pt x="960256" y="2913821"/>
                  <a:pt x="1671456" y="2589971"/>
                  <a:pt x="1633356" y="2683104"/>
                </a:cubicBezTo>
                <a:cubicBezTo>
                  <a:pt x="1595256" y="2776237"/>
                  <a:pt x="490356" y="3028121"/>
                  <a:pt x="464956" y="3305404"/>
                </a:cubicBezTo>
                <a:cubicBezTo>
                  <a:pt x="439556" y="3582687"/>
                  <a:pt x="1135940" y="4410304"/>
                  <a:pt x="1480956" y="4346804"/>
                </a:cubicBezTo>
                <a:cubicBezTo>
                  <a:pt x="1825972" y="4283304"/>
                  <a:pt x="2535056" y="2924404"/>
                  <a:pt x="2535056" y="2924404"/>
                </a:cubicBezTo>
                <a:lnTo>
                  <a:pt x="2535056" y="2924404"/>
                </a:lnTo>
              </a:path>
            </a:pathLst>
          </a:cu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616628" y="2984252"/>
            <a:ext cx="460841" cy="460841"/>
          </a:xfrm>
          <a:prstGeom prst="ellipse">
            <a:avLst/>
          </a:prstGeom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soft" dir="tl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69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-0.00093 L -0.09461 -0.17778 L -0.14218 -0.25231 L -0.17135 -0.28333 L -0.19045 -0.29676 L -0.20798 -0.3 L -0.22291 -0.2912 L -0.25052 -0.25556 L -0.27708 -0.19792 L -0.28715 -0.16574 L -0.28628 -0.15 L -0.27638 -0.12569 L -0.24965 -0.0956 L -0.22638 -0.06343 L -0.22465 -0.05347 L -0.23628 -0.04792 L -0.26458 -0.05556 L -0.27552 -0.05347 L -0.27465 -0.03009 L -0.24878 0.02986 L -0.21041 0.09329 L -0.19305 0.10764 L -0.17048 0.11111 L -0.14131 0.1044 L -0.10972 0.08889 L -0.09461 0.08218 L -0.12291 0.1044 L -0.16215 0.1287 L -0.19548 0.15324 L -0.21388 0.17222 L -0.21805 0.19329 L -0.20468 0.23102 L -0.17795 0.27106 L -0.13802 0.31435 L -0.10972 0.33102 L -0.09791 0.3287 L -0.07795 0.30995 L -0.04791 0.25324 L -0.03055 0.20764 L -0.01215 0.16204 L 0.00539 0.11111 L 0.02778 0.17662 L 0.06702 0.26319 L 0.10278 0.32315 L 0.11789 0.3287 L 0.13612 0.32315 L 0.17032 0.29213 L 0.20365 0.24769 L 0.22709 0.20208 L 0.23039 0.1787 L 0.22292 0.16319 L 0.19705 0.13889 L 0.16112 0.11875 L 0.10278 0.08102 L 0.15209 0.09769 L 0.19028 0.10324 L 0.20955 0.09884 L 0.22952 0.07431 L 0.26528 0.00324 L 0.28369 -0.04676 L 0.28455 -0.06019 L 0.27778 -0.06227 L 0.25539 -0.06019 L 0.23612 -0.05903 L 0.23369 -0.06574 L 0.27032 -0.12014 L 0.29028 -0.15671 L 0.29289 -0.17894 L 0.26875 -0.23889 L 0.24705 -0.27569 L 0.22448 -0.29676 L 0.20695 -0.30463 L 0.18612 -0.29907 L 0.15782 -0.2713 L 0.11945 -0.21458 L 0.05452 -0.09676 L 0.00209 0 L 0.00157 -0.00093 Z " pathEditMode="relative" rAng="0" ptsTypes="AAAAAAAAAAAAAAAAAAAAAAAAAAAAAAAAAAAAAAAAAAAAAAAAAAAAAAAAAAAAAAAAAAAAAAAAAAAAAA">
                                      <p:cBhvr>
                                        <p:cTn id="6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</TotalTime>
  <Words>5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Зрительный тренажер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Зрительный тренажер</dc:title>
  <dc:creator>Елена</dc:creator>
  <cp:lastModifiedBy>Елена</cp:lastModifiedBy>
  <cp:revision>5</cp:revision>
  <dcterms:created xsi:type="dcterms:W3CDTF">2012-11-24T11:26:57Z</dcterms:created>
  <dcterms:modified xsi:type="dcterms:W3CDTF">2012-11-26T12:05:34Z</dcterms:modified>
</cp:coreProperties>
</file>