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71E7207-4C80-488D-B855-B123345C8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AC7A8-DBDD-4249-BB62-A67622AF18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53914-0832-4A27-8BFE-A93172D4A6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00C80D-BDBF-418D-B0FC-7433CDE70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6EBB-CCC1-4E46-85D1-CDE42314A3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DE7A-9B43-4F87-A437-6B4E5522A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DC2E6BA-7F2C-49DF-B5CF-F8C174AED5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2F41E-CCF4-4153-921D-1C083E5273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2D562-A078-480F-9BAB-8C10F66415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32FF-8A47-4B73-8908-868FD3C213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01FFA-BEF0-40A7-A160-49D72BE857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53819D0-D5F8-43E9-BA88-2D074DD699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4623271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ru-RU" sz="5400" b="1" cap="none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Детективное агентство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229225"/>
            <a:ext cx="6400800" cy="792163"/>
          </a:xfrm>
        </p:spPr>
        <p:txBody>
          <a:bodyPr/>
          <a:lstStyle/>
          <a:p>
            <a:pPr algn="ctr"/>
            <a:r>
              <a:rPr lang="ru-RU" sz="4400" dirty="0"/>
              <a:t>Шерлока Холмса</a:t>
            </a: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908199" y="497631"/>
            <a:ext cx="5472113" cy="4227513"/>
            <a:chOff x="1292" y="391"/>
            <a:chExt cx="2700" cy="2086"/>
          </a:xfrm>
        </p:grpSpPr>
        <p:pic>
          <p:nvPicPr>
            <p:cNvPr id="2052" name="Picture 4" descr="Безымянный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" y="391"/>
              <a:ext cx="2700" cy="207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solidFill>
                <a:srgbClr val="FFFFFF"/>
              </a:solidFill>
            </a:ln>
            <a:effectLst>
              <a:outerShdw blurRad="50000" algn="tl" rotWithShape="0">
                <a:srgbClr val="000000">
                  <a:alpha val="41000"/>
                </a:srgbClr>
              </a:outerShdw>
            </a:effectLst>
            <a:scene3d>
              <a:camera prst="orthographicFront"/>
              <a:lightRig rig="twoPt" dir="t">
                <a:rot lat="0" lon="0" rev="7800000"/>
              </a:lightRig>
            </a:scene3d>
            <a:sp3d contourW="6350">
              <a:bevelT w="50800" h="16510"/>
              <a:contourClr>
                <a:srgbClr val="C0C0C0"/>
              </a:contour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3326" y="2341"/>
              <a:ext cx="544" cy="1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163980" y="332656"/>
            <a:ext cx="507639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Разгадайте ребус</a:t>
            </a:r>
          </a:p>
        </p:txBody>
      </p:sp>
      <p:pic>
        <p:nvPicPr>
          <p:cNvPr id="5131" name="Picture 11" descr="D:\Мои документы\Проф конкурсы\ФОРУМ_2012_Конкурс ИКТ\ребу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340768"/>
            <a:ext cx="6527800" cy="2806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2411760" y="4653136"/>
            <a:ext cx="468052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i="1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Проверить</a:t>
            </a:r>
            <a:endParaRPr lang="ru-RU" sz="4400" b="1" i="1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67844" y="4653136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Криптос</a:t>
            </a:r>
            <a:endParaRPr lang="ru-RU" sz="54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D:\Мои документы\Проф конкурсы\ФОРУМ_2012_Конкурс ИКТ\послани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231" y="332656"/>
            <a:ext cx="8758257" cy="60486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D:\Мои документы\Проф конкурсы\ФОРУМ_2012_Конкурс ИКТ\конверты коп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36138"/>
            <a:ext cx="7587722" cy="560117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05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</TotalTime>
  <Words>8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Symbol</vt:lpstr>
      <vt:lpstr>Трек</vt:lpstr>
      <vt:lpstr>Детективное агентство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</dc:creator>
  <cp:lastModifiedBy>Елена</cp:lastModifiedBy>
  <cp:revision>7</cp:revision>
  <dcterms:created xsi:type="dcterms:W3CDTF">2010-04-14T14:49:38Z</dcterms:created>
  <dcterms:modified xsi:type="dcterms:W3CDTF">2012-11-26T12:52:20Z</dcterms:modified>
</cp:coreProperties>
</file>