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5"/>
  </p:notesMasterIdLst>
  <p:sldIdLst>
    <p:sldId id="256" r:id="rId2"/>
    <p:sldId id="257" r:id="rId3"/>
    <p:sldId id="258" r:id="rId4"/>
    <p:sldId id="268" r:id="rId5"/>
    <p:sldId id="269" r:id="rId6"/>
    <p:sldId id="259" r:id="rId7"/>
    <p:sldId id="270" r:id="rId8"/>
    <p:sldId id="261" r:id="rId9"/>
    <p:sldId id="271" r:id="rId10"/>
    <p:sldId id="272" r:id="rId11"/>
    <p:sldId id="273" r:id="rId12"/>
    <p:sldId id="265" r:id="rId13"/>
    <p:sldId id="266" r:id="rId14"/>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000099"/>
    <a:srgbClr val="00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85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ru-RU"/>
          </a:p>
        </p:txBody>
      </p:sp>
      <p:sp>
        <p:nvSpPr>
          <p:cNvPr id="542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ru-RU"/>
          </a:p>
        </p:txBody>
      </p:sp>
      <p:sp>
        <p:nvSpPr>
          <p:cNvPr id="542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42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542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ru-RU"/>
          </a:p>
        </p:txBody>
      </p:sp>
      <p:sp>
        <p:nvSpPr>
          <p:cNvPr id="542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D0AB3D23-78B6-4BFB-B06F-879918DC131D}" type="slidenum">
              <a:rPr lang="ru-RU"/>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52226" name="Group 2"/>
          <p:cNvGrpSpPr>
            <a:grpSpLocks/>
          </p:cNvGrpSpPr>
          <p:nvPr/>
        </p:nvGrpSpPr>
        <p:grpSpPr bwMode="auto">
          <a:xfrm>
            <a:off x="0" y="0"/>
            <a:ext cx="5867400" cy="6858000"/>
            <a:chOff x="0" y="0"/>
            <a:chExt cx="3696" cy="4320"/>
          </a:xfrm>
        </p:grpSpPr>
        <p:sp>
          <p:nvSpPr>
            <p:cNvPr id="52227"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eaLnBrk="1" hangingPunct="1"/>
              <a:endParaRPr kumimoji="1" lang="ru-RU" sz="2400"/>
            </a:p>
          </p:txBody>
        </p:sp>
        <p:sp>
          <p:nvSpPr>
            <p:cNvPr id="52228"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eaLnBrk="1" hangingPunct="1"/>
              <a:endParaRPr kumimoji="1" lang="ru-RU" sz="2400"/>
            </a:p>
          </p:txBody>
        </p:sp>
      </p:grpSp>
      <p:grpSp>
        <p:nvGrpSpPr>
          <p:cNvPr id="52229" name="Group 5"/>
          <p:cNvGrpSpPr>
            <a:grpSpLocks/>
          </p:cNvGrpSpPr>
          <p:nvPr/>
        </p:nvGrpSpPr>
        <p:grpSpPr bwMode="auto">
          <a:xfrm>
            <a:off x="3632200" y="4889500"/>
            <a:ext cx="4876800" cy="319088"/>
            <a:chOff x="2288" y="3080"/>
            <a:chExt cx="3072" cy="201"/>
          </a:xfrm>
        </p:grpSpPr>
        <p:sp>
          <p:nvSpPr>
            <p:cNvPr id="52230"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endParaRPr lang="ru-RU"/>
            </a:p>
          </p:txBody>
        </p:sp>
        <p:sp>
          <p:nvSpPr>
            <p:cNvPr id="52231"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endParaRPr lang="ru-RU"/>
            </a:p>
          </p:txBody>
        </p:sp>
      </p:grpSp>
      <p:sp>
        <p:nvSpPr>
          <p:cNvPr id="52232" name="Rectangle 8"/>
          <p:cNvSpPr>
            <a:spLocks noGrp="1" noChangeArrowheads="1"/>
          </p:cNvSpPr>
          <p:nvPr>
            <p:ph type="subTitle" idx="1"/>
          </p:nvPr>
        </p:nvSpPr>
        <p:spPr>
          <a:xfrm>
            <a:off x="4673600" y="2927350"/>
            <a:ext cx="4013200" cy="1822450"/>
          </a:xfrm>
        </p:spPr>
        <p:txBody>
          <a:bodyPr anchor="b"/>
          <a:lstStyle>
            <a:lvl1pPr marL="0" indent="0" algn="ctr">
              <a:buFont typeface="Wingdings" pitchFamily="2" charset="2"/>
              <a:buNone/>
              <a:defRPr/>
            </a:lvl1pPr>
          </a:lstStyle>
          <a:p>
            <a:r>
              <a:rPr lang="ru-RU"/>
              <a:t>Образец подзаголовка</a:t>
            </a:r>
          </a:p>
        </p:txBody>
      </p:sp>
      <p:sp>
        <p:nvSpPr>
          <p:cNvPr id="52233" name="Rectangle 9"/>
          <p:cNvSpPr>
            <a:spLocks noGrp="1" noChangeArrowheads="1"/>
          </p:cNvSpPr>
          <p:nvPr>
            <p:ph type="dt" sz="quarter" idx="2"/>
          </p:nvPr>
        </p:nvSpPr>
        <p:spPr/>
        <p:txBody>
          <a:bodyPr/>
          <a:lstStyle>
            <a:lvl1pPr>
              <a:defRPr>
                <a:solidFill>
                  <a:schemeClr val="bg1"/>
                </a:solidFill>
              </a:defRPr>
            </a:lvl1pPr>
          </a:lstStyle>
          <a:p>
            <a:endParaRPr lang="ru-RU"/>
          </a:p>
        </p:txBody>
      </p:sp>
      <p:sp>
        <p:nvSpPr>
          <p:cNvPr id="52234" name="Rectangle 10"/>
          <p:cNvSpPr>
            <a:spLocks noGrp="1" noChangeArrowheads="1"/>
          </p:cNvSpPr>
          <p:nvPr>
            <p:ph type="ftr" sz="quarter" idx="3"/>
          </p:nvPr>
        </p:nvSpPr>
        <p:spPr/>
        <p:txBody>
          <a:bodyPr/>
          <a:lstStyle>
            <a:lvl1pPr algn="r">
              <a:defRPr/>
            </a:lvl1pPr>
          </a:lstStyle>
          <a:p>
            <a:endParaRPr lang="ru-RU"/>
          </a:p>
        </p:txBody>
      </p:sp>
      <p:sp>
        <p:nvSpPr>
          <p:cNvPr id="52235" name="Rectangle 11"/>
          <p:cNvSpPr>
            <a:spLocks noGrp="1" noChangeArrowheads="1"/>
          </p:cNvSpPr>
          <p:nvPr>
            <p:ph type="sldNum" sz="quarter" idx="4"/>
          </p:nvPr>
        </p:nvSpPr>
        <p:spPr>
          <a:xfrm>
            <a:off x="76200" y="6248400"/>
            <a:ext cx="587375" cy="488950"/>
          </a:xfrm>
        </p:spPr>
        <p:txBody>
          <a:bodyPr anchorCtr="0"/>
          <a:lstStyle>
            <a:lvl1pPr>
              <a:defRPr/>
            </a:lvl1pPr>
          </a:lstStyle>
          <a:p>
            <a:fld id="{107E0590-676F-470D-9001-2EF01736CCCD}" type="slidenum">
              <a:rPr lang="ru-RU"/>
              <a:pPr/>
              <a:t>‹#›</a:t>
            </a:fld>
            <a:endParaRPr lang="ru-RU"/>
          </a:p>
        </p:txBody>
      </p:sp>
      <p:sp>
        <p:nvSpPr>
          <p:cNvPr id="5223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defRPr/>
            </a:lvl1pPr>
          </a:lstStyle>
          <a:p>
            <a:r>
              <a:rPr lang="ru-RU"/>
              <a:t>Образец заголовка</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743D0FF-BC9E-4D93-B604-FEA9F895F45C}"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FE3A399-0C1D-40CE-9412-ECBF3FEAA611}"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457E32E-BE56-4D86-B0E5-F980878E66C0}"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059D244-66A5-4A10-B7B7-B33DECB6996A}"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6627090-0CB0-42C7-A1EF-112A4FBC1D9A}"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34825BC9-B691-40A2-8AD5-2F64B1FD2D60}"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2C373653-B015-42FB-898A-72938069978C}"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FF6FF487-EA6D-4367-8993-E18E3C80145A}"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FBBB21B-7780-4DCF-B2D8-C8BCFCA5A7B7}"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5AD1424-002E-44A8-A6CF-663A8B969B2D}"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02" name="Group 2"/>
          <p:cNvGrpSpPr>
            <a:grpSpLocks/>
          </p:cNvGrpSpPr>
          <p:nvPr/>
        </p:nvGrpSpPr>
        <p:grpSpPr bwMode="auto">
          <a:xfrm>
            <a:off x="0" y="0"/>
            <a:ext cx="7620000" cy="6858000"/>
            <a:chOff x="0" y="0"/>
            <a:chExt cx="4800" cy="4320"/>
          </a:xfrm>
        </p:grpSpPr>
        <p:grpSp>
          <p:nvGrpSpPr>
            <p:cNvPr id="51203" name="Group 3"/>
            <p:cNvGrpSpPr>
              <a:grpSpLocks/>
            </p:cNvGrpSpPr>
            <p:nvPr userDrawn="1"/>
          </p:nvGrpSpPr>
          <p:grpSpPr bwMode="auto">
            <a:xfrm>
              <a:off x="0" y="0"/>
              <a:ext cx="2016" cy="4320"/>
              <a:chOff x="0" y="0"/>
              <a:chExt cx="2016" cy="4320"/>
            </a:xfrm>
          </p:grpSpPr>
          <p:sp>
            <p:nvSpPr>
              <p:cNvPr id="51204"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endParaRPr lang="ru-RU"/>
              </a:p>
            </p:txBody>
          </p:sp>
          <p:sp>
            <p:nvSpPr>
              <p:cNvPr id="51205"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endParaRPr lang="ru-RU"/>
              </a:p>
            </p:txBody>
          </p:sp>
        </p:grpSp>
        <p:grpSp>
          <p:nvGrpSpPr>
            <p:cNvPr id="51206" name="Group 6"/>
            <p:cNvGrpSpPr>
              <a:grpSpLocks/>
            </p:cNvGrpSpPr>
            <p:nvPr/>
          </p:nvGrpSpPr>
          <p:grpSpPr bwMode="auto">
            <a:xfrm>
              <a:off x="144" y="1248"/>
              <a:ext cx="4656" cy="201"/>
              <a:chOff x="144" y="1248"/>
              <a:chExt cx="4656" cy="201"/>
            </a:xfrm>
          </p:grpSpPr>
          <p:sp>
            <p:nvSpPr>
              <p:cNvPr id="51207"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endParaRPr lang="ru-RU"/>
              </a:p>
            </p:txBody>
          </p:sp>
          <p:sp>
            <p:nvSpPr>
              <p:cNvPr id="51208"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endParaRPr lang="ru-RU"/>
              </a:p>
            </p:txBody>
          </p:sp>
        </p:grpSp>
      </p:grpSp>
      <p:sp>
        <p:nvSpPr>
          <p:cNvPr id="51209"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51210"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51211"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mn-lt"/>
              </a:defRPr>
            </a:lvl1pPr>
          </a:lstStyle>
          <a:p>
            <a:endParaRPr lang="ru-RU"/>
          </a:p>
        </p:txBody>
      </p:sp>
      <p:sp>
        <p:nvSpPr>
          <p:cNvPr id="51212"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mn-lt"/>
              </a:defRPr>
            </a:lvl1pPr>
          </a:lstStyle>
          <a:p>
            <a:endParaRPr lang="ru-RU"/>
          </a:p>
        </p:txBody>
      </p:sp>
      <p:sp>
        <p:nvSpPr>
          <p:cNvPr id="51213"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mn-lt"/>
              </a:defRPr>
            </a:lvl1pPr>
          </a:lstStyle>
          <a:p>
            <a:fld id="{7226BB13-5CED-4869-B0C7-4D0C68233402}"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defRPr>
      </a:lvl2pPr>
      <a:lvl3pPr algn="l" rtl="0" fontAlgn="base">
        <a:lnSpc>
          <a:spcPct val="90000"/>
        </a:lnSpc>
        <a:spcBef>
          <a:spcPct val="0"/>
        </a:spcBef>
        <a:spcAft>
          <a:spcPct val="0"/>
        </a:spcAft>
        <a:defRPr sz="3600" b="1">
          <a:solidFill>
            <a:schemeClr val="tx2"/>
          </a:solidFill>
          <a:latin typeface="Arial" charset="0"/>
        </a:defRPr>
      </a:lvl3pPr>
      <a:lvl4pPr algn="l" rtl="0" fontAlgn="base">
        <a:lnSpc>
          <a:spcPct val="90000"/>
        </a:lnSpc>
        <a:spcBef>
          <a:spcPct val="0"/>
        </a:spcBef>
        <a:spcAft>
          <a:spcPct val="0"/>
        </a:spcAft>
        <a:defRPr sz="3600" b="1">
          <a:solidFill>
            <a:schemeClr val="tx2"/>
          </a:solidFill>
          <a:latin typeface="Arial" charset="0"/>
        </a:defRPr>
      </a:lvl4pPr>
      <a:lvl5pPr algn="l" rtl="0" fontAlgn="base">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1"/>
          <p:cNvSpPr>
            <a:spLocks noGrp="1" noChangeArrowheads="1"/>
          </p:cNvSpPr>
          <p:nvPr>
            <p:ph type="sldNum" sz="quarter" idx="4"/>
          </p:nvPr>
        </p:nvSpPr>
        <p:spPr/>
        <p:txBody>
          <a:bodyPr/>
          <a:lstStyle/>
          <a:p>
            <a:fld id="{7CC3CF98-0A96-4F9A-90EF-78E09FAA2D29}" type="slidenum">
              <a:rPr lang="ru-RU"/>
              <a:pPr/>
              <a:t>1</a:t>
            </a:fld>
            <a:endParaRPr lang="ru-RU"/>
          </a:p>
        </p:txBody>
      </p:sp>
      <p:sp>
        <p:nvSpPr>
          <p:cNvPr id="6146" name="AutoShape 2"/>
          <p:cNvSpPr>
            <a:spLocks noGrp="1" noChangeArrowheads="1"/>
          </p:cNvSpPr>
          <p:nvPr>
            <p:ph type="ctrTitle"/>
          </p:nvPr>
        </p:nvSpPr>
        <p:spPr>
          <a:xfrm>
            <a:off x="0" y="457200"/>
            <a:ext cx="9144000" cy="1905000"/>
          </a:xfrm>
          <a:solidFill>
            <a:schemeClr val="accent1"/>
          </a:solidFill>
        </p:spPr>
        <p:txBody>
          <a:bodyPr/>
          <a:lstStyle/>
          <a:p>
            <a:r>
              <a:rPr lang="be-BY" sz="2800">
                <a:solidFill>
                  <a:srgbClr val="990033"/>
                </a:solidFill>
              </a:rPr>
              <a:t>                  </a:t>
            </a:r>
            <a:r>
              <a:rPr lang="be-BY" sz="3200">
                <a:solidFill>
                  <a:srgbClr val="990033"/>
                </a:solidFill>
              </a:rPr>
              <a:t>Ноғман Мусиндың</a:t>
            </a:r>
            <a:r>
              <a:rPr lang="be-BY" sz="3200" b="0">
                <a:solidFill>
                  <a:srgbClr val="990033"/>
                </a:solidFill>
              </a:rPr>
              <a:t/>
            </a:r>
            <a:br>
              <a:rPr lang="be-BY" sz="3200" b="0">
                <a:solidFill>
                  <a:srgbClr val="990033"/>
                </a:solidFill>
              </a:rPr>
            </a:br>
            <a:r>
              <a:rPr lang="be-BY" sz="3200" b="0">
                <a:solidFill>
                  <a:srgbClr val="990033"/>
                </a:solidFill>
              </a:rPr>
              <a:t>         </a:t>
            </a:r>
            <a:r>
              <a:rPr lang="be-BY" sz="3200">
                <a:solidFill>
                  <a:srgbClr val="990033"/>
                </a:solidFill>
              </a:rPr>
              <a:t>“Шайтан ҡуласаһы” повесын  </a:t>
            </a:r>
            <a:br>
              <a:rPr lang="be-BY" sz="3200">
                <a:solidFill>
                  <a:srgbClr val="990033"/>
                </a:solidFill>
              </a:rPr>
            </a:br>
            <a:r>
              <a:rPr lang="be-BY" sz="3200">
                <a:solidFill>
                  <a:srgbClr val="990033"/>
                </a:solidFill>
              </a:rPr>
              <a:t>               өйрәнеү    (</a:t>
            </a:r>
            <a:r>
              <a:rPr lang="be-BY" sz="2800">
                <a:solidFill>
                  <a:srgbClr val="990033"/>
                </a:solidFill>
              </a:rPr>
              <a:t>11 класс</a:t>
            </a:r>
            <a:r>
              <a:rPr lang="be-BY" sz="3200">
                <a:solidFill>
                  <a:srgbClr val="990033"/>
                </a:solidFill>
              </a:rPr>
              <a:t>)</a:t>
            </a:r>
            <a:endParaRPr lang="ru-RU" sz="3200">
              <a:solidFill>
                <a:srgbClr val="990033"/>
              </a:solidFill>
            </a:endParaRPr>
          </a:p>
        </p:txBody>
      </p:sp>
      <p:sp>
        <p:nvSpPr>
          <p:cNvPr id="6147" name="Rectangle 3"/>
          <p:cNvSpPr>
            <a:spLocks noGrp="1" noChangeArrowheads="1"/>
          </p:cNvSpPr>
          <p:nvPr>
            <p:ph type="subTitle" idx="1"/>
          </p:nvPr>
        </p:nvSpPr>
        <p:spPr>
          <a:xfrm>
            <a:off x="5105400" y="6096000"/>
            <a:ext cx="3581400" cy="76200"/>
          </a:xfrm>
        </p:spPr>
        <p:txBody>
          <a:bodyPr/>
          <a:lstStyle/>
          <a:p>
            <a:pPr>
              <a:lnSpc>
                <a:spcPct val="80000"/>
              </a:lnSpc>
            </a:pPr>
            <a:endParaRPr lang="ru-RU" sz="800" b="1">
              <a:solidFill>
                <a:srgbClr val="000099"/>
              </a:solidFill>
            </a:endParaRPr>
          </a:p>
        </p:txBody>
      </p:sp>
      <p:pic>
        <p:nvPicPr>
          <p:cNvPr id="6148" name="Picture 4" descr="Нугуман Мусин"/>
          <p:cNvPicPr>
            <a:picLocks noChangeAspect="1" noChangeArrowheads="1"/>
          </p:cNvPicPr>
          <p:nvPr/>
        </p:nvPicPr>
        <p:blipFill>
          <a:blip r:embed="rId2" cstate="email"/>
          <a:srcRect/>
          <a:stretch>
            <a:fillRect/>
          </a:stretch>
        </p:blipFill>
        <p:spPr bwMode="auto">
          <a:xfrm>
            <a:off x="609600" y="2209800"/>
            <a:ext cx="2933700" cy="3886200"/>
          </a:xfrm>
          <a:prstGeom prst="rect">
            <a:avLst/>
          </a:prstGeom>
          <a:noFill/>
          <a:ln w="9525">
            <a:solidFill>
              <a:srgbClr val="000099"/>
            </a:solidFill>
            <a:miter lim="800000"/>
            <a:headEnd/>
            <a:tailEnd/>
          </a:ln>
        </p:spPr>
      </p:pic>
      <p:sp>
        <p:nvSpPr>
          <p:cNvPr id="6149" name="Rectangle 5"/>
          <p:cNvSpPr>
            <a:spLocks noChangeArrowheads="1"/>
          </p:cNvSpPr>
          <p:nvPr/>
        </p:nvSpPr>
        <p:spPr bwMode="auto">
          <a:xfrm>
            <a:off x="3581400" y="4038600"/>
            <a:ext cx="5105400" cy="1187450"/>
          </a:xfrm>
          <a:prstGeom prst="rect">
            <a:avLst/>
          </a:prstGeom>
          <a:solidFill>
            <a:schemeClr val="accent1"/>
          </a:solidFill>
          <a:ln w="9525">
            <a:noFill/>
            <a:miter lim="800000"/>
            <a:headEnd/>
            <a:tailEnd/>
          </a:ln>
          <a:effectLst/>
        </p:spPr>
        <p:txBody>
          <a:bodyPr anchor="ctr">
            <a:spAutoFit/>
          </a:bodyPr>
          <a:lstStyle/>
          <a:p>
            <a:pPr algn="ctr" eaLnBrk="1" hangingPunct="1"/>
            <a:r>
              <a:rPr lang="be-BY" sz="2400" b="1">
                <a:solidFill>
                  <a:srgbClr val="000099"/>
                </a:solidFill>
                <a:latin typeface="Arial" charset="0"/>
              </a:rPr>
              <a:t>      </a:t>
            </a:r>
            <a:r>
              <a:rPr lang="be-BY" sz="2400" b="1">
                <a:solidFill>
                  <a:srgbClr val="000099"/>
                </a:solidFill>
              </a:rPr>
              <a:t>Сахибгареева Гузал Мухлисовна </a:t>
            </a:r>
          </a:p>
          <a:p>
            <a:pPr algn="ctr" eaLnBrk="1" hangingPunct="1"/>
            <a:r>
              <a:rPr lang="be-BY" sz="2400" b="1">
                <a:solidFill>
                  <a:srgbClr val="000099"/>
                </a:solidFill>
              </a:rPr>
              <a:t>(268-004-765)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6"/>
          <p:cNvSpPr>
            <a:spLocks noGrp="1"/>
          </p:cNvSpPr>
          <p:nvPr>
            <p:ph type="sldNum" sz="quarter" idx="12"/>
          </p:nvPr>
        </p:nvSpPr>
        <p:spPr/>
        <p:txBody>
          <a:bodyPr/>
          <a:lstStyle/>
          <a:p>
            <a:fld id="{B8764CC9-4A46-4F2F-87B2-AFC65D338293}" type="slidenum">
              <a:rPr lang="ru-RU"/>
              <a:pPr/>
              <a:t>10</a:t>
            </a:fld>
            <a:endParaRPr lang="ru-RU"/>
          </a:p>
        </p:txBody>
      </p:sp>
      <p:sp>
        <p:nvSpPr>
          <p:cNvPr id="58372" name="AutoShape 4"/>
          <p:cNvSpPr>
            <a:spLocks noGrp="1" noChangeArrowheads="1"/>
          </p:cNvSpPr>
          <p:nvPr>
            <p:ph type="title"/>
          </p:nvPr>
        </p:nvSpPr>
        <p:spPr>
          <a:xfrm>
            <a:off x="762000" y="685800"/>
            <a:ext cx="7924800" cy="1143000"/>
          </a:xfrm>
          <a:solidFill>
            <a:schemeClr val="accent1"/>
          </a:solidFill>
        </p:spPr>
        <p:txBody>
          <a:bodyPr/>
          <a:lstStyle/>
          <a:p>
            <a:r>
              <a:rPr lang="be-BY" sz="4000">
                <a:solidFill>
                  <a:srgbClr val="990033"/>
                </a:solidFill>
                <a:latin typeface="Times New Roman" pitchFamily="18" charset="0"/>
              </a:rPr>
              <a:t>Сағыштырмаса характеристика</a:t>
            </a:r>
            <a:endParaRPr lang="ru-RU" sz="4000">
              <a:solidFill>
                <a:srgbClr val="990033"/>
              </a:solidFill>
              <a:latin typeface="Times New Roman" pitchFamily="18" charset="0"/>
            </a:endParaRPr>
          </a:p>
        </p:txBody>
      </p:sp>
      <p:sp>
        <p:nvSpPr>
          <p:cNvPr id="58373" name="Rectangle 5"/>
          <p:cNvSpPr>
            <a:spLocks noGrp="1" noChangeArrowheads="1"/>
          </p:cNvSpPr>
          <p:nvPr>
            <p:ph sz="half" idx="1"/>
          </p:nvPr>
        </p:nvSpPr>
        <p:spPr>
          <a:xfrm>
            <a:off x="838200" y="2362200"/>
            <a:ext cx="3733800" cy="4267200"/>
          </a:xfrm>
          <a:solidFill>
            <a:schemeClr val="accent1"/>
          </a:solidFill>
        </p:spPr>
        <p:txBody>
          <a:bodyPr/>
          <a:lstStyle/>
          <a:p>
            <a:r>
              <a:rPr lang="be-BY" b="1">
                <a:solidFill>
                  <a:srgbClr val="990033"/>
                </a:solidFill>
                <a:latin typeface="Times New Roman" pitchFamily="18" charset="0"/>
              </a:rPr>
              <a:t>Мохтасар</a:t>
            </a:r>
          </a:p>
          <a:p>
            <a:pPr>
              <a:buFont typeface="Wingdings" pitchFamily="2" charset="2"/>
              <a:buNone/>
            </a:pPr>
            <a:endParaRPr lang="be-BY" b="1">
              <a:solidFill>
                <a:srgbClr val="990033"/>
              </a:solidFill>
              <a:latin typeface="Times New Roman" pitchFamily="18" charset="0"/>
            </a:endParaRPr>
          </a:p>
          <a:p>
            <a:r>
              <a:rPr lang="be-BY" b="1">
                <a:latin typeface="Times New Roman" pitchFamily="18" charset="0"/>
              </a:rPr>
              <a:t>Изгелекле</a:t>
            </a:r>
          </a:p>
          <a:p>
            <a:r>
              <a:rPr lang="be-BY" b="1">
                <a:latin typeface="Times New Roman" pitchFamily="18" charset="0"/>
              </a:rPr>
              <a:t>Ярҙамсыл</a:t>
            </a:r>
          </a:p>
          <a:p>
            <a:r>
              <a:rPr lang="be-BY" b="1">
                <a:latin typeface="Times New Roman" pitchFamily="18" charset="0"/>
              </a:rPr>
              <a:t>Яуаплы</a:t>
            </a:r>
          </a:p>
          <a:p>
            <a:r>
              <a:rPr lang="be-BY" b="1">
                <a:latin typeface="Times New Roman" pitchFamily="18" charset="0"/>
              </a:rPr>
              <a:t>Көслө рухлы</a:t>
            </a:r>
          </a:p>
          <a:p>
            <a:r>
              <a:rPr lang="be-BY" b="1">
                <a:latin typeface="Times New Roman" pitchFamily="18" charset="0"/>
              </a:rPr>
              <a:t>Алдынғы эшсе</a:t>
            </a:r>
          </a:p>
          <a:p>
            <a:r>
              <a:rPr lang="be-BY" b="1">
                <a:latin typeface="Times New Roman" pitchFamily="18" charset="0"/>
              </a:rPr>
              <a:t>Әсәһен ҡарай</a:t>
            </a:r>
            <a:endParaRPr lang="ru-RU" b="1">
              <a:latin typeface="Times New Roman" pitchFamily="18" charset="0"/>
            </a:endParaRPr>
          </a:p>
        </p:txBody>
      </p:sp>
      <p:sp>
        <p:nvSpPr>
          <p:cNvPr id="58374" name="Rectangle 6"/>
          <p:cNvSpPr>
            <a:spLocks noGrp="1" noChangeArrowheads="1"/>
          </p:cNvSpPr>
          <p:nvPr>
            <p:ph sz="half" idx="2"/>
          </p:nvPr>
        </p:nvSpPr>
        <p:spPr>
          <a:xfrm>
            <a:off x="4760913" y="2362200"/>
            <a:ext cx="3621087" cy="4267200"/>
          </a:xfrm>
          <a:solidFill>
            <a:schemeClr val="accent1"/>
          </a:solidFill>
        </p:spPr>
        <p:txBody>
          <a:bodyPr/>
          <a:lstStyle/>
          <a:p>
            <a:r>
              <a:rPr lang="be-BY" b="1">
                <a:solidFill>
                  <a:srgbClr val="990033"/>
                </a:solidFill>
                <a:latin typeface="Times New Roman" pitchFamily="18" charset="0"/>
              </a:rPr>
              <a:t>Рәсүл</a:t>
            </a:r>
          </a:p>
          <a:p>
            <a:pPr>
              <a:buFont typeface="Wingdings" pitchFamily="2" charset="2"/>
              <a:buNone/>
            </a:pPr>
            <a:endParaRPr lang="be-BY" b="1">
              <a:solidFill>
                <a:srgbClr val="990033"/>
              </a:solidFill>
              <a:latin typeface="Times New Roman" pitchFamily="18" charset="0"/>
            </a:endParaRPr>
          </a:p>
          <a:p>
            <a:r>
              <a:rPr lang="be-BY" b="1">
                <a:latin typeface="Times New Roman" pitchFamily="18" charset="0"/>
              </a:rPr>
              <a:t>Иркә</a:t>
            </a:r>
          </a:p>
          <a:p>
            <a:r>
              <a:rPr lang="be-BY" b="1">
                <a:latin typeface="Times New Roman" pitchFamily="18" charset="0"/>
              </a:rPr>
              <a:t>Эскерле</a:t>
            </a:r>
          </a:p>
          <a:p>
            <a:r>
              <a:rPr lang="be-BY" b="1">
                <a:latin typeface="Times New Roman" pitchFamily="18" charset="0"/>
              </a:rPr>
              <a:t>Оҙон аҡса ярата</a:t>
            </a:r>
          </a:p>
          <a:p>
            <a:r>
              <a:rPr lang="be-BY" b="1">
                <a:latin typeface="Times New Roman" pitchFamily="18" charset="0"/>
              </a:rPr>
              <a:t>Еңел йәшәй</a:t>
            </a:r>
          </a:p>
          <a:p>
            <a:r>
              <a:rPr lang="be-BY" b="1">
                <a:latin typeface="Times New Roman" pitchFamily="18" charset="0"/>
              </a:rPr>
              <a:t>Хыянатсы</a:t>
            </a:r>
          </a:p>
          <a:p>
            <a:r>
              <a:rPr lang="be-BY" b="1">
                <a:latin typeface="Times New Roman" pitchFamily="18" charset="0"/>
              </a:rPr>
              <a:t>елғыуар</a:t>
            </a:r>
          </a:p>
          <a:p>
            <a:pPr>
              <a:buFont typeface="Wingdings" pitchFamily="2" charset="2"/>
              <a:buNone/>
            </a:pPr>
            <a:endParaRPr lang="be-BY" b="1">
              <a:solidFill>
                <a:srgbClr val="990033"/>
              </a:solidFill>
              <a:latin typeface="Times New Roman" pitchFamily="18" charset="0"/>
            </a:endParaRPr>
          </a:p>
          <a:p>
            <a:pPr>
              <a:buFont typeface="Wingdings" pitchFamily="2" charset="2"/>
              <a:buNone/>
            </a:pPr>
            <a:endParaRPr lang="be-BY" b="1">
              <a:solidFill>
                <a:srgbClr val="990033"/>
              </a:solidFill>
              <a:latin typeface="Times New Roman" pitchFamily="18" charset="0"/>
            </a:endParaRPr>
          </a:p>
          <a:p>
            <a:pPr>
              <a:buFont typeface="Wingdings" pitchFamily="2" charset="2"/>
              <a:buNone/>
            </a:pPr>
            <a:endParaRPr lang="ru-RU" b="1">
              <a:solidFill>
                <a:srgbClr val="990033"/>
              </a:solidFill>
              <a:latin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p:txBody>
          <a:bodyPr/>
          <a:lstStyle/>
          <a:p>
            <a:fld id="{54614C21-0340-482C-BEFC-539881F1A739}" type="slidenum">
              <a:rPr lang="ru-RU"/>
              <a:pPr/>
              <a:t>11</a:t>
            </a:fld>
            <a:endParaRPr lang="ru-RU"/>
          </a:p>
        </p:txBody>
      </p:sp>
      <p:sp>
        <p:nvSpPr>
          <p:cNvPr id="60418" name="Rectangle 2"/>
          <p:cNvSpPr>
            <a:spLocks noGrp="1" noChangeArrowheads="1"/>
          </p:cNvSpPr>
          <p:nvPr>
            <p:ph type="title"/>
          </p:nvPr>
        </p:nvSpPr>
        <p:spPr/>
        <p:txBody>
          <a:bodyPr/>
          <a:lstStyle/>
          <a:p>
            <a:endParaRPr lang="ru-RU"/>
          </a:p>
        </p:txBody>
      </p:sp>
      <p:sp>
        <p:nvSpPr>
          <p:cNvPr id="60419" name="Rectangle 3"/>
          <p:cNvSpPr>
            <a:spLocks noGrp="1" noChangeArrowheads="1"/>
          </p:cNvSpPr>
          <p:nvPr>
            <p:ph type="body" idx="1"/>
          </p:nvPr>
        </p:nvSpPr>
        <p:spPr>
          <a:xfrm>
            <a:off x="304800" y="838200"/>
            <a:ext cx="8458200" cy="5715000"/>
          </a:xfrm>
          <a:solidFill>
            <a:schemeClr val="accent1"/>
          </a:solidFill>
        </p:spPr>
        <p:txBody>
          <a:bodyPr/>
          <a:lstStyle/>
          <a:p>
            <a:endParaRPr lang="ru-RU" sz="4000" b="1">
              <a:latin typeface="Times New Roman" pitchFamily="18" charset="0"/>
            </a:endParaRPr>
          </a:p>
          <a:p>
            <a:r>
              <a:rPr lang="ru-RU" sz="4000" b="1">
                <a:latin typeface="Times New Roman" pitchFamily="18" charset="0"/>
              </a:rPr>
              <a:t>«</a:t>
            </a:r>
            <a:r>
              <a:rPr lang="be-BY" sz="4000" b="1">
                <a:latin typeface="Times New Roman" pitchFamily="18" charset="0"/>
              </a:rPr>
              <a:t>Ноғман  Мусин – замана яҙыусыһы. Әҫәрҙәрендә  кеше бәҫе, дәрәжәһе алға ҡуйыла, әҙәп ҡанундарының  тормошсанлығы һәм  матурлығы  данлана</a:t>
            </a:r>
            <a:r>
              <a:rPr lang="ru-RU" sz="4000" b="1">
                <a:latin typeface="Times New Roman" pitchFamily="18" charset="0"/>
              </a:rPr>
              <a:t>». </a:t>
            </a:r>
          </a:p>
          <a:p>
            <a:pPr>
              <a:buFont typeface="Wingdings" pitchFamily="2" charset="2"/>
              <a:buNone/>
            </a:pPr>
            <a:r>
              <a:rPr lang="be-BY" sz="4000" b="1">
                <a:latin typeface="Times New Roman" pitchFamily="18" charset="0"/>
              </a:rPr>
              <a:t>                         Роберт Байымов.</a:t>
            </a:r>
            <a:endParaRPr lang="ru-RU" sz="4000" b="1">
              <a:latin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5"/>
          <p:cNvSpPr>
            <a:spLocks noGrp="1"/>
          </p:cNvSpPr>
          <p:nvPr>
            <p:ph type="sldNum" sz="quarter" idx="12"/>
          </p:nvPr>
        </p:nvSpPr>
        <p:spPr/>
        <p:txBody>
          <a:bodyPr/>
          <a:lstStyle/>
          <a:p>
            <a:fld id="{C93F00D5-B35E-4C13-B17D-1F1F72EF3079}" type="slidenum">
              <a:rPr lang="ru-RU"/>
              <a:pPr/>
              <a:t>12</a:t>
            </a:fld>
            <a:endParaRPr lang="ru-RU"/>
          </a:p>
        </p:txBody>
      </p:sp>
      <p:sp>
        <p:nvSpPr>
          <p:cNvPr id="15362" name="AutoShape 2"/>
          <p:cNvSpPr>
            <a:spLocks noGrp="1" noChangeArrowheads="1"/>
          </p:cNvSpPr>
          <p:nvPr>
            <p:ph type="title"/>
          </p:nvPr>
        </p:nvSpPr>
        <p:spPr>
          <a:xfrm>
            <a:off x="381000" y="762000"/>
            <a:ext cx="6172200" cy="1143000"/>
          </a:xfrm>
          <a:solidFill>
            <a:schemeClr val="accent2"/>
          </a:solidFill>
        </p:spPr>
        <p:txBody>
          <a:bodyPr/>
          <a:lstStyle/>
          <a:p>
            <a:r>
              <a:rPr lang="ru-RU"/>
              <a:t> </a:t>
            </a:r>
            <a:r>
              <a:rPr lang="be-BY"/>
              <a:t>      </a:t>
            </a:r>
            <a:r>
              <a:rPr lang="be-BY" sz="4000">
                <a:solidFill>
                  <a:srgbClr val="990033"/>
                </a:solidFill>
                <a:latin typeface="Times New Roman" pitchFamily="18" charset="0"/>
              </a:rPr>
              <a:t>Өй эше:</a:t>
            </a:r>
            <a:endParaRPr lang="ru-RU" sz="4000">
              <a:solidFill>
                <a:srgbClr val="990033"/>
              </a:solidFill>
              <a:latin typeface="Times New Roman" pitchFamily="18" charset="0"/>
            </a:endParaRPr>
          </a:p>
        </p:txBody>
      </p:sp>
      <p:sp>
        <p:nvSpPr>
          <p:cNvPr id="15363" name="Rectangle 3"/>
          <p:cNvSpPr>
            <a:spLocks noGrp="1" noChangeArrowheads="1"/>
          </p:cNvSpPr>
          <p:nvPr>
            <p:ph type="body" idx="1"/>
          </p:nvPr>
        </p:nvSpPr>
        <p:spPr>
          <a:xfrm>
            <a:off x="838200" y="2590800"/>
            <a:ext cx="7693025" cy="3810000"/>
          </a:xfrm>
          <a:solidFill>
            <a:schemeClr val="accent2"/>
          </a:solidFill>
        </p:spPr>
        <p:txBody>
          <a:bodyPr/>
          <a:lstStyle/>
          <a:p>
            <a:r>
              <a:rPr lang="be-BY" b="1">
                <a:latin typeface="Times New Roman" pitchFamily="18" charset="0"/>
              </a:rPr>
              <a:t>“Ноғман Мусиндың “Шайтан ҡуласаһы” повесында әхләҡи проблемалар бирелеше” тигән темаға инша яҙырға әҙерләнеп килергә</a:t>
            </a:r>
          </a:p>
          <a:p>
            <a:endParaRPr lang="ru-RU" b="1"/>
          </a:p>
        </p:txBody>
      </p:sp>
      <p:pic>
        <p:nvPicPr>
          <p:cNvPr id="15364" name="__plpcte_target" descr="getImage?photoId=465981909985&amp;photoType=0"/>
          <p:cNvPicPr>
            <a:picLocks noChangeAspect="1" noChangeArrowheads="1"/>
          </p:cNvPicPr>
          <p:nvPr/>
        </p:nvPicPr>
        <p:blipFill>
          <a:blip r:embed="rId2" cstate="email"/>
          <a:srcRect/>
          <a:stretch>
            <a:fillRect/>
          </a:stretch>
        </p:blipFill>
        <p:spPr bwMode="auto">
          <a:xfrm>
            <a:off x="4953000" y="4038600"/>
            <a:ext cx="3733800" cy="2354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5"/>
          <p:cNvSpPr>
            <a:spLocks noGrp="1"/>
          </p:cNvSpPr>
          <p:nvPr>
            <p:ph type="sldNum" sz="quarter" idx="12"/>
          </p:nvPr>
        </p:nvSpPr>
        <p:spPr/>
        <p:txBody>
          <a:bodyPr/>
          <a:lstStyle/>
          <a:p>
            <a:fld id="{F3DF49BD-0211-489F-B49D-2A4E8CC10225}" type="slidenum">
              <a:rPr lang="ru-RU"/>
              <a:pPr/>
              <a:t>13</a:t>
            </a:fld>
            <a:endParaRPr lang="ru-RU"/>
          </a:p>
        </p:txBody>
      </p:sp>
      <p:sp>
        <p:nvSpPr>
          <p:cNvPr id="16386" name="Rectangle 2"/>
          <p:cNvSpPr>
            <a:spLocks noGrp="1" noChangeArrowheads="1"/>
          </p:cNvSpPr>
          <p:nvPr>
            <p:ph type="title"/>
          </p:nvPr>
        </p:nvSpPr>
        <p:spPr>
          <a:xfrm>
            <a:off x="762000" y="762000"/>
            <a:ext cx="7924800" cy="152400"/>
          </a:xfrm>
        </p:spPr>
        <p:txBody>
          <a:bodyPr/>
          <a:lstStyle/>
          <a:p>
            <a:endParaRPr lang="ru-RU" sz="3200"/>
          </a:p>
        </p:txBody>
      </p:sp>
      <p:sp>
        <p:nvSpPr>
          <p:cNvPr id="16387" name="Rectangle 3"/>
          <p:cNvSpPr>
            <a:spLocks noGrp="1" noChangeArrowheads="1"/>
          </p:cNvSpPr>
          <p:nvPr>
            <p:ph type="body" idx="1"/>
          </p:nvPr>
        </p:nvSpPr>
        <p:spPr>
          <a:xfrm>
            <a:off x="0" y="609600"/>
            <a:ext cx="8378825" cy="5476875"/>
          </a:xfrm>
          <a:solidFill>
            <a:schemeClr val="accent2"/>
          </a:solidFill>
        </p:spPr>
        <p:txBody>
          <a:bodyPr/>
          <a:lstStyle/>
          <a:p>
            <a:endParaRPr lang="ru-RU" sz="8800" b="1"/>
          </a:p>
          <a:p>
            <a:r>
              <a:rPr lang="ru-RU" sz="8800" b="1"/>
              <a:t> </a:t>
            </a:r>
            <a:r>
              <a:rPr lang="ru-RU" sz="8800" b="1">
                <a:latin typeface="a_Timer Bashkir" pitchFamily="18" charset="0"/>
              </a:rPr>
              <a:t>И</a:t>
            </a:r>
            <a:r>
              <a:rPr lang="be-BY" sz="8800" b="1">
                <a:latin typeface="a_Timer Bashkir" pitchFamily="18" charset="0"/>
              </a:rPr>
              <a:t>ғтибарығыҙ өсөн рәхмәт</a:t>
            </a:r>
            <a:r>
              <a:rPr lang="be-BY" sz="8800" b="1">
                <a:latin typeface="a_Helver(05%) Bashkir" pitchFamily="34" charset="0"/>
              </a:rPr>
              <a:t>!</a:t>
            </a:r>
            <a:endParaRPr lang="ru-RU" sz="8800" b="1"/>
          </a:p>
        </p:txBody>
      </p:sp>
      <p:pic>
        <p:nvPicPr>
          <p:cNvPr id="27652" name="Picture 4" descr="клип0005"/>
          <p:cNvPicPr>
            <a:picLocks noChangeAspect="1" noChangeArrowheads="1"/>
          </p:cNvPicPr>
          <p:nvPr/>
        </p:nvPicPr>
        <p:blipFill>
          <a:blip r:embed="rId2" cstate="email"/>
          <a:srcRect/>
          <a:stretch>
            <a:fillRect/>
          </a:stretch>
        </p:blipFill>
        <p:spPr bwMode="auto">
          <a:xfrm rot="1753969">
            <a:off x="7010400" y="4038600"/>
            <a:ext cx="1295400"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5"/>
          <p:cNvSpPr>
            <a:spLocks noGrp="1"/>
          </p:cNvSpPr>
          <p:nvPr>
            <p:ph type="sldNum" sz="quarter" idx="12"/>
          </p:nvPr>
        </p:nvSpPr>
        <p:spPr/>
        <p:txBody>
          <a:bodyPr/>
          <a:lstStyle/>
          <a:p>
            <a:fld id="{01382CE3-1901-4C98-A337-7991A9225A28}" type="slidenum">
              <a:rPr lang="ru-RU"/>
              <a:pPr/>
              <a:t>2</a:t>
            </a:fld>
            <a:endParaRPr lang="ru-RU"/>
          </a:p>
        </p:txBody>
      </p:sp>
      <p:sp>
        <p:nvSpPr>
          <p:cNvPr id="7170" name="AutoShape 2"/>
          <p:cNvSpPr>
            <a:spLocks noGrp="1" noChangeArrowheads="1"/>
          </p:cNvSpPr>
          <p:nvPr>
            <p:ph type="title"/>
          </p:nvPr>
        </p:nvSpPr>
        <p:spPr>
          <a:xfrm>
            <a:off x="457200" y="762000"/>
            <a:ext cx="8229600" cy="1143000"/>
          </a:xfrm>
          <a:solidFill>
            <a:schemeClr val="accent1"/>
          </a:solidFill>
        </p:spPr>
        <p:txBody>
          <a:bodyPr/>
          <a:lstStyle/>
          <a:p>
            <a:r>
              <a:rPr lang="be-BY" sz="3200">
                <a:solidFill>
                  <a:schemeClr val="tx1"/>
                </a:solidFill>
              </a:rPr>
              <a:t>                   </a:t>
            </a:r>
            <a:r>
              <a:rPr lang="be-BY">
                <a:solidFill>
                  <a:srgbClr val="CC3300"/>
                </a:solidFill>
                <a:latin typeface="Times New Roman" pitchFamily="18" charset="0"/>
              </a:rPr>
              <a:t>Дәрестең маҡсаты:</a:t>
            </a:r>
            <a:r>
              <a:rPr lang="ru-RU" b="0">
                <a:solidFill>
                  <a:srgbClr val="CC3300"/>
                </a:solidFill>
                <a:latin typeface="Times New Roman" pitchFamily="18" charset="0"/>
              </a:rPr>
              <a:t/>
            </a:r>
            <a:br>
              <a:rPr lang="ru-RU" b="0">
                <a:solidFill>
                  <a:srgbClr val="CC3300"/>
                </a:solidFill>
                <a:latin typeface="Times New Roman" pitchFamily="18" charset="0"/>
              </a:rPr>
            </a:br>
            <a:endParaRPr lang="ru-RU" b="0">
              <a:solidFill>
                <a:srgbClr val="CC3300"/>
              </a:solidFill>
              <a:latin typeface="Times New Roman" pitchFamily="18" charset="0"/>
            </a:endParaRPr>
          </a:p>
        </p:txBody>
      </p:sp>
      <p:sp>
        <p:nvSpPr>
          <p:cNvPr id="7171" name="Rectangle 3"/>
          <p:cNvSpPr>
            <a:spLocks noGrp="1" noChangeArrowheads="1"/>
          </p:cNvSpPr>
          <p:nvPr>
            <p:ph type="body" idx="1"/>
          </p:nvPr>
        </p:nvSpPr>
        <p:spPr>
          <a:xfrm>
            <a:off x="838200" y="2438400"/>
            <a:ext cx="7693025" cy="3724275"/>
          </a:xfrm>
        </p:spPr>
        <p:txBody>
          <a:bodyPr/>
          <a:lstStyle/>
          <a:p>
            <a:pPr>
              <a:buFont typeface="Wingdings" pitchFamily="2" charset="2"/>
              <a:buNone/>
            </a:pPr>
            <a:endParaRPr lang="ru-RU"/>
          </a:p>
        </p:txBody>
      </p:sp>
      <p:sp>
        <p:nvSpPr>
          <p:cNvPr id="7172" name="Rectangle 4"/>
          <p:cNvSpPr>
            <a:spLocks noChangeArrowheads="1"/>
          </p:cNvSpPr>
          <p:nvPr/>
        </p:nvSpPr>
        <p:spPr bwMode="auto">
          <a:xfrm>
            <a:off x="762000" y="2165350"/>
            <a:ext cx="8001000" cy="3783013"/>
          </a:xfrm>
          <a:prstGeom prst="rect">
            <a:avLst/>
          </a:prstGeom>
          <a:solidFill>
            <a:schemeClr val="accent1"/>
          </a:solidFill>
          <a:ln w="9525">
            <a:noFill/>
            <a:miter lim="800000"/>
            <a:headEnd/>
            <a:tailEnd/>
          </a:ln>
          <a:effectLst/>
        </p:spPr>
        <p:txBody>
          <a:bodyPr anchor="ctr">
            <a:spAutoFit/>
          </a:bodyPr>
          <a:lstStyle/>
          <a:p>
            <a:pPr eaLnBrk="1" hangingPunct="1"/>
            <a:endParaRPr lang="ru-RU">
              <a:latin typeface="Arial" charset="0"/>
            </a:endParaRPr>
          </a:p>
          <a:p>
            <a:pPr eaLnBrk="1" hangingPunct="1">
              <a:buFontTx/>
              <a:buChar char="•"/>
            </a:pPr>
            <a:r>
              <a:rPr lang="be-BY" sz="2400" b="1">
                <a:latin typeface="Arial" charset="0"/>
              </a:rPr>
              <a:t>  </a:t>
            </a:r>
            <a:r>
              <a:rPr lang="be-BY" sz="2800" b="1"/>
              <a:t>Ноғман Мусиндың “Шайтан ҡуласаһы” тигән повесының  йөкмәткеһе,   идея – тематикаһы,  образдар системаһы,  сюжеты менән таныштырыу;</a:t>
            </a:r>
            <a:endParaRPr lang="ru-RU" sz="2800" b="1"/>
          </a:p>
          <a:p>
            <a:pPr eaLnBrk="1" hangingPunct="1">
              <a:buFontTx/>
              <a:buChar char="•"/>
            </a:pPr>
            <a:r>
              <a:rPr lang="be-BY" sz="2800" b="1"/>
              <a:t>   Аналитик фекерләү һәләтен үҫтереү;</a:t>
            </a:r>
            <a:endParaRPr lang="ru-RU" sz="2800" b="1"/>
          </a:p>
          <a:p>
            <a:pPr eaLnBrk="1" hangingPunct="1">
              <a:buFontTx/>
              <a:buChar char="•"/>
            </a:pPr>
            <a:r>
              <a:rPr lang="be-BY" sz="2800" b="1"/>
              <a:t>   Повесть геройҙары миҫалында  мораль - этик тәрбиә биреү.</a:t>
            </a:r>
            <a:endParaRPr lang="ru-RU" sz="2800" b="1"/>
          </a:p>
          <a:p>
            <a:pPr>
              <a:buFontTx/>
              <a:buChar char="•"/>
            </a:pPr>
            <a:endParaRPr lang="ru-RU" sz="28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6"/>
          <p:cNvSpPr>
            <a:spLocks noGrp="1"/>
          </p:cNvSpPr>
          <p:nvPr>
            <p:ph type="sldNum" sz="quarter" idx="12"/>
          </p:nvPr>
        </p:nvSpPr>
        <p:spPr/>
        <p:txBody>
          <a:bodyPr/>
          <a:lstStyle/>
          <a:p>
            <a:fld id="{F5A23181-92F6-4678-A481-D408C7DE7BF2}" type="slidenum">
              <a:rPr lang="ru-RU"/>
              <a:pPr/>
              <a:t>3</a:t>
            </a:fld>
            <a:endParaRPr lang="ru-RU"/>
          </a:p>
        </p:txBody>
      </p:sp>
      <p:sp>
        <p:nvSpPr>
          <p:cNvPr id="8194" name="AutoShape 2"/>
          <p:cNvSpPr>
            <a:spLocks noGrp="1" noChangeArrowheads="1"/>
          </p:cNvSpPr>
          <p:nvPr>
            <p:ph type="title"/>
          </p:nvPr>
        </p:nvSpPr>
        <p:spPr>
          <a:solidFill>
            <a:schemeClr val="accent1"/>
          </a:solidFill>
        </p:spPr>
        <p:txBody>
          <a:bodyPr/>
          <a:lstStyle/>
          <a:p>
            <a:r>
              <a:rPr lang="be-BY" b="0">
                <a:solidFill>
                  <a:schemeClr val="tx1"/>
                </a:solidFill>
              </a:rPr>
              <a:t>                </a:t>
            </a:r>
            <a:r>
              <a:rPr lang="be-BY" sz="4000">
                <a:solidFill>
                  <a:srgbClr val="CC3300"/>
                </a:solidFill>
                <a:latin typeface="Times New Roman" pitchFamily="18" charset="0"/>
              </a:rPr>
              <a:t>Һүҙлек эше</a:t>
            </a:r>
            <a:endParaRPr lang="ru-RU" sz="4000">
              <a:solidFill>
                <a:srgbClr val="CC3300"/>
              </a:solidFill>
              <a:latin typeface="Times New Roman" pitchFamily="18" charset="0"/>
            </a:endParaRPr>
          </a:p>
        </p:txBody>
      </p:sp>
      <p:sp>
        <p:nvSpPr>
          <p:cNvPr id="8209" name="Rectangle 17"/>
          <p:cNvSpPr>
            <a:spLocks noGrp="1" noChangeArrowheads="1"/>
          </p:cNvSpPr>
          <p:nvPr>
            <p:ph sz="half" idx="1"/>
          </p:nvPr>
        </p:nvSpPr>
        <p:spPr/>
        <p:txBody>
          <a:bodyPr/>
          <a:lstStyle/>
          <a:p>
            <a:endParaRPr lang="ru-RU" sz="2400"/>
          </a:p>
        </p:txBody>
      </p:sp>
      <p:sp>
        <p:nvSpPr>
          <p:cNvPr id="8210" name="Rectangle 18"/>
          <p:cNvSpPr>
            <a:spLocks noGrp="1" noChangeArrowheads="1"/>
          </p:cNvSpPr>
          <p:nvPr>
            <p:ph sz="half" idx="2"/>
          </p:nvPr>
        </p:nvSpPr>
        <p:spPr/>
        <p:txBody>
          <a:bodyPr/>
          <a:lstStyle/>
          <a:p>
            <a:endParaRPr lang="ru-RU" sz="2400"/>
          </a:p>
        </p:txBody>
      </p:sp>
      <p:sp>
        <p:nvSpPr>
          <p:cNvPr id="8196" name="Rectangle 4"/>
          <p:cNvSpPr>
            <a:spLocks noChangeArrowheads="1"/>
          </p:cNvSpPr>
          <p:nvPr/>
        </p:nvSpPr>
        <p:spPr bwMode="auto">
          <a:xfrm>
            <a:off x="685800" y="2122488"/>
            <a:ext cx="7947025" cy="4424362"/>
          </a:xfrm>
          <a:prstGeom prst="rect">
            <a:avLst/>
          </a:prstGeom>
          <a:solidFill>
            <a:schemeClr val="accent1"/>
          </a:solidFill>
          <a:ln w="9525">
            <a:noFill/>
            <a:miter lim="800000"/>
            <a:headEnd/>
            <a:tailEnd/>
          </a:ln>
          <a:effectLst/>
        </p:spPr>
        <p:txBody>
          <a:bodyPr anchor="ctr">
            <a:spAutoFit/>
          </a:bodyPr>
          <a:lstStyle/>
          <a:p>
            <a:pPr eaLnBrk="1" hangingPunct="1"/>
            <a:endParaRPr lang="be-BY" sz="3200" b="1">
              <a:latin typeface="Arial" charset="0"/>
            </a:endParaRPr>
          </a:p>
          <a:p>
            <a:pPr eaLnBrk="1" hangingPunct="1"/>
            <a:r>
              <a:rPr lang="be-BY" sz="3600" b="1"/>
              <a:t>Ярҙамсыл                  яуаплылыҡ </a:t>
            </a:r>
          </a:p>
          <a:p>
            <a:pPr eaLnBrk="1" hangingPunct="1"/>
            <a:r>
              <a:rPr lang="be-BY" sz="3600" b="1"/>
              <a:t>рух                               күңел</a:t>
            </a:r>
            <a:endParaRPr lang="ru-RU" sz="3600" b="1"/>
          </a:p>
          <a:p>
            <a:pPr eaLnBrk="1" hangingPunct="1"/>
            <a:r>
              <a:rPr lang="be-BY" sz="3600" b="1"/>
              <a:t>ауырлыҡ                    еңел  тормош кәсеп-һөнәр               ғәйеп(ле)                   хөкөм                          ҡуласа</a:t>
            </a:r>
          </a:p>
          <a:p>
            <a:pPr eaLnBrk="1" hangingPunct="1"/>
            <a:endParaRPr lang="be-BY" sz="3600" b="1"/>
          </a:p>
          <a:p>
            <a:pPr eaLnBrk="1" hangingPunct="1"/>
            <a:endParaRPr lang="be-BY" sz="3600" b="1"/>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p:txBody>
          <a:bodyPr/>
          <a:lstStyle/>
          <a:p>
            <a:fld id="{5B76D6FC-6ABB-4366-874D-985DB502C3AD}" type="slidenum">
              <a:rPr lang="ru-RU"/>
              <a:pPr/>
              <a:t>4</a:t>
            </a:fld>
            <a:endParaRPr lang="ru-RU"/>
          </a:p>
        </p:txBody>
      </p:sp>
      <p:sp>
        <p:nvSpPr>
          <p:cNvPr id="19458" name="AutoShape 2"/>
          <p:cNvSpPr>
            <a:spLocks noGrp="1" noChangeArrowheads="1"/>
          </p:cNvSpPr>
          <p:nvPr>
            <p:ph type="title"/>
          </p:nvPr>
        </p:nvSpPr>
        <p:spPr>
          <a:xfrm>
            <a:off x="457200" y="304800"/>
            <a:ext cx="8229600" cy="1143000"/>
          </a:xfrm>
          <a:solidFill>
            <a:schemeClr val="accent1"/>
          </a:solidFill>
        </p:spPr>
        <p:txBody>
          <a:bodyPr/>
          <a:lstStyle/>
          <a:p>
            <a:r>
              <a:rPr lang="be-BY">
                <a:solidFill>
                  <a:srgbClr val="CC3300"/>
                </a:solidFill>
                <a:latin typeface="Times New Roman" pitchFamily="18" charset="0"/>
              </a:rPr>
              <a:t>          Лингвистик диктант:</a:t>
            </a:r>
            <a:br>
              <a:rPr lang="be-BY">
                <a:solidFill>
                  <a:srgbClr val="CC3300"/>
                </a:solidFill>
                <a:latin typeface="Times New Roman" pitchFamily="18" charset="0"/>
              </a:rPr>
            </a:br>
            <a:endParaRPr lang="ru-RU">
              <a:solidFill>
                <a:srgbClr val="CC3300"/>
              </a:solidFill>
              <a:latin typeface="Times New Roman" pitchFamily="18" charset="0"/>
            </a:endParaRPr>
          </a:p>
        </p:txBody>
      </p:sp>
      <p:sp>
        <p:nvSpPr>
          <p:cNvPr id="19459" name="Rectangle 3"/>
          <p:cNvSpPr>
            <a:spLocks noGrp="1" noChangeArrowheads="1"/>
          </p:cNvSpPr>
          <p:nvPr>
            <p:ph type="body" idx="1"/>
          </p:nvPr>
        </p:nvSpPr>
        <p:spPr>
          <a:xfrm>
            <a:off x="228600" y="1676400"/>
            <a:ext cx="8610600" cy="4876800"/>
          </a:xfrm>
          <a:solidFill>
            <a:schemeClr val="accent1"/>
          </a:solidFill>
        </p:spPr>
        <p:txBody>
          <a:bodyPr/>
          <a:lstStyle/>
          <a:p>
            <a:pPr>
              <a:lnSpc>
                <a:spcPct val="90000"/>
              </a:lnSpc>
              <a:buFont typeface="Wingdings" pitchFamily="2" charset="2"/>
              <a:buNone/>
            </a:pPr>
            <a:endParaRPr lang="be-BY" sz="2000"/>
          </a:p>
          <a:p>
            <a:pPr>
              <a:lnSpc>
                <a:spcPct val="90000"/>
              </a:lnSpc>
              <a:buFont typeface="Wingdings" pitchFamily="2" charset="2"/>
              <a:buNone/>
            </a:pPr>
            <a:r>
              <a:rPr lang="be-BY" b="1">
                <a:latin typeface="Times New Roman" pitchFamily="18" charset="0"/>
              </a:rPr>
              <a:t>а) Бер нисә хәл-ваҡиға булған проза жанры.</a:t>
            </a:r>
          </a:p>
          <a:p>
            <a:pPr>
              <a:lnSpc>
                <a:spcPct val="90000"/>
              </a:lnSpc>
              <a:buFont typeface="Wingdings" pitchFamily="2" charset="2"/>
              <a:buNone/>
            </a:pPr>
            <a:r>
              <a:rPr lang="be-BY" b="1">
                <a:latin typeface="Times New Roman" pitchFamily="18" charset="0"/>
              </a:rPr>
              <a:t>б) Художестволы әҫәрҙә автор әйтергә теләгән</a:t>
            </a:r>
          </a:p>
          <a:p>
            <a:pPr>
              <a:lnSpc>
                <a:spcPct val="90000"/>
              </a:lnSpc>
              <a:buFont typeface="Wingdings" pitchFamily="2" charset="2"/>
              <a:buNone/>
            </a:pPr>
            <a:r>
              <a:rPr lang="be-BY" b="1">
                <a:latin typeface="Times New Roman" pitchFamily="18" charset="0"/>
              </a:rPr>
              <a:t>    төп фекер.</a:t>
            </a:r>
          </a:p>
          <a:p>
            <a:pPr>
              <a:lnSpc>
                <a:spcPct val="90000"/>
              </a:lnSpc>
              <a:buFont typeface="Wingdings" pitchFamily="2" charset="2"/>
              <a:buNone/>
            </a:pPr>
            <a:r>
              <a:rPr lang="be-BY" b="1">
                <a:latin typeface="Times New Roman" pitchFamily="18" charset="0"/>
              </a:rPr>
              <a:t> в) Н. Мусиндың  тыуған ауылы.</a:t>
            </a:r>
          </a:p>
          <a:p>
            <a:pPr>
              <a:lnSpc>
                <a:spcPct val="90000"/>
              </a:lnSpc>
              <a:buFont typeface="Wingdings" pitchFamily="2" charset="2"/>
              <a:buNone/>
            </a:pPr>
            <a:r>
              <a:rPr lang="be-BY" b="1">
                <a:latin typeface="Times New Roman" pitchFamily="18" charset="0"/>
              </a:rPr>
              <a:t> г) ”Шайтан ҡуласаһы” повесында төп герой.</a:t>
            </a:r>
          </a:p>
          <a:p>
            <a:pPr>
              <a:lnSpc>
                <a:spcPct val="90000"/>
              </a:lnSpc>
              <a:buFont typeface="Wingdings" pitchFamily="2" charset="2"/>
              <a:buNone/>
            </a:pPr>
            <a:r>
              <a:rPr lang="be-BY" b="1">
                <a:latin typeface="Times New Roman" pitchFamily="18" charset="0"/>
              </a:rPr>
              <a:t>д) Әҫәрҙең сюжетында көсөргәнешле, геройҙар </a:t>
            </a:r>
          </a:p>
          <a:p>
            <a:pPr>
              <a:lnSpc>
                <a:spcPct val="90000"/>
              </a:lnSpc>
              <a:buFont typeface="Wingdings" pitchFamily="2" charset="2"/>
              <a:buNone/>
            </a:pPr>
            <a:r>
              <a:rPr lang="be-BY" b="1">
                <a:latin typeface="Times New Roman" pitchFamily="18" charset="0"/>
              </a:rPr>
              <a:t>томошон ҡырҡа үҙгәртеп  ебәргән хәл- ваҡиға.</a:t>
            </a:r>
          </a:p>
          <a:p>
            <a:pPr>
              <a:lnSpc>
                <a:spcPct val="90000"/>
              </a:lnSpc>
              <a:buFont typeface="Wingdings" pitchFamily="2" charset="2"/>
              <a:buNone/>
            </a:pPr>
            <a:r>
              <a:rPr lang="be-BY" b="1">
                <a:latin typeface="Times New Roman" pitchFamily="18" charset="0"/>
              </a:rPr>
              <a:t>е) ”Шайтан ҡуласаһы ”нда ауылдың исеме.</a:t>
            </a:r>
          </a:p>
          <a:p>
            <a:pPr>
              <a:lnSpc>
                <a:spcPct val="90000"/>
              </a:lnSpc>
              <a:buFont typeface="Wingdings" pitchFamily="2" charset="2"/>
              <a:buNone/>
            </a:pPr>
            <a:r>
              <a:rPr lang="be-BY" b="1">
                <a:latin typeface="Times New Roman" pitchFamily="18" charset="0"/>
              </a:rPr>
              <a:t>ж) Н. Мусиндың  дилогияһы.</a:t>
            </a:r>
            <a:endParaRPr lang="ru-RU" b="1">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p:txBody>
          <a:bodyPr/>
          <a:lstStyle/>
          <a:p>
            <a:fld id="{AEF53C07-A3FA-41AB-A63B-F91EC675742F}" type="slidenum">
              <a:rPr lang="ru-RU"/>
              <a:pPr/>
              <a:t>5</a:t>
            </a:fld>
            <a:endParaRPr lang="ru-RU"/>
          </a:p>
        </p:txBody>
      </p:sp>
      <p:sp>
        <p:nvSpPr>
          <p:cNvPr id="20482" name="AutoShape 2"/>
          <p:cNvSpPr>
            <a:spLocks noGrp="1" noChangeArrowheads="1"/>
          </p:cNvSpPr>
          <p:nvPr>
            <p:ph type="title"/>
          </p:nvPr>
        </p:nvSpPr>
        <p:spPr>
          <a:xfrm>
            <a:off x="457200" y="762000"/>
            <a:ext cx="8686800" cy="1143000"/>
          </a:xfrm>
          <a:solidFill>
            <a:schemeClr val="accent1"/>
          </a:solidFill>
        </p:spPr>
        <p:txBody>
          <a:bodyPr/>
          <a:lstStyle/>
          <a:p>
            <a:r>
              <a:rPr lang="be-BY">
                <a:solidFill>
                  <a:srgbClr val="CC3300"/>
                </a:solidFill>
                <a:latin typeface="Times New Roman" pitchFamily="18" charset="0"/>
              </a:rPr>
              <a:t>Лингвистик диктанттың яуаптары:</a:t>
            </a:r>
            <a:r>
              <a:rPr lang="be-BY" sz="3200">
                <a:solidFill>
                  <a:srgbClr val="CC3300"/>
                </a:solidFill>
                <a:latin typeface="Times New Roman" pitchFamily="18" charset="0"/>
              </a:rPr>
              <a:t/>
            </a:r>
            <a:br>
              <a:rPr lang="be-BY" sz="3200">
                <a:solidFill>
                  <a:srgbClr val="CC3300"/>
                </a:solidFill>
                <a:latin typeface="Times New Roman" pitchFamily="18" charset="0"/>
              </a:rPr>
            </a:br>
            <a:endParaRPr lang="ru-RU" sz="3200">
              <a:solidFill>
                <a:srgbClr val="CC3300"/>
              </a:solidFill>
              <a:latin typeface="Times New Roman" pitchFamily="18" charset="0"/>
            </a:endParaRPr>
          </a:p>
        </p:txBody>
      </p:sp>
      <p:sp>
        <p:nvSpPr>
          <p:cNvPr id="20483" name="Rectangle 3"/>
          <p:cNvSpPr>
            <a:spLocks noGrp="1" noChangeArrowheads="1"/>
          </p:cNvSpPr>
          <p:nvPr>
            <p:ph type="body" idx="1"/>
          </p:nvPr>
        </p:nvSpPr>
        <p:spPr>
          <a:xfrm>
            <a:off x="685800" y="1905000"/>
            <a:ext cx="7467600" cy="4267200"/>
          </a:xfrm>
          <a:solidFill>
            <a:schemeClr val="accent1"/>
          </a:solidFill>
        </p:spPr>
        <p:txBody>
          <a:bodyPr/>
          <a:lstStyle/>
          <a:p>
            <a:pPr>
              <a:lnSpc>
                <a:spcPct val="90000"/>
              </a:lnSpc>
              <a:buFont typeface="Wingdings" pitchFamily="2" charset="2"/>
              <a:buNone/>
            </a:pPr>
            <a:endParaRPr lang="be-BY" sz="2400"/>
          </a:p>
          <a:p>
            <a:pPr>
              <a:lnSpc>
                <a:spcPct val="90000"/>
              </a:lnSpc>
              <a:buFont typeface="Wingdings" pitchFamily="2" charset="2"/>
              <a:buNone/>
            </a:pPr>
            <a:r>
              <a:rPr lang="be-BY" sz="3200" b="1"/>
              <a:t>        </a:t>
            </a:r>
            <a:r>
              <a:rPr lang="be-BY" sz="3200" b="1">
                <a:latin typeface="Times New Roman" pitchFamily="18" charset="0"/>
              </a:rPr>
              <a:t>а) повесть</a:t>
            </a:r>
          </a:p>
          <a:p>
            <a:pPr>
              <a:lnSpc>
                <a:spcPct val="90000"/>
              </a:lnSpc>
              <a:buFont typeface="Wingdings" pitchFamily="2" charset="2"/>
              <a:buNone/>
            </a:pPr>
            <a:r>
              <a:rPr lang="be-BY" sz="3200" b="1">
                <a:latin typeface="Times New Roman" pitchFamily="18" charset="0"/>
              </a:rPr>
              <a:t>        б) идея</a:t>
            </a:r>
          </a:p>
          <a:p>
            <a:pPr>
              <a:lnSpc>
                <a:spcPct val="90000"/>
              </a:lnSpc>
              <a:buFont typeface="Wingdings" pitchFamily="2" charset="2"/>
              <a:buNone/>
            </a:pPr>
            <a:r>
              <a:rPr lang="be-BY" sz="3200" b="1">
                <a:latin typeface="Times New Roman" pitchFamily="18" charset="0"/>
              </a:rPr>
              <a:t>        в) Ҡолғона</a:t>
            </a:r>
          </a:p>
          <a:p>
            <a:pPr>
              <a:lnSpc>
                <a:spcPct val="90000"/>
              </a:lnSpc>
              <a:buFont typeface="Wingdings" pitchFamily="2" charset="2"/>
              <a:buNone/>
            </a:pPr>
            <a:r>
              <a:rPr lang="be-BY" sz="3200" b="1">
                <a:latin typeface="Times New Roman" pitchFamily="18" charset="0"/>
              </a:rPr>
              <a:t>        г) төп герой -Мохтасар</a:t>
            </a:r>
          </a:p>
          <a:p>
            <a:pPr>
              <a:lnSpc>
                <a:spcPct val="90000"/>
              </a:lnSpc>
              <a:buFont typeface="Wingdings" pitchFamily="2" charset="2"/>
              <a:buNone/>
            </a:pPr>
            <a:r>
              <a:rPr lang="be-BY" sz="3200" b="1">
                <a:latin typeface="Times New Roman" pitchFamily="18" charset="0"/>
              </a:rPr>
              <a:t>        д) кульминация</a:t>
            </a:r>
          </a:p>
          <a:p>
            <a:pPr>
              <a:lnSpc>
                <a:spcPct val="90000"/>
              </a:lnSpc>
              <a:buFont typeface="Wingdings" pitchFamily="2" charset="2"/>
              <a:buNone/>
            </a:pPr>
            <a:r>
              <a:rPr lang="be-BY" sz="3200" b="1">
                <a:latin typeface="Times New Roman" pitchFamily="18" charset="0"/>
              </a:rPr>
              <a:t>        е) Ҡырташ</a:t>
            </a:r>
          </a:p>
          <a:p>
            <a:pPr>
              <a:lnSpc>
                <a:spcPct val="90000"/>
              </a:lnSpc>
              <a:buFont typeface="Wingdings" pitchFamily="2" charset="2"/>
              <a:buNone/>
            </a:pPr>
            <a:r>
              <a:rPr lang="be-BY" sz="3200" b="1">
                <a:latin typeface="Times New Roman" pitchFamily="18" charset="0"/>
              </a:rPr>
              <a:t>        ж)“Мәңгелек урман”</a:t>
            </a:r>
            <a:endParaRPr lang="ru-RU" sz="3200" b="1">
              <a:latin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p:txBody>
          <a:bodyPr/>
          <a:lstStyle/>
          <a:p>
            <a:fld id="{8D21F9FA-56A7-4EB3-909F-FF472D516BB0}" type="slidenum">
              <a:rPr lang="ru-RU"/>
              <a:pPr/>
              <a:t>6</a:t>
            </a:fld>
            <a:endParaRPr lang="ru-RU"/>
          </a:p>
        </p:txBody>
      </p:sp>
      <p:sp>
        <p:nvSpPr>
          <p:cNvPr id="9218" name="Rectangle 2"/>
          <p:cNvSpPr>
            <a:spLocks noGrp="1" noChangeArrowheads="1"/>
          </p:cNvSpPr>
          <p:nvPr>
            <p:ph type="title"/>
          </p:nvPr>
        </p:nvSpPr>
        <p:spPr/>
        <p:txBody>
          <a:bodyPr/>
          <a:lstStyle/>
          <a:p>
            <a:endParaRPr lang="ru-RU"/>
          </a:p>
        </p:txBody>
      </p:sp>
      <p:pic>
        <p:nvPicPr>
          <p:cNvPr id="9220" name="Содержимое 5" descr="(1) Н.Мусин.jpg"/>
          <p:cNvPicPr>
            <a:picLocks noChangeAspect="1"/>
          </p:cNvPicPr>
          <p:nvPr>
            <p:ph type="body" idx="1"/>
          </p:nvPr>
        </p:nvPicPr>
        <p:blipFill>
          <a:blip r:embed="rId2" cstate="email"/>
          <a:srcRect/>
          <a:stretch>
            <a:fillRect/>
          </a:stretch>
        </p:blipFill>
        <p:spPr>
          <a:xfrm>
            <a:off x="-762000" y="0"/>
            <a:ext cx="10439400" cy="6858000"/>
          </a:xfrm>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p:txBody>
          <a:bodyPr/>
          <a:lstStyle/>
          <a:p>
            <a:fld id="{F04F7D4C-FF8A-44D3-A297-E9FB4051C891}" type="slidenum">
              <a:rPr lang="ru-RU"/>
              <a:pPr/>
              <a:t>7</a:t>
            </a:fld>
            <a:endParaRPr lang="ru-RU"/>
          </a:p>
        </p:txBody>
      </p:sp>
      <p:sp>
        <p:nvSpPr>
          <p:cNvPr id="53250" name="AutoShape 2"/>
          <p:cNvSpPr>
            <a:spLocks noGrp="1" noChangeArrowheads="1"/>
          </p:cNvSpPr>
          <p:nvPr>
            <p:ph type="title"/>
          </p:nvPr>
        </p:nvSpPr>
        <p:spPr>
          <a:xfrm>
            <a:off x="457200" y="762000"/>
            <a:ext cx="8229600" cy="1143000"/>
          </a:xfrm>
          <a:solidFill>
            <a:schemeClr val="accent1"/>
          </a:solidFill>
        </p:spPr>
        <p:txBody>
          <a:bodyPr/>
          <a:lstStyle/>
          <a:p>
            <a:r>
              <a:rPr lang="ru-RU">
                <a:solidFill>
                  <a:srgbClr val="990033"/>
                </a:solidFill>
                <a:latin typeface="Times New Roman" pitchFamily="18" charset="0"/>
              </a:rPr>
              <a:t>Повестың идея-тематикаһы:</a:t>
            </a:r>
          </a:p>
        </p:txBody>
      </p:sp>
      <p:sp>
        <p:nvSpPr>
          <p:cNvPr id="53251" name="Rectangle 3"/>
          <p:cNvSpPr>
            <a:spLocks noGrp="1" noChangeArrowheads="1"/>
          </p:cNvSpPr>
          <p:nvPr>
            <p:ph type="body" idx="1"/>
          </p:nvPr>
        </p:nvSpPr>
        <p:spPr>
          <a:xfrm>
            <a:off x="533400" y="2057400"/>
            <a:ext cx="8382000" cy="4800600"/>
          </a:xfrm>
          <a:solidFill>
            <a:schemeClr val="accent1"/>
          </a:solidFill>
        </p:spPr>
        <p:txBody>
          <a:bodyPr/>
          <a:lstStyle/>
          <a:p>
            <a:r>
              <a:rPr lang="be-BY" sz="3200" b="1">
                <a:latin typeface="Times New Roman" pitchFamily="18" charset="0"/>
              </a:rPr>
              <a:t>Повестың төп геройы Мохтасар, ҡустыһының ғәйебен үҙенә алып, өс йыл ғүмерен тотҡонлоҡта үткәрә. Автор уның аяныслы, ғибрәтле тормошон һүрәтләп, кешеләр араһындағы бөгөнгө мөнәсәбәттәрҙе асып бирә, яҙмыш тураһында, йәшәү мәғәнәһе, изгелек менән яуызлыҡ тураһында уйланырға мәжбүр итә.</a:t>
            </a:r>
            <a:endParaRPr lang="ru-RU" sz="3200" b="1">
              <a:latin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5"/>
          <p:cNvSpPr>
            <a:spLocks noGrp="1"/>
          </p:cNvSpPr>
          <p:nvPr>
            <p:ph type="sldNum" sz="quarter" idx="12"/>
          </p:nvPr>
        </p:nvSpPr>
        <p:spPr/>
        <p:txBody>
          <a:bodyPr/>
          <a:lstStyle/>
          <a:p>
            <a:fld id="{843A08FD-D8ED-4080-A07F-046BA61AF31D}" type="slidenum">
              <a:rPr lang="ru-RU"/>
              <a:pPr/>
              <a:t>8</a:t>
            </a:fld>
            <a:endParaRPr lang="ru-RU"/>
          </a:p>
        </p:txBody>
      </p:sp>
      <p:sp>
        <p:nvSpPr>
          <p:cNvPr id="11266" name="Rectangle 2"/>
          <p:cNvSpPr>
            <a:spLocks noGrp="1" noChangeArrowheads="1"/>
          </p:cNvSpPr>
          <p:nvPr>
            <p:ph type="title"/>
          </p:nvPr>
        </p:nvSpPr>
        <p:spPr/>
        <p:txBody>
          <a:bodyPr/>
          <a:lstStyle/>
          <a:p>
            <a:endParaRPr lang="ru-RU"/>
          </a:p>
        </p:txBody>
      </p:sp>
      <p:sp>
        <p:nvSpPr>
          <p:cNvPr id="11267" name="Rectangle 3"/>
          <p:cNvSpPr>
            <a:spLocks noGrp="1" noChangeArrowheads="1"/>
          </p:cNvSpPr>
          <p:nvPr>
            <p:ph type="body" idx="1"/>
          </p:nvPr>
        </p:nvSpPr>
        <p:spPr/>
        <p:txBody>
          <a:bodyPr/>
          <a:lstStyle/>
          <a:p>
            <a:endParaRPr lang="ru-RU"/>
          </a:p>
        </p:txBody>
      </p:sp>
      <p:pic>
        <p:nvPicPr>
          <p:cNvPr id="11268" name="Содержимое 3" descr="(3) сюжеты.jpg"/>
          <p:cNvPicPr>
            <a:picLocks noChangeAspect="1"/>
          </p:cNvPicPr>
          <p:nvPr/>
        </p:nvPicPr>
        <p:blipFill>
          <a:blip r:embed="rId2" cstate="email"/>
          <a:srcRect/>
          <a:stretch>
            <a:fillRect/>
          </a:stretch>
        </p:blipFill>
        <p:spPr bwMode="auto">
          <a:xfrm>
            <a:off x="0" y="295275"/>
            <a:ext cx="9144000" cy="6083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Номер слайда 5"/>
          <p:cNvSpPr>
            <a:spLocks noGrp="1"/>
          </p:cNvSpPr>
          <p:nvPr>
            <p:ph type="sldNum" sz="quarter" idx="12"/>
          </p:nvPr>
        </p:nvSpPr>
        <p:spPr/>
        <p:txBody>
          <a:bodyPr/>
          <a:lstStyle/>
          <a:p>
            <a:fld id="{B76A03FA-10B9-4E10-9703-20673746A594}" type="slidenum">
              <a:rPr lang="ru-RU"/>
              <a:pPr/>
              <a:t>9</a:t>
            </a:fld>
            <a:endParaRPr lang="ru-RU"/>
          </a:p>
        </p:txBody>
      </p:sp>
      <p:sp>
        <p:nvSpPr>
          <p:cNvPr id="55298" name="AutoShape 2"/>
          <p:cNvSpPr>
            <a:spLocks noGrp="1" noChangeArrowheads="1"/>
          </p:cNvSpPr>
          <p:nvPr>
            <p:ph type="title"/>
          </p:nvPr>
        </p:nvSpPr>
        <p:spPr>
          <a:xfrm>
            <a:off x="762000" y="381000"/>
            <a:ext cx="7924800" cy="990600"/>
          </a:xfrm>
          <a:solidFill>
            <a:schemeClr val="accent1"/>
          </a:solidFill>
        </p:spPr>
        <p:txBody>
          <a:bodyPr/>
          <a:lstStyle/>
          <a:p>
            <a:r>
              <a:rPr lang="ru-RU">
                <a:latin typeface="Times New Roman" pitchFamily="18" charset="0"/>
              </a:rPr>
              <a:t>Повесты</a:t>
            </a:r>
            <a:r>
              <a:rPr lang="be-BY">
                <a:latin typeface="Times New Roman" pitchFamily="18" charset="0"/>
              </a:rPr>
              <a:t>ң о</a:t>
            </a:r>
            <a:r>
              <a:rPr lang="ru-RU">
                <a:latin typeface="Times New Roman" pitchFamily="18" charset="0"/>
              </a:rPr>
              <a:t>браздар системаһы</a:t>
            </a:r>
          </a:p>
        </p:txBody>
      </p:sp>
      <p:sp>
        <p:nvSpPr>
          <p:cNvPr id="55299" name="Rectangle 3"/>
          <p:cNvSpPr>
            <a:spLocks noGrp="1" noChangeArrowheads="1"/>
          </p:cNvSpPr>
          <p:nvPr>
            <p:ph type="body" idx="1"/>
          </p:nvPr>
        </p:nvSpPr>
        <p:spPr>
          <a:xfrm>
            <a:off x="762000" y="1600200"/>
            <a:ext cx="8382000" cy="5257800"/>
          </a:xfrm>
          <a:solidFill>
            <a:schemeClr val="accent2"/>
          </a:solidFill>
        </p:spPr>
        <p:txBody>
          <a:bodyPr/>
          <a:lstStyle/>
          <a:p>
            <a:pPr>
              <a:buFont typeface="Wingdings" pitchFamily="2" charset="2"/>
              <a:buNone/>
            </a:pPr>
            <a:endParaRPr lang="ru-RU">
              <a:latin typeface="Times New Roman" pitchFamily="18" charset="0"/>
            </a:endParaRPr>
          </a:p>
        </p:txBody>
      </p:sp>
      <p:sp>
        <p:nvSpPr>
          <p:cNvPr id="55300" name="Rectangle 4"/>
          <p:cNvSpPr>
            <a:spLocks noChangeArrowheads="1"/>
          </p:cNvSpPr>
          <p:nvPr/>
        </p:nvSpPr>
        <p:spPr bwMode="auto">
          <a:xfrm>
            <a:off x="3048000" y="1905000"/>
            <a:ext cx="2743200" cy="914400"/>
          </a:xfrm>
          <a:prstGeom prst="rect">
            <a:avLst/>
          </a:prstGeom>
          <a:solidFill>
            <a:schemeClr val="accent1"/>
          </a:solidFill>
          <a:ln w="9525">
            <a:solidFill>
              <a:schemeClr val="tx1"/>
            </a:solidFill>
            <a:miter lim="800000"/>
            <a:headEnd/>
            <a:tailEnd/>
          </a:ln>
          <a:effectLst/>
        </p:spPr>
        <p:txBody>
          <a:bodyPr wrap="none" anchor="ctr"/>
          <a:lstStyle/>
          <a:p>
            <a:pPr algn="ctr"/>
            <a:r>
              <a:rPr lang="be-BY" sz="2000" b="1"/>
              <a:t>Яҙыусы </a:t>
            </a:r>
          </a:p>
          <a:p>
            <a:pPr algn="ctr"/>
            <a:r>
              <a:rPr lang="be-BY" sz="2000" b="1"/>
              <a:t> Риза Ханбәков</a:t>
            </a:r>
            <a:endParaRPr lang="ru-RU" sz="2000" b="1"/>
          </a:p>
        </p:txBody>
      </p:sp>
      <p:sp>
        <p:nvSpPr>
          <p:cNvPr id="55301" name="Rectangle 5"/>
          <p:cNvSpPr>
            <a:spLocks noChangeArrowheads="1"/>
          </p:cNvSpPr>
          <p:nvPr/>
        </p:nvSpPr>
        <p:spPr bwMode="auto">
          <a:xfrm>
            <a:off x="3048000" y="3429000"/>
            <a:ext cx="2743200" cy="1066800"/>
          </a:xfrm>
          <a:prstGeom prst="rect">
            <a:avLst/>
          </a:prstGeom>
          <a:solidFill>
            <a:schemeClr val="accent1"/>
          </a:solidFill>
          <a:ln w="9525">
            <a:solidFill>
              <a:schemeClr val="tx1"/>
            </a:solidFill>
            <a:miter lim="800000"/>
            <a:headEnd/>
            <a:tailEnd/>
          </a:ln>
          <a:effectLst/>
        </p:spPr>
        <p:txBody>
          <a:bodyPr wrap="none" anchor="ctr"/>
          <a:lstStyle/>
          <a:p>
            <a:pPr algn="ctr"/>
            <a:endParaRPr lang="ru-RU"/>
          </a:p>
        </p:txBody>
      </p:sp>
      <p:sp>
        <p:nvSpPr>
          <p:cNvPr id="55302" name="Rectangle 6"/>
          <p:cNvSpPr>
            <a:spLocks noChangeArrowheads="1"/>
          </p:cNvSpPr>
          <p:nvPr/>
        </p:nvSpPr>
        <p:spPr bwMode="auto">
          <a:xfrm>
            <a:off x="685800" y="4419600"/>
            <a:ext cx="1752600" cy="914400"/>
          </a:xfrm>
          <a:prstGeom prst="rect">
            <a:avLst/>
          </a:prstGeom>
          <a:solidFill>
            <a:schemeClr val="accent1"/>
          </a:solidFill>
          <a:ln w="9525">
            <a:solidFill>
              <a:schemeClr val="tx1"/>
            </a:solidFill>
            <a:miter lim="800000"/>
            <a:headEnd/>
            <a:tailEnd/>
          </a:ln>
          <a:effectLst/>
        </p:spPr>
        <p:txBody>
          <a:bodyPr wrap="none" anchor="ctr"/>
          <a:lstStyle/>
          <a:p>
            <a:pPr algn="ctr"/>
            <a:r>
              <a:rPr lang="be-BY" sz="2000" b="1"/>
              <a:t>Әсәһе</a:t>
            </a:r>
            <a:endParaRPr lang="ru-RU" sz="2000" b="1"/>
          </a:p>
        </p:txBody>
      </p:sp>
      <p:sp>
        <p:nvSpPr>
          <p:cNvPr id="55303" name="Rectangle 7"/>
          <p:cNvSpPr>
            <a:spLocks noChangeArrowheads="1"/>
          </p:cNvSpPr>
          <p:nvPr/>
        </p:nvSpPr>
        <p:spPr bwMode="auto">
          <a:xfrm>
            <a:off x="762000" y="5562600"/>
            <a:ext cx="1752600" cy="914400"/>
          </a:xfrm>
          <a:prstGeom prst="rect">
            <a:avLst/>
          </a:prstGeom>
          <a:solidFill>
            <a:schemeClr val="accent1"/>
          </a:solidFill>
          <a:ln w="9525">
            <a:solidFill>
              <a:schemeClr val="tx1"/>
            </a:solidFill>
            <a:miter lim="800000"/>
            <a:headEnd/>
            <a:tailEnd/>
          </a:ln>
          <a:effectLst/>
        </p:spPr>
        <p:txBody>
          <a:bodyPr wrap="none" anchor="ctr"/>
          <a:lstStyle/>
          <a:p>
            <a:pPr algn="ctr"/>
            <a:r>
              <a:rPr lang="be-BY" sz="2000" b="1"/>
              <a:t>Ҡустыһы</a:t>
            </a:r>
          </a:p>
          <a:p>
            <a:pPr algn="ctr"/>
            <a:r>
              <a:rPr lang="be-BY" sz="2000" b="1"/>
              <a:t> Рәсүл</a:t>
            </a:r>
            <a:endParaRPr lang="ru-RU" sz="2000" b="1"/>
          </a:p>
        </p:txBody>
      </p:sp>
      <p:sp>
        <p:nvSpPr>
          <p:cNvPr id="55304" name="Rectangle 8"/>
          <p:cNvSpPr>
            <a:spLocks noChangeArrowheads="1"/>
          </p:cNvSpPr>
          <p:nvPr/>
        </p:nvSpPr>
        <p:spPr bwMode="auto">
          <a:xfrm>
            <a:off x="6477000" y="4419600"/>
            <a:ext cx="1828800" cy="914400"/>
          </a:xfrm>
          <a:prstGeom prst="rect">
            <a:avLst/>
          </a:prstGeom>
          <a:solidFill>
            <a:schemeClr val="accent1"/>
          </a:solidFill>
          <a:ln w="9525">
            <a:solidFill>
              <a:schemeClr val="tx1"/>
            </a:solidFill>
            <a:miter lim="800000"/>
            <a:headEnd/>
            <a:tailEnd/>
          </a:ln>
          <a:effectLst/>
        </p:spPr>
        <p:txBody>
          <a:bodyPr wrap="none" anchor="ctr"/>
          <a:lstStyle/>
          <a:p>
            <a:pPr algn="ctr"/>
            <a:r>
              <a:rPr lang="be-BY" sz="2000" b="1"/>
              <a:t>Миңзәлә</a:t>
            </a:r>
            <a:endParaRPr lang="ru-RU" sz="2000" b="1"/>
          </a:p>
        </p:txBody>
      </p:sp>
      <p:sp>
        <p:nvSpPr>
          <p:cNvPr id="55305" name="Rectangle 9"/>
          <p:cNvSpPr>
            <a:spLocks noChangeArrowheads="1"/>
          </p:cNvSpPr>
          <p:nvPr/>
        </p:nvSpPr>
        <p:spPr bwMode="auto">
          <a:xfrm>
            <a:off x="6477000" y="5562600"/>
            <a:ext cx="1828800" cy="914400"/>
          </a:xfrm>
          <a:prstGeom prst="rect">
            <a:avLst/>
          </a:prstGeom>
          <a:solidFill>
            <a:schemeClr val="accent1"/>
          </a:solidFill>
          <a:ln w="9525">
            <a:solidFill>
              <a:schemeClr val="tx1"/>
            </a:solidFill>
            <a:miter lim="800000"/>
            <a:headEnd/>
            <a:tailEnd/>
          </a:ln>
          <a:effectLst/>
        </p:spPr>
        <p:txBody>
          <a:bodyPr wrap="none" anchor="ctr"/>
          <a:lstStyle/>
          <a:p>
            <a:pPr algn="ctr"/>
            <a:r>
              <a:rPr lang="be-BY" sz="2000" b="1"/>
              <a:t>Ауылдаш</a:t>
            </a:r>
          </a:p>
          <a:p>
            <a:pPr algn="ctr"/>
            <a:r>
              <a:rPr lang="be-BY" sz="2000" b="1"/>
              <a:t> бригадир</a:t>
            </a:r>
            <a:endParaRPr lang="ru-RU" sz="2000" b="1"/>
          </a:p>
        </p:txBody>
      </p:sp>
      <p:sp>
        <p:nvSpPr>
          <p:cNvPr id="55308" name="Text Box 12"/>
          <p:cNvSpPr txBox="1">
            <a:spLocks noChangeArrowheads="1"/>
          </p:cNvSpPr>
          <p:nvPr/>
        </p:nvSpPr>
        <p:spPr bwMode="auto">
          <a:xfrm>
            <a:off x="3048000" y="3352800"/>
            <a:ext cx="2667000" cy="1006475"/>
          </a:xfrm>
          <a:prstGeom prst="rect">
            <a:avLst/>
          </a:prstGeom>
          <a:noFill/>
          <a:ln w="9525">
            <a:noFill/>
            <a:miter lim="800000"/>
            <a:headEnd/>
            <a:tailEnd/>
          </a:ln>
          <a:effectLst/>
        </p:spPr>
        <p:txBody>
          <a:bodyPr>
            <a:spAutoFit/>
          </a:bodyPr>
          <a:lstStyle/>
          <a:p>
            <a:pPr algn="ctr"/>
            <a:r>
              <a:rPr lang="be-BY" sz="2000" b="1"/>
              <a:t>Байым Шәйәхмәтов- </a:t>
            </a:r>
          </a:p>
          <a:p>
            <a:pPr algn="ctr"/>
            <a:r>
              <a:rPr lang="be-BY" sz="2000" b="1"/>
              <a:t>урман хужалығы директоры</a:t>
            </a:r>
            <a:endParaRPr lang="ru-RU" sz="2000" b="1"/>
          </a:p>
        </p:txBody>
      </p:sp>
      <p:sp>
        <p:nvSpPr>
          <p:cNvPr id="55309" name="Rectangle 13"/>
          <p:cNvSpPr>
            <a:spLocks noChangeArrowheads="1"/>
          </p:cNvSpPr>
          <p:nvPr/>
        </p:nvSpPr>
        <p:spPr bwMode="auto">
          <a:xfrm>
            <a:off x="3352800" y="5105400"/>
            <a:ext cx="2286000" cy="762000"/>
          </a:xfrm>
          <a:prstGeom prst="rect">
            <a:avLst/>
          </a:prstGeom>
          <a:solidFill>
            <a:schemeClr val="accent1"/>
          </a:solidFill>
          <a:ln w="9525">
            <a:solidFill>
              <a:schemeClr val="tx1"/>
            </a:solidFill>
            <a:miter lim="800000"/>
            <a:headEnd/>
            <a:tailEnd/>
          </a:ln>
          <a:effectLst/>
        </p:spPr>
        <p:txBody>
          <a:bodyPr wrap="none" anchor="ctr"/>
          <a:lstStyle/>
          <a:p>
            <a:pPr algn="ctr"/>
            <a:r>
              <a:rPr lang="be-BY" sz="2000" b="1"/>
              <a:t>Мохтасар </a:t>
            </a:r>
          </a:p>
          <a:p>
            <a:pPr algn="ctr"/>
            <a:r>
              <a:rPr lang="be-BY" sz="2000" b="1"/>
              <a:t> Әбүталипов</a:t>
            </a:r>
            <a:endParaRPr lang="ru-RU" sz="2000" b="1"/>
          </a:p>
        </p:txBody>
      </p:sp>
      <p:sp>
        <p:nvSpPr>
          <p:cNvPr id="55315" name="Line 19"/>
          <p:cNvSpPr>
            <a:spLocks noChangeShapeType="1"/>
          </p:cNvSpPr>
          <p:nvPr/>
        </p:nvSpPr>
        <p:spPr bwMode="auto">
          <a:xfrm>
            <a:off x="4267200" y="2819400"/>
            <a:ext cx="0" cy="609600"/>
          </a:xfrm>
          <a:prstGeom prst="line">
            <a:avLst/>
          </a:prstGeom>
          <a:noFill/>
          <a:ln w="9525">
            <a:solidFill>
              <a:schemeClr val="tx1"/>
            </a:solidFill>
            <a:round/>
            <a:headEnd/>
            <a:tailEnd type="triangle" w="med" len="med"/>
          </a:ln>
          <a:effectLst/>
        </p:spPr>
        <p:txBody>
          <a:bodyPr/>
          <a:lstStyle/>
          <a:p>
            <a:endParaRPr lang="ru-RU"/>
          </a:p>
        </p:txBody>
      </p:sp>
      <p:sp>
        <p:nvSpPr>
          <p:cNvPr id="55316" name="Line 20"/>
          <p:cNvSpPr>
            <a:spLocks noChangeShapeType="1"/>
          </p:cNvSpPr>
          <p:nvPr/>
        </p:nvSpPr>
        <p:spPr bwMode="auto">
          <a:xfrm>
            <a:off x="4343400" y="4495800"/>
            <a:ext cx="0" cy="609600"/>
          </a:xfrm>
          <a:prstGeom prst="line">
            <a:avLst/>
          </a:prstGeom>
          <a:noFill/>
          <a:ln w="9525">
            <a:solidFill>
              <a:schemeClr val="tx1"/>
            </a:solidFill>
            <a:round/>
            <a:headEnd/>
            <a:tailEnd type="triangle" w="med" len="med"/>
          </a:ln>
          <a:effectLst/>
        </p:spPr>
        <p:txBody>
          <a:bodyPr/>
          <a:lstStyle/>
          <a:p>
            <a:endParaRPr lang="ru-RU"/>
          </a:p>
        </p:txBody>
      </p:sp>
      <p:sp>
        <p:nvSpPr>
          <p:cNvPr id="55317" name="Line 21"/>
          <p:cNvSpPr>
            <a:spLocks noChangeShapeType="1"/>
          </p:cNvSpPr>
          <p:nvPr/>
        </p:nvSpPr>
        <p:spPr bwMode="auto">
          <a:xfrm flipH="1" flipV="1">
            <a:off x="2362200" y="4800600"/>
            <a:ext cx="990600" cy="609600"/>
          </a:xfrm>
          <a:prstGeom prst="line">
            <a:avLst/>
          </a:prstGeom>
          <a:noFill/>
          <a:ln w="9525">
            <a:solidFill>
              <a:schemeClr val="tx1"/>
            </a:solidFill>
            <a:round/>
            <a:headEnd/>
            <a:tailEnd type="triangle" w="med" len="med"/>
          </a:ln>
          <a:effectLst/>
        </p:spPr>
        <p:txBody>
          <a:bodyPr/>
          <a:lstStyle/>
          <a:p>
            <a:endParaRPr lang="ru-RU"/>
          </a:p>
        </p:txBody>
      </p:sp>
      <p:sp>
        <p:nvSpPr>
          <p:cNvPr id="55318" name="Line 22"/>
          <p:cNvSpPr>
            <a:spLocks noChangeShapeType="1"/>
          </p:cNvSpPr>
          <p:nvPr/>
        </p:nvSpPr>
        <p:spPr bwMode="auto">
          <a:xfrm flipH="1">
            <a:off x="2514600" y="5410200"/>
            <a:ext cx="838200" cy="609600"/>
          </a:xfrm>
          <a:prstGeom prst="line">
            <a:avLst/>
          </a:prstGeom>
          <a:noFill/>
          <a:ln w="9525">
            <a:solidFill>
              <a:schemeClr val="tx1"/>
            </a:solidFill>
            <a:round/>
            <a:headEnd/>
            <a:tailEnd type="triangle" w="med" len="med"/>
          </a:ln>
          <a:effectLst/>
        </p:spPr>
        <p:txBody>
          <a:bodyPr/>
          <a:lstStyle/>
          <a:p>
            <a:endParaRPr lang="ru-RU"/>
          </a:p>
        </p:txBody>
      </p:sp>
      <p:sp>
        <p:nvSpPr>
          <p:cNvPr id="55319" name="Line 23"/>
          <p:cNvSpPr>
            <a:spLocks noChangeShapeType="1"/>
          </p:cNvSpPr>
          <p:nvPr/>
        </p:nvSpPr>
        <p:spPr bwMode="auto">
          <a:xfrm flipV="1">
            <a:off x="5638800" y="4876800"/>
            <a:ext cx="838200" cy="533400"/>
          </a:xfrm>
          <a:prstGeom prst="line">
            <a:avLst/>
          </a:prstGeom>
          <a:noFill/>
          <a:ln w="9525">
            <a:solidFill>
              <a:schemeClr val="tx1"/>
            </a:solidFill>
            <a:round/>
            <a:headEnd/>
            <a:tailEnd type="triangle" w="med" len="med"/>
          </a:ln>
          <a:effectLst/>
        </p:spPr>
        <p:txBody>
          <a:bodyPr/>
          <a:lstStyle/>
          <a:p>
            <a:endParaRPr lang="ru-RU"/>
          </a:p>
        </p:txBody>
      </p:sp>
      <p:sp>
        <p:nvSpPr>
          <p:cNvPr id="55320" name="Line 24"/>
          <p:cNvSpPr>
            <a:spLocks noChangeShapeType="1"/>
          </p:cNvSpPr>
          <p:nvPr/>
        </p:nvSpPr>
        <p:spPr bwMode="auto">
          <a:xfrm>
            <a:off x="5638800" y="5410200"/>
            <a:ext cx="838200" cy="609600"/>
          </a:xfrm>
          <a:prstGeom prst="line">
            <a:avLst/>
          </a:prstGeom>
          <a:noFill/>
          <a:ln w="9525">
            <a:solidFill>
              <a:schemeClr val="tx1"/>
            </a:solidFill>
            <a:round/>
            <a:headEnd/>
            <a:tailEnd type="triangle" w="med" len="med"/>
          </a:ln>
          <a:effectLst/>
        </p:spPr>
        <p:txBody>
          <a:bodyPr/>
          <a:lstStyle/>
          <a:p>
            <a:endParaRPr lang="ru-RU"/>
          </a:p>
        </p:txBody>
      </p:sp>
    </p:spTree>
  </p:cSld>
  <p:clrMapOvr>
    <a:masterClrMapping/>
  </p:clrMapOvr>
</p:sld>
</file>

<file path=ppt/theme/theme1.xml><?xml version="1.0" encoding="utf-8"?>
<a:theme xmlns:a="http://schemas.openxmlformats.org/drawingml/2006/main" name="Капсулы">
  <a:themeElements>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Капсулы">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Капсулы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Капсулы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Капсулы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Капсулы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Капсулы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Капсулы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Капсулы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459</TotalTime>
  <Words>341</Words>
  <Application>Microsoft Office PowerPoint</Application>
  <PresentationFormat>Экран (4:3)</PresentationFormat>
  <Paragraphs>86</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Wingdings</vt:lpstr>
      <vt:lpstr>Times New Roman</vt:lpstr>
      <vt:lpstr>a_Helver(05%) Bashkir</vt:lpstr>
      <vt:lpstr>a_Timer Bashkir</vt:lpstr>
      <vt:lpstr>Капсулы</vt:lpstr>
      <vt:lpstr>                  Ноғман Мусиндың          “Шайтан ҡуласаһы” повесын                  өйрәнеү    (11 класс)</vt:lpstr>
      <vt:lpstr>                   Дәрестең маҡсаты: </vt:lpstr>
      <vt:lpstr>                Һүҙлек эше</vt:lpstr>
      <vt:lpstr>          Лингвистик диктант: </vt:lpstr>
      <vt:lpstr>Лингвистик диктанттың яуаптары: </vt:lpstr>
      <vt:lpstr>Слайд 6</vt:lpstr>
      <vt:lpstr>Повестың идея-тематикаһы:</vt:lpstr>
      <vt:lpstr>Слайд 8</vt:lpstr>
      <vt:lpstr>Повестың образдар системаһы</vt:lpstr>
      <vt:lpstr>Сағыштырмаса характеристика</vt:lpstr>
      <vt:lpstr>Слайд 11</vt:lpstr>
      <vt:lpstr>       Өй эше:</vt:lpstr>
      <vt:lpstr>Слайд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revaz</cp:lastModifiedBy>
  <cp:revision>15</cp:revision>
  <cp:lastPrinted>1601-01-01T00:00:00Z</cp:lastPrinted>
  <dcterms:created xsi:type="dcterms:W3CDTF">1601-01-01T00:00:00Z</dcterms:created>
  <dcterms:modified xsi:type="dcterms:W3CDTF">2013-03-28T18:40:23Z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