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64" r:id="rId2"/>
    <p:sldId id="262" r:id="rId3"/>
    <p:sldId id="263" r:id="rId4"/>
    <p:sldId id="265" r:id="rId5"/>
    <p:sldId id="267" r:id="rId6"/>
    <p:sldId id="268" r:id="rId7"/>
    <p:sldId id="274" r:id="rId8"/>
    <p:sldId id="270" r:id="rId9"/>
    <p:sldId id="271" r:id="rId10"/>
    <p:sldId id="272" r:id="rId11"/>
    <p:sldId id="273" r:id="rId12"/>
    <p:sldId id="269" r:id="rId13"/>
    <p:sldId id="276" r:id="rId14"/>
    <p:sldId id="286" r:id="rId15"/>
    <p:sldId id="277" r:id="rId16"/>
    <p:sldId id="292" r:id="rId17"/>
    <p:sldId id="287" r:id="rId18"/>
    <p:sldId id="288" r:id="rId19"/>
    <p:sldId id="275" r:id="rId20"/>
    <p:sldId id="279" r:id="rId21"/>
    <p:sldId id="280" r:id="rId22"/>
    <p:sldId id="282" r:id="rId23"/>
    <p:sldId id="289" r:id="rId24"/>
    <p:sldId id="293" r:id="rId25"/>
    <p:sldId id="285" r:id="rId26"/>
    <p:sldId id="290" r:id="rId27"/>
    <p:sldId id="29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772" autoAdjust="0"/>
  </p:normalViewPr>
  <p:slideViewPr>
    <p:cSldViewPr>
      <p:cViewPr varScale="1">
        <p:scale>
          <a:sx n="72" d="100"/>
          <a:sy n="72" d="100"/>
        </p:scale>
        <p:origin x="-40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7B784-E163-4377-9978-1D9403B75011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31F87-E6D8-4DB0-8AF9-473605C7C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0751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1F87-E6D8-4DB0-8AF9-473605C7C973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7221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1F87-E6D8-4DB0-8AF9-473605C7C973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2309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1F87-E6D8-4DB0-8AF9-473605C7C973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7808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1F87-E6D8-4DB0-8AF9-473605C7C973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7221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6680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390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5970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7779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1066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8072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34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8161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4184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6757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5306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2D6A7"/>
            </a:gs>
            <a:gs pos="0">
              <a:srgbClr val="DDEBCF"/>
            </a:gs>
            <a:gs pos="0">
              <a:srgbClr val="9CB86E"/>
            </a:gs>
            <a:gs pos="75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F7DE8-B242-4BD5-954C-1B7B9C4835A4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0441F-0ED8-4031-BE6B-1C7AA81F18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966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0%D0%B9%D0%BB:04-12_Silifke_11_Hyoscyamus_aureus_1.jpg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35100\&#1055;&#1088;&#1077;&#1079;&#1077;&#1085;&#1090;&#1072;&#1094;&#1080;&#1103;\&#1094;&#1074;&#1077;&#1090;&#1099;.wmv" TargetMode="Externa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www.floranimal.ru/pages/flora/k/6772.jpg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www.floranimal.ru/pages/flora/t/6775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6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27888" y="19503"/>
            <a:ext cx="9171888" cy="684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96136" y="332656"/>
            <a:ext cx="23042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Перец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52471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01" y="33282"/>
            <a:ext cx="9110999" cy="682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85656" y="260648"/>
            <a:ext cx="27363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Баклажан</a:t>
            </a:r>
            <a:endParaRPr lang="ru-RU" sz="4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01" y="0"/>
            <a:ext cx="3140968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321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981" y="33189"/>
            <a:ext cx="9144000" cy="6976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1\Desktop\DSC0033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6200000">
            <a:off x="3604359" y="-66740"/>
            <a:ext cx="4169759" cy="46805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436"/>
          <a:stretch/>
        </p:blipFill>
        <p:spPr>
          <a:xfrm>
            <a:off x="189154" y="374903"/>
            <a:ext cx="2654654" cy="2481165"/>
          </a:xfrm>
          <a:prstGeom prst="ellipse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70" y="4077072"/>
            <a:ext cx="2658968" cy="265896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04-12 Silifke 11 Hyoscyamus aureus 1.jpg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72200" y="4077047"/>
            <a:ext cx="2592288" cy="2710721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0569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4" y="0"/>
            <a:ext cx="9144000" cy="6976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2" name="i-main-pic" descr="Картинка 21 из 2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549848" y="256592"/>
            <a:ext cx="3610646" cy="4799434"/>
          </a:xfrm>
          <a:prstGeom prst="ellipse">
            <a:avLst/>
          </a:prstGeom>
          <a:noFill/>
          <a:ln>
            <a:noFill/>
          </a:ln>
          <a:effectLst>
            <a:glow rad="228600">
              <a:srgbClr val="0033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76251" y="2851252"/>
            <a:ext cx="4824536" cy="4006748"/>
          </a:xfrm>
          <a:prstGeom prst="ellipse">
            <a:avLst/>
          </a:prstGeom>
          <a:noFill/>
          <a:ln>
            <a:noFill/>
          </a:ln>
          <a:effectLst>
            <a:glow rad="228600">
              <a:srgbClr val="003300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Winged-Tobacco-520x34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6318" y="50902"/>
            <a:ext cx="3552503" cy="3794401"/>
          </a:xfrm>
          <a:prstGeom prst="ellipse">
            <a:avLst/>
          </a:prstGeom>
          <a:noFill/>
          <a:ln>
            <a:noFill/>
          </a:ln>
          <a:effectLst>
            <a:glow rad="228600">
              <a:srgbClr val="0033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8144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-main-pic" descr="Картинка 3 из 5249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851920" y="0"/>
            <a:ext cx="5129212" cy="4464496"/>
          </a:xfrm>
          <a:prstGeom prst="ellipse">
            <a:avLst/>
          </a:prstGeom>
          <a:noFill/>
          <a:ln>
            <a:noFill/>
          </a:ln>
          <a:effectLst>
            <a:glow rad="228600">
              <a:srgbClr val="7030A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63" y="2564903"/>
            <a:ext cx="4599251" cy="4107507"/>
          </a:xfrm>
          <a:prstGeom prst="ellipse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011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3074" name="i-main-pic" descr="Картинка 7 из 51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928" y="0"/>
            <a:ext cx="9177558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63898" y="188640"/>
            <a:ext cx="31530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Плод- ягода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78144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1 из 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258"/>
            <a:ext cx="9144000" cy="683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39952" y="188640"/>
            <a:ext cx="47769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Плод- коробочка</a:t>
            </a:r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90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23728" y="0"/>
            <a:ext cx="4894699" cy="6896670"/>
            <a:chOff x="1619672" y="-8597"/>
            <a:chExt cx="4894699" cy="6896670"/>
          </a:xfrm>
        </p:grpSpPr>
        <p:pic>
          <p:nvPicPr>
            <p:cNvPr id="2051" name="Picture 3" descr="C:\Users\1\Desktop\DSC00332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 rot="16200000">
              <a:off x="620419" y="990656"/>
              <a:ext cx="6893206" cy="4894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5733256"/>
              <a:ext cx="5461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2590" y="3429000"/>
              <a:ext cx="27305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2590" y="6367373"/>
              <a:ext cx="368300" cy="520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8757" y="1556792"/>
              <a:ext cx="463767" cy="618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98672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3" descr="фон3.jpg"/>
          <p:cNvPicPr>
            <a:picLocks noChangeAspect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73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377825" y="188640"/>
            <a:ext cx="8229600" cy="868958"/>
          </a:xfrm>
        </p:spPr>
        <p:txBody>
          <a:bodyPr anchor="b">
            <a:noAutofit/>
          </a:bodyPr>
          <a:lstStyle/>
          <a:p>
            <a:r>
              <a:rPr lang="ru-RU" sz="6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Овощные растения</a:t>
            </a:r>
            <a:endParaRPr lang="ru-RU" sz="6000" b="1" dirty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9094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46"/>
          <a:stretch/>
        </p:blipFill>
        <p:spPr bwMode="auto">
          <a:xfrm>
            <a:off x="1167130" y="1069582"/>
            <a:ext cx="2849394" cy="2503434"/>
          </a:xfrm>
          <a:prstGeom prst="flowChartDelay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i-main-pic" descr="Картинка 22 из 1654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1461" y="4014228"/>
            <a:ext cx="2994621" cy="2647418"/>
          </a:xfrm>
          <a:prstGeom prst="flowChartDelay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i-main-pic" descr="Картинка 13 из 161921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08782" y="4014228"/>
            <a:ext cx="3007742" cy="2530107"/>
          </a:xfrm>
          <a:prstGeom prst="flowChartDelay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i-main-pic" descr="Картинка 14 из 16446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1773" y="1069582"/>
            <a:ext cx="3030049" cy="2637925"/>
          </a:xfrm>
          <a:prstGeom prst="flowChartDelay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7633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8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6812" y="44161"/>
            <a:ext cx="9210812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2074" y="57167"/>
            <a:ext cx="623600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Паслёновые</a:t>
            </a:r>
            <a:endParaRPr lang="ru-RU" sz="88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187624" y="1215159"/>
            <a:ext cx="1368152" cy="1565769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228184" y="1196975"/>
            <a:ext cx="936104" cy="187198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635896" y="1212699"/>
            <a:ext cx="0" cy="452055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-66812" y="2472860"/>
            <a:ext cx="31341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Овощные</a:t>
            </a:r>
            <a:endParaRPr lang="ru-RU" sz="5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5517232"/>
            <a:ext cx="48646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Лекарственные</a:t>
            </a:r>
            <a:endParaRPr lang="ru-RU" sz="5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407738" y="2780928"/>
            <a:ext cx="471718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Цветочно-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декоративные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244130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47786" y="538677"/>
            <a:ext cx="7391268" cy="5616624"/>
            <a:chOff x="997156" y="936124"/>
            <a:chExt cx="6536648" cy="4342957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997156" y="3107158"/>
              <a:ext cx="4010537" cy="433839"/>
              <a:chOff x="832958" y="5589240"/>
              <a:chExt cx="4010537" cy="433839"/>
            </a:xfrm>
          </p:grpSpPr>
          <p:sp>
            <p:nvSpPr>
              <p:cNvPr id="74" name="Прямоугольник 73"/>
              <p:cNvSpPr/>
              <p:nvPr/>
            </p:nvSpPr>
            <p:spPr>
              <a:xfrm>
                <a:off x="832958" y="5589240"/>
                <a:ext cx="504056" cy="432048"/>
              </a:xfrm>
              <a:prstGeom prst="rect">
                <a:avLst/>
              </a:prstGeom>
              <a:noFill/>
              <a:ln w="44450"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4339439" y="5591031"/>
                <a:ext cx="504056" cy="432048"/>
              </a:xfrm>
              <a:prstGeom prst="rect">
                <a:avLst/>
              </a:prstGeom>
              <a:noFill/>
              <a:ln w="44450"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3331327" y="5589240"/>
                <a:ext cx="504056" cy="432048"/>
              </a:xfrm>
              <a:prstGeom prst="rect">
                <a:avLst/>
              </a:prstGeom>
              <a:noFill/>
              <a:ln w="44450"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3835383" y="5589240"/>
                <a:ext cx="504056" cy="432048"/>
              </a:xfrm>
              <a:prstGeom prst="rect">
                <a:avLst/>
              </a:prstGeom>
              <a:noFill/>
              <a:ln w="44450"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Прямоугольник 77"/>
              <p:cNvSpPr/>
              <p:nvPr/>
            </p:nvSpPr>
            <p:spPr>
              <a:xfrm>
                <a:off x="2323215" y="5589240"/>
                <a:ext cx="504056" cy="432048"/>
              </a:xfrm>
              <a:prstGeom prst="rect">
                <a:avLst/>
              </a:prstGeom>
              <a:noFill/>
              <a:ln w="44450"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Прямоугольник 78"/>
              <p:cNvSpPr/>
              <p:nvPr/>
            </p:nvSpPr>
            <p:spPr>
              <a:xfrm>
                <a:off x="2827271" y="5589240"/>
                <a:ext cx="504056" cy="432048"/>
              </a:xfrm>
              <a:prstGeom prst="rect">
                <a:avLst/>
              </a:prstGeom>
              <a:noFill/>
              <a:ln w="44450"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Прямоугольник 79"/>
              <p:cNvSpPr/>
              <p:nvPr/>
            </p:nvSpPr>
            <p:spPr>
              <a:xfrm>
                <a:off x="1337014" y="5589240"/>
                <a:ext cx="504056" cy="432048"/>
              </a:xfrm>
              <a:prstGeom prst="rect">
                <a:avLst/>
              </a:prstGeom>
              <a:noFill/>
              <a:ln w="44450"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Прямоугольник 80"/>
              <p:cNvSpPr/>
              <p:nvPr/>
            </p:nvSpPr>
            <p:spPr>
              <a:xfrm>
                <a:off x="1829272" y="5589240"/>
                <a:ext cx="504056" cy="432048"/>
              </a:xfrm>
              <a:prstGeom prst="rect">
                <a:avLst/>
              </a:prstGeom>
              <a:noFill/>
              <a:ln w="44450"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1451461" y="936124"/>
              <a:ext cx="6082343" cy="4342957"/>
              <a:chOff x="727448" y="1395620"/>
              <a:chExt cx="6082343" cy="4342957"/>
            </a:xfrm>
          </p:grpSpPr>
          <p:grpSp>
            <p:nvGrpSpPr>
              <p:cNvPr id="10" name="Группа 9"/>
              <p:cNvGrpSpPr/>
              <p:nvPr/>
            </p:nvGrpSpPr>
            <p:grpSpPr>
              <a:xfrm>
                <a:off x="2754435" y="1395620"/>
                <a:ext cx="3013573" cy="432048"/>
                <a:chOff x="1505058" y="1844824"/>
                <a:chExt cx="3013573" cy="432048"/>
              </a:xfrm>
            </p:grpSpPr>
            <p:sp>
              <p:nvSpPr>
                <p:cNvPr id="68" name="Прямоугольник 67"/>
                <p:cNvSpPr/>
                <p:nvPr/>
              </p:nvSpPr>
              <p:spPr>
                <a:xfrm>
                  <a:off x="4014575" y="1844824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9" name="Прямоугольник 68"/>
                <p:cNvSpPr/>
                <p:nvPr/>
              </p:nvSpPr>
              <p:spPr>
                <a:xfrm>
                  <a:off x="3006463" y="1844824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0" name="Прямоугольник 69"/>
                <p:cNvSpPr/>
                <p:nvPr/>
              </p:nvSpPr>
              <p:spPr>
                <a:xfrm>
                  <a:off x="3510519" y="1844824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Прямоугольник 70"/>
                <p:cNvSpPr/>
                <p:nvPr/>
              </p:nvSpPr>
              <p:spPr>
                <a:xfrm>
                  <a:off x="2009114" y="1844824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2" name="Прямоугольник 71"/>
                <p:cNvSpPr/>
                <p:nvPr/>
              </p:nvSpPr>
              <p:spPr>
                <a:xfrm>
                  <a:off x="1505058" y="1844824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3" name="Прямоугольник 72"/>
                <p:cNvSpPr/>
                <p:nvPr/>
              </p:nvSpPr>
              <p:spPr>
                <a:xfrm>
                  <a:off x="2502407" y="1844824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1" name="Группа 10"/>
              <p:cNvGrpSpPr/>
              <p:nvPr/>
            </p:nvGrpSpPr>
            <p:grpSpPr>
              <a:xfrm>
                <a:off x="1250776" y="1827668"/>
                <a:ext cx="2007715" cy="432048"/>
                <a:chOff x="1763688" y="2589961"/>
                <a:chExt cx="2007715" cy="432048"/>
              </a:xfrm>
            </p:grpSpPr>
            <p:sp>
              <p:nvSpPr>
                <p:cNvPr id="64" name="Прямоугольник 63"/>
                <p:cNvSpPr/>
                <p:nvPr/>
              </p:nvSpPr>
              <p:spPr>
                <a:xfrm>
                  <a:off x="1763688" y="2589961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5" name="Прямоугольник 64"/>
                <p:cNvSpPr/>
                <p:nvPr/>
              </p:nvSpPr>
              <p:spPr>
                <a:xfrm>
                  <a:off x="2267744" y="2589961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6" name="Прямоугольник 65"/>
                <p:cNvSpPr/>
                <p:nvPr/>
              </p:nvSpPr>
              <p:spPr>
                <a:xfrm>
                  <a:off x="2771827" y="2589961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7" name="Прямоугольник 66"/>
                <p:cNvSpPr/>
                <p:nvPr/>
              </p:nvSpPr>
              <p:spPr>
                <a:xfrm>
                  <a:off x="3267347" y="2589961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2" name="Группа 11"/>
              <p:cNvGrpSpPr/>
              <p:nvPr/>
            </p:nvGrpSpPr>
            <p:grpSpPr>
              <a:xfrm>
                <a:off x="1754859" y="2259716"/>
                <a:ext cx="3531217" cy="876041"/>
                <a:chOff x="1754859" y="2259716"/>
                <a:chExt cx="3531217" cy="876041"/>
              </a:xfrm>
            </p:grpSpPr>
            <p:grpSp>
              <p:nvGrpSpPr>
                <p:cNvPr id="52" name="Группа 51"/>
                <p:cNvGrpSpPr/>
                <p:nvPr/>
              </p:nvGrpSpPr>
              <p:grpSpPr>
                <a:xfrm>
                  <a:off x="2762971" y="2259716"/>
                  <a:ext cx="2523105" cy="432048"/>
                  <a:chOff x="2762971" y="2259716"/>
                  <a:chExt cx="2523105" cy="432048"/>
                </a:xfrm>
              </p:grpSpPr>
              <p:sp>
                <p:nvSpPr>
                  <p:cNvPr id="59" name="Прямоугольник 58"/>
                  <p:cNvSpPr/>
                  <p:nvPr/>
                </p:nvSpPr>
                <p:spPr>
                  <a:xfrm>
                    <a:off x="4277964" y="2259716"/>
                    <a:ext cx="504056" cy="432048"/>
                  </a:xfrm>
                  <a:prstGeom prst="rect">
                    <a:avLst/>
                  </a:prstGeom>
                  <a:noFill/>
                  <a:ln w="44450">
                    <a:solidFill>
                      <a:srgbClr val="003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0" name="Прямоугольник 59"/>
                  <p:cNvSpPr/>
                  <p:nvPr/>
                </p:nvSpPr>
                <p:spPr>
                  <a:xfrm>
                    <a:off x="4782020" y="2259716"/>
                    <a:ext cx="504056" cy="432048"/>
                  </a:xfrm>
                  <a:prstGeom prst="rect">
                    <a:avLst/>
                  </a:prstGeom>
                  <a:noFill/>
                  <a:ln w="44450">
                    <a:solidFill>
                      <a:srgbClr val="003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1" name="Прямоугольник 60"/>
                  <p:cNvSpPr/>
                  <p:nvPr/>
                </p:nvSpPr>
                <p:spPr>
                  <a:xfrm>
                    <a:off x="3269647" y="2259716"/>
                    <a:ext cx="504056" cy="432048"/>
                  </a:xfrm>
                  <a:prstGeom prst="rect">
                    <a:avLst/>
                  </a:prstGeom>
                  <a:noFill/>
                  <a:ln w="44450">
                    <a:solidFill>
                      <a:srgbClr val="003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2" name="Прямоугольник 61"/>
                  <p:cNvSpPr/>
                  <p:nvPr/>
                </p:nvSpPr>
                <p:spPr>
                  <a:xfrm>
                    <a:off x="3773703" y="2259716"/>
                    <a:ext cx="504056" cy="432048"/>
                  </a:xfrm>
                  <a:prstGeom prst="rect">
                    <a:avLst/>
                  </a:prstGeom>
                  <a:noFill/>
                  <a:ln w="44450">
                    <a:solidFill>
                      <a:srgbClr val="003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3" name="Прямоугольник 62"/>
                  <p:cNvSpPr/>
                  <p:nvPr/>
                </p:nvSpPr>
                <p:spPr>
                  <a:xfrm>
                    <a:off x="2762971" y="2259716"/>
                    <a:ext cx="504056" cy="432048"/>
                  </a:xfrm>
                  <a:prstGeom prst="rect">
                    <a:avLst/>
                  </a:prstGeom>
                  <a:noFill/>
                  <a:ln w="44450">
                    <a:solidFill>
                      <a:srgbClr val="003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53" name="Прямоугольник 52"/>
                <p:cNvSpPr/>
                <p:nvPr/>
              </p:nvSpPr>
              <p:spPr>
                <a:xfrm>
                  <a:off x="4255840" y="2698691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4" name="Прямоугольник 53"/>
                <p:cNvSpPr/>
                <p:nvPr/>
              </p:nvSpPr>
              <p:spPr>
                <a:xfrm>
                  <a:off x="3247728" y="2698691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5" name="Прямоугольник 54"/>
                <p:cNvSpPr/>
                <p:nvPr/>
              </p:nvSpPr>
              <p:spPr>
                <a:xfrm>
                  <a:off x="3751784" y="2698691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" name="Прямоугольник 55"/>
                <p:cNvSpPr/>
                <p:nvPr/>
              </p:nvSpPr>
              <p:spPr>
                <a:xfrm>
                  <a:off x="2253649" y="2698691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7" name="Прямоугольник 56"/>
                <p:cNvSpPr/>
                <p:nvPr/>
              </p:nvSpPr>
              <p:spPr>
                <a:xfrm>
                  <a:off x="2743672" y="2698691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8" name="Прямоугольник 57"/>
                <p:cNvSpPr/>
                <p:nvPr/>
              </p:nvSpPr>
              <p:spPr>
                <a:xfrm>
                  <a:off x="1754859" y="2703709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3" name="Группа 12"/>
              <p:cNvGrpSpPr/>
              <p:nvPr/>
            </p:nvGrpSpPr>
            <p:grpSpPr>
              <a:xfrm>
                <a:off x="2250193" y="3130739"/>
                <a:ext cx="4559598" cy="432436"/>
                <a:chOff x="1021521" y="5445224"/>
                <a:chExt cx="4559598" cy="432436"/>
              </a:xfrm>
            </p:grpSpPr>
            <p:sp>
              <p:nvSpPr>
                <p:cNvPr id="43" name="Прямоугольник 42"/>
                <p:cNvSpPr/>
                <p:nvPr/>
              </p:nvSpPr>
              <p:spPr>
                <a:xfrm>
                  <a:off x="5077063" y="5445612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" name="Прямоугольник 43"/>
                <p:cNvSpPr/>
                <p:nvPr/>
              </p:nvSpPr>
              <p:spPr>
                <a:xfrm>
                  <a:off x="4561148" y="5445612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Прямоугольник 44"/>
                <p:cNvSpPr/>
                <p:nvPr/>
              </p:nvSpPr>
              <p:spPr>
                <a:xfrm>
                  <a:off x="3553036" y="5445612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Прямоугольник 45"/>
                <p:cNvSpPr/>
                <p:nvPr/>
              </p:nvSpPr>
              <p:spPr>
                <a:xfrm>
                  <a:off x="3037745" y="5445224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" name="Прямоугольник 46"/>
                <p:cNvSpPr/>
                <p:nvPr/>
              </p:nvSpPr>
              <p:spPr>
                <a:xfrm>
                  <a:off x="4057092" y="5445612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" name="Прямоугольник 47"/>
                <p:cNvSpPr/>
                <p:nvPr/>
              </p:nvSpPr>
              <p:spPr>
                <a:xfrm>
                  <a:off x="2029633" y="5445612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2533689" y="5445612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1525577" y="5445224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1021521" y="5445224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4" name="Группа 13"/>
              <p:cNvGrpSpPr/>
              <p:nvPr/>
            </p:nvGrpSpPr>
            <p:grpSpPr>
              <a:xfrm>
                <a:off x="1253638" y="3996626"/>
                <a:ext cx="3024121" cy="435915"/>
                <a:chOff x="3063139" y="5191116"/>
                <a:chExt cx="3024121" cy="435915"/>
              </a:xfrm>
            </p:grpSpPr>
            <p:sp>
              <p:nvSpPr>
                <p:cNvPr id="37" name="Прямоугольник 36"/>
                <p:cNvSpPr/>
                <p:nvPr/>
              </p:nvSpPr>
              <p:spPr>
                <a:xfrm>
                  <a:off x="3567195" y="5191116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" name="Прямоугольник 37"/>
                <p:cNvSpPr/>
                <p:nvPr/>
              </p:nvSpPr>
              <p:spPr>
                <a:xfrm>
                  <a:off x="3063139" y="5191116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" name="Прямоугольник 38"/>
                <p:cNvSpPr/>
                <p:nvPr/>
              </p:nvSpPr>
              <p:spPr>
                <a:xfrm>
                  <a:off x="4071251" y="5191116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" name="Прямоугольник 39"/>
                <p:cNvSpPr/>
                <p:nvPr/>
              </p:nvSpPr>
              <p:spPr>
                <a:xfrm>
                  <a:off x="5079148" y="5194983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" name="Прямоугольник 40"/>
                <p:cNvSpPr/>
                <p:nvPr/>
              </p:nvSpPr>
              <p:spPr>
                <a:xfrm>
                  <a:off x="5583204" y="5194983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" name="Прямоугольник 41"/>
                <p:cNvSpPr/>
                <p:nvPr/>
              </p:nvSpPr>
              <p:spPr>
                <a:xfrm>
                  <a:off x="4575307" y="5191116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5" name="Группа 14"/>
              <p:cNvGrpSpPr/>
              <p:nvPr/>
            </p:nvGrpSpPr>
            <p:grpSpPr>
              <a:xfrm>
                <a:off x="2769055" y="4432541"/>
                <a:ext cx="2520280" cy="434205"/>
                <a:chOff x="2491644" y="4637435"/>
                <a:chExt cx="2520280" cy="434205"/>
              </a:xfrm>
            </p:grpSpPr>
            <p:sp>
              <p:nvSpPr>
                <p:cNvPr id="32" name="Прямоугольник 31"/>
                <p:cNvSpPr/>
                <p:nvPr/>
              </p:nvSpPr>
              <p:spPr>
                <a:xfrm>
                  <a:off x="4003812" y="4637435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3" name="Прямоугольник 32"/>
                <p:cNvSpPr/>
                <p:nvPr/>
              </p:nvSpPr>
              <p:spPr>
                <a:xfrm>
                  <a:off x="4507868" y="4639592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4" name="Прямоугольник 33"/>
                <p:cNvSpPr/>
                <p:nvPr/>
              </p:nvSpPr>
              <p:spPr>
                <a:xfrm>
                  <a:off x="2491644" y="4638349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" name="Прямоугольник 34"/>
                <p:cNvSpPr/>
                <p:nvPr/>
              </p:nvSpPr>
              <p:spPr>
                <a:xfrm>
                  <a:off x="2995700" y="4638349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" name="Прямоугольник 35"/>
                <p:cNvSpPr/>
                <p:nvPr/>
              </p:nvSpPr>
              <p:spPr>
                <a:xfrm>
                  <a:off x="3499756" y="4638349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6" name="Группа 15"/>
              <p:cNvGrpSpPr/>
              <p:nvPr/>
            </p:nvGrpSpPr>
            <p:grpSpPr>
              <a:xfrm>
                <a:off x="727448" y="4866746"/>
                <a:ext cx="3024336" cy="432048"/>
                <a:chOff x="1082040" y="5513638"/>
                <a:chExt cx="3024336" cy="432048"/>
              </a:xfrm>
            </p:grpSpPr>
            <p:sp>
              <p:nvSpPr>
                <p:cNvPr id="26" name="Прямоугольник 25"/>
                <p:cNvSpPr/>
                <p:nvPr/>
              </p:nvSpPr>
              <p:spPr>
                <a:xfrm>
                  <a:off x="1082040" y="5513638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>
                  <a:off x="3602320" y="5513638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" name="Прямоугольник 27"/>
                <p:cNvSpPr/>
                <p:nvPr/>
              </p:nvSpPr>
              <p:spPr>
                <a:xfrm>
                  <a:off x="2594208" y="5513638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9" name="Прямоугольник 28"/>
                <p:cNvSpPr/>
                <p:nvPr/>
              </p:nvSpPr>
              <p:spPr>
                <a:xfrm>
                  <a:off x="3098264" y="5513638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рямоугольник 29"/>
                <p:cNvSpPr/>
                <p:nvPr/>
              </p:nvSpPr>
              <p:spPr>
                <a:xfrm>
                  <a:off x="2090152" y="5513638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>
                  <a:off x="1586096" y="5513638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7" name="Группа 16"/>
              <p:cNvGrpSpPr/>
              <p:nvPr/>
            </p:nvGrpSpPr>
            <p:grpSpPr>
              <a:xfrm>
                <a:off x="2224381" y="5298794"/>
                <a:ext cx="4032448" cy="439783"/>
                <a:chOff x="3499756" y="5632680"/>
                <a:chExt cx="4032448" cy="439783"/>
              </a:xfrm>
            </p:grpSpPr>
            <p:sp>
              <p:nvSpPr>
                <p:cNvPr id="18" name="Прямоугольник 17"/>
                <p:cNvSpPr/>
                <p:nvPr/>
              </p:nvSpPr>
              <p:spPr>
                <a:xfrm>
                  <a:off x="3499756" y="5632680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" name="Прямоугольник 18"/>
                <p:cNvSpPr/>
                <p:nvPr/>
              </p:nvSpPr>
              <p:spPr>
                <a:xfrm>
                  <a:off x="4003812" y="5632680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рямоугольник 19"/>
                <p:cNvSpPr/>
                <p:nvPr/>
              </p:nvSpPr>
              <p:spPr>
                <a:xfrm>
                  <a:off x="5011924" y="5640415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" name="Прямоугольник 20"/>
                <p:cNvSpPr/>
                <p:nvPr/>
              </p:nvSpPr>
              <p:spPr>
                <a:xfrm>
                  <a:off x="4507868" y="5632680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" name="Прямоугольник 21"/>
                <p:cNvSpPr/>
                <p:nvPr/>
              </p:nvSpPr>
              <p:spPr>
                <a:xfrm>
                  <a:off x="6020036" y="5640415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" name="Прямоугольник 22"/>
                <p:cNvSpPr/>
                <p:nvPr/>
              </p:nvSpPr>
              <p:spPr>
                <a:xfrm>
                  <a:off x="5515980" y="5640415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4" name="Прямоугольник 23"/>
                <p:cNvSpPr/>
                <p:nvPr/>
              </p:nvSpPr>
              <p:spPr>
                <a:xfrm>
                  <a:off x="7028148" y="5640415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рямоугольник 24"/>
                <p:cNvSpPr/>
                <p:nvPr/>
              </p:nvSpPr>
              <p:spPr>
                <a:xfrm>
                  <a:off x="6524092" y="5640415"/>
                  <a:ext cx="504056" cy="432048"/>
                </a:xfrm>
                <a:prstGeom prst="rect">
                  <a:avLst/>
                </a:prstGeom>
                <a:noFill/>
                <a:ln w="44450"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sp>
        <p:nvSpPr>
          <p:cNvPr id="82" name="Прямоугольник 81"/>
          <p:cNvSpPr/>
          <p:nvPr/>
        </p:nvSpPr>
        <p:spPr>
          <a:xfrm>
            <a:off x="3418807" y="356390"/>
            <a:ext cx="561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012770" y="35639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4613518" y="361492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181539" y="334879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5714440" y="35639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344394" y="328873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097544" y="618000"/>
            <a:ext cx="3325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1398893" y="1178910"/>
            <a:ext cx="3325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3156340" y="1735510"/>
            <a:ext cx="3325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1989187" y="2309714"/>
            <a:ext cx="3325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2505274" y="2862482"/>
            <a:ext cx="3325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285049" y="3428053"/>
            <a:ext cx="3325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1398892" y="3986809"/>
            <a:ext cx="3325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3083667" y="4548353"/>
            <a:ext cx="3325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826483" y="5107110"/>
            <a:ext cx="3325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2344319" y="5665865"/>
            <a:ext cx="48300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3460039" y="818055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3491473" y="1373595"/>
            <a:ext cx="481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3480111" y="2005202"/>
            <a:ext cx="5414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3477568" y="2499895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494537" y="3072577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3451398" y="3621807"/>
            <a:ext cx="561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466904" y="4187634"/>
            <a:ext cx="534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379603" y="4748408"/>
            <a:ext cx="68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3447576" y="5390262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2351849" y="818055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1756863" y="818055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2941508" y="818055"/>
            <a:ext cx="479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4010436" y="1386384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4603703" y="1373595"/>
            <a:ext cx="5250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5200592" y="1391486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5741363" y="1373803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2345152" y="2038230"/>
            <a:ext cx="4821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2888608" y="2048104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4021545" y="2021017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4603446" y="2017037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5175745" y="2005202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2899304" y="2560682"/>
            <a:ext cx="479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3963369" y="2572886"/>
            <a:ext cx="6783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4654763" y="2554358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5200592" y="254487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5726135" y="2553096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6321151" y="2542461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6862558" y="2572886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7431696" y="2542461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538400" y="3101592"/>
            <a:ext cx="713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1207261" y="311853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1743439" y="3101592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2333130" y="3101592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2872854" y="3089003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4005013" y="3104684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4662778" y="3072577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1793978" y="3718415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2267266" y="3725969"/>
            <a:ext cx="5533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2948360" y="3692827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4033099" y="368649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4638733" y="3686490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4087781" y="426927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4584861" y="4269270"/>
            <a:ext cx="713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5151193" y="4269270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756592" y="426706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1162011" y="4773336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1708186" y="478360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2290588" y="4783600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2845603" y="4783600"/>
            <a:ext cx="5870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3963369" y="4787925"/>
            <a:ext cx="713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2915058" y="5404255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4035972" y="5404255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4614327" y="5401386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ё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5080082" y="5401386"/>
            <a:ext cx="6783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5746974" y="5390262"/>
            <a:ext cx="513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3" name="Прямоугольник 152"/>
          <p:cNvSpPr/>
          <p:nvPr/>
        </p:nvSpPr>
        <p:spPr>
          <a:xfrm>
            <a:off x="6307544" y="5401386"/>
            <a:ext cx="502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6904965" y="5401386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9096" y="3621807"/>
            <a:ext cx="1741601" cy="290266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3954" y="3269964"/>
            <a:ext cx="3324986" cy="249374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78362" y="3374200"/>
            <a:ext cx="3016170" cy="231255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507379" y="-30668"/>
            <a:ext cx="2913670" cy="337371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74420" y="60007"/>
            <a:ext cx="2913670" cy="265275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91108" y="123493"/>
            <a:ext cx="2913671" cy="253598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2" name="Picture 19" descr="Яблоки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84815" y="59065"/>
            <a:ext cx="3026279" cy="3923904"/>
          </a:xfrm>
          <a:prstGeom prst="ellipse">
            <a:avLst/>
          </a:prstGeom>
          <a:noFill/>
        </p:spPr>
      </p:pic>
      <p:pic>
        <p:nvPicPr>
          <p:cNvPr id="163" name="Рисунок 162" descr="Вишня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703923" y="369707"/>
            <a:ext cx="3550754" cy="2884989"/>
          </a:xfrm>
          <a:prstGeom prst="ellipse">
            <a:avLst/>
          </a:prstGeom>
        </p:spPr>
      </p:pic>
      <p:pic>
        <p:nvPicPr>
          <p:cNvPr id="164" name="Picture 10" descr="G:\картинки\815edd407bcf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5248" y="2340911"/>
            <a:ext cx="3308752" cy="247858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905629" y="-15513"/>
            <a:ext cx="3259820" cy="277821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7695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6" grpId="0"/>
      <p:bldP spid="8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4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40" y="-19050"/>
            <a:ext cx="9178039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82424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6" name="Picture 10" descr="ДУРМА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459" y="3169004"/>
            <a:ext cx="3764700" cy="245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БЕЛЕНА ЧЕРНА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0402" y="3068960"/>
            <a:ext cx="3982156" cy="2510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7459" y="313574"/>
            <a:ext cx="84210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Лекарственные растения</a:t>
            </a:r>
            <a:endParaRPr lang="ru-RU" sz="5400" dirty="0">
              <a:solidFill>
                <a:srgbClr val="FF3300"/>
              </a:solidFill>
            </a:endParaRPr>
          </a:p>
        </p:txBody>
      </p:sp>
      <p:sp>
        <p:nvSpPr>
          <p:cNvPr id="2" name="Молния 1"/>
          <p:cNvSpPr/>
          <p:nvPr/>
        </p:nvSpPr>
        <p:spPr>
          <a:xfrm rot="1001488">
            <a:off x="3067742" y="1407210"/>
            <a:ext cx="1696375" cy="1584424"/>
          </a:xfrm>
          <a:prstGeom prst="lightningBolt">
            <a:avLst/>
          </a:prstGeom>
          <a:solidFill>
            <a:srgbClr val="FF0000"/>
          </a:solidFill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5733256"/>
            <a:ext cx="2592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Дурман</a:t>
            </a:r>
            <a:endParaRPr lang="ru-RU" sz="5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29636" y="5827126"/>
            <a:ext cx="2592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Белена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35209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370" y="50511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657636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11063" y="228600"/>
            <a:ext cx="5321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Ядовитое растение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7" name="Picture 4" descr="0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558" y="1116092"/>
            <a:ext cx="6884143" cy="562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229636" y="5661248"/>
            <a:ext cx="2592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Табак</a:t>
            </a:r>
            <a:endParaRPr lang="ru-RU" sz="54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345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370" y="-2208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48311" y="2996623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83667"/>
            <a:ext cx="9135630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1" i="0" u="none" strike="noStrike" cap="none" normalizeH="0" baseline="0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МАТЕМАТИКИ </a:t>
            </a:r>
            <a:r>
              <a:rPr lang="ru-RU" sz="44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ПОДСЧИТАЛИ: </a:t>
            </a:r>
            <a:r>
              <a:rPr kumimoji="0" lang="ru-RU" sz="4400" b="1" i="0" u="none" strike="noStrike" cap="none" normalizeH="0" baseline="0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itchFamily="18" charset="0"/>
              <a:cs typeface="Arial" pitchFamily="34" charset="0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каждая выкуренная сигарета сокращает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жизнь на 15 мин;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каждые 13 секунд  умирает человек от заболевания, связанного с курением; 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год – это 2,5 млн человек. 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Приблизительно 1,1 миллиарда человек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мире является курильщиками.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592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61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16831" y="285749"/>
            <a:ext cx="7956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Цветочно- декоративные растения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4098" name="Picture 2" descr="73953294_a7d1b70765b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4745" y="2130908"/>
            <a:ext cx="5189023" cy="2875584"/>
          </a:xfrm>
          <a:prstGeom prst="flowChartOnlineStorage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Winged-Tobacco2-520x69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238" y="1294613"/>
            <a:ext cx="3773035" cy="5030713"/>
          </a:xfrm>
          <a:prstGeom prst="flowChartOnlineStorage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2106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7" name="цвет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991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3" descr="фон3.jpg"/>
          <p:cNvPicPr>
            <a:picLocks noChangeAspect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8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AutoShap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>
            <a:noAutofit/>
          </a:bodyPr>
          <a:lstStyle/>
          <a:p>
            <a:r>
              <a:rPr lang="ru-RU" sz="48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Соотнесите названия растений и их изображения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357304"/>
            <a:ext cx="7693025" cy="3724275"/>
          </a:xfrm>
        </p:spPr>
        <p:txBody>
          <a:bodyPr/>
          <a:lstStyle/>
          <a:p>
            <a:r>
              <a:rPr lang="ru-RU" sz="28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белена</a:t>
            </a:r>
          </a:p>
          <a:p>
            <a:r>
              <a:rPr lang="ru-RU" sz="28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картофель</a:t>
            </a:r>
          </a:p>
          <a:p>
            <a:r>
              <a:rPr lang="ru-RU" sz="28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дурман</a:t>
            </a:r>
          </a:p>
          <a:p>
            <a:r>
              <a:rPr lang="ru-RU" sz="28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паслён чёрный</a:t>
            </a:r>
          </a:p>
          <a:p>
            <a:r>
              <a:rPr lang="ru-RU" sz="28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болгарский перец</a:t>
            </a:r>
          </a:p>
          <a:p>
            <a:r>
              <a:rPr lang="ru-RU" sz="28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томаты</a:t>
            </a:r>
          </a:p>
          <a:p>
            <a:endParaRPr lang="ru-RU" sz="2000" dirty="0"/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060575"/>
            <a:ext cx="1712913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060575"/>
            <a:ext cx="18383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644900"/>
            <a:ext cx="172402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5" name="Picture 7" descr="болгарский перец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644900"/>
            <a:ext cx="1928813" cy="14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6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200" y="5157788"/>
            <a:ext cx="1738313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7" name="Picture 9" descr="картофель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3663" y="5068888"/>
            <a:ext cx="1790700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5848350" y="265588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5848350" y="4034776"/>
            <a:ext cx="3273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5992813" y="5608638"/>
            <a:ext cx="3273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8296275" y="2655888"/>
            <a:ext cx="2808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</p:txBody>
      </p:sp>
      <p:sp>
        <p:nvSpPr>
          <p:cNvPr id="89102" name="Text Box 14"/>
          <p:cNvSpPr txBox="1">
            <a:spLocks noChangeArrowheads="1"/>
          </p:cNvSpPr>
          <p:nvPr/>
        </p:nvSpPr>
        <p:spPr bwMode="auto">
          <a:xfrm>
            <a:off x="8367713" y="4240213"/>
            <a:ext cx="3305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</a:p>
        </p:txBody>
      </p:sp>
      <p:sp>
        <p:nvSpPr>
          <p:cNvPr id="89103" name="Text Box 15"/>
          <p:cNvSpPr txBox="1">
            <a:spLocks noChangeArrowheads="1"/>
          </p:cNvSpPr>
          <p:nvPr/>
        </p:nvSpPr>
        <p:spPr bwMode="auto">
          <a:xfrm>
            <a:off x="8296275" y="56086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xmlns="" val="172742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5556" y="741362"/>
            <a:ext cx="7992888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Самым </a:t>
            </a:r>
            <a:r>
              <a:rPr lang="ru-RU" sz="60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интересным </a:t>
            </a:r>
            <a:r>
              <a:rPr lang="ru-RU" sz="6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r>
              <a:rPr lang="ru-RU" sz="6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для меня…</a:t>
            </a:r>
          </a:p>
          <a:p>
            <a:pPr marL="857250" indent="-857250">
              <a:buFontTx/>
              <a:buChar char="-"/>
            </a:pPr>
            <a:endParaRPr lang="ru-RU" sz="2000" b="1" dirty="0" smtClean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6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Сегодня </a:t>
            </a:r>
            <a:r>
              <a:rPr lang="ru-RU" sz="60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уроке я</a:t>
            </a:r>
            <a:r>
              <a:rPr lang="ru-RU" sz="6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endParaRPr lang="ru-RU" b="1" dirty="0" smtClean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6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60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мне…</a:t>
            </a:r>
          </a:p>
        </p:txBody>
      </p:sp>
    </p:spTree>
    <p:extLst>
      <p:ext uri="{BB962C8B-B14F-4D97-AF65-F5344CB8AC3E}">
        <p14:creationId xmlns:p14="http://schemas.microsoft.com/office/powerpoint/2010/main" xmlns="" val="42867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4731" y="620682"/>
            <a:ext cx="856844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</a:t>
            </a:r>
          </a:p>
          <a:p>
            <a:pPr algn="ctr"/>
            <a:r>
              <a:rPr lang="ru-RU" sz="17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окончен</a:t>
            </a:r>
          </a:p>
        </p:txBody>
      </p:sp>
    </p:spTree>
    <p:extLst>
      <p:ext uri="{BB962C8B-B14F-4D97-AF65-F5344CB8AC3E}">
        <p14:creationId xmlns:p14="http://schemas.microsoft.com/office/powerpoint/2010/main" xmlns="" val="152622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392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101832" y="683829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34" y="1042536"/>
            <a:ext cx="9316845" cy="40164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8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СЕМЕЙСТВО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88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ПАСЛЁНОВЫЕ.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1100" b="1" dirty="0" smtClean="0">
              <a:ln w="17780" cmpd="sng">
                <a:solidFill>
                  <a:srgbClr val="0033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000" b="1" dirty="0" smtClean="0">
              <a:ln w="17780" cmpd="sng">
                <a:solidFill>
                  <a:srgbClr val="0033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48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ОБЩИЕ ПРИЗНАКИ ПАСЛЁНОВЫХ.</a:t>
            </a:r>
            <a:endParaRPr lang="ru-RU" sz="4800" b="1" dirty="0">
              <a:ln w="17780" cmpd="sng">
                <a:solidFill>
                  <a:srgbClr val="0033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72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90" y="14956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53216"/>
            <a:ext cx="8702703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u="sng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ПОРТФОЛИО</a:t>
            </a:r>
            <a:r>
              <a:rPr lang="ru-RU" sz="6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- это  различная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информация собранная о ком- то.</a:t>
            </a:r>
            <a:endParaRPr lang="ru-RU" sz="4400" b="1" dirty="0">
              <a:ln w="17780" cmpd="sng">
                <a:solidFill>
                  <a:srgbClr val="0033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04864"/>
            <a:ext cx="2790486" cy="3240563"/>
          </a:xfrm>
          <a:prstGeom prst="rect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66317"/>
            <a:ext cx="2553072" cy="2974329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3224212" y="2038443"/>
            <a:ext cx="2695575" cy="3810000"/>
            <a:chOff x="3213449" y="2038443"/>
            <a:chExt cx="2695575" cy="38100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3449" y="2038443"/>
              <a:ext cx="2695575" cy="3810000"/>
            </a:xfrm>
            <a:prstGeom prst="rect">
              <a:avLst/>
            </a:prstGeom>
            <a:noFill/>
            <a:ln w="28575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3331107" y="4365104"/>
              <a:ext cx="2465029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ru-RU" b="1" i="1" dirty="0">
                  <a:solidFill>
                    <a:srgbClr val="003300"/>
                  </a:solidFill>
                </a:rPr>
                <a:t>СЕМЕЙСТВА ПАСЛЁНОВЫЕ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7176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683568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8759" y="-20758"/>
            <a:ext cx="899079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ПОРТФОЛИО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6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СЕМЕЙСТВА ПАСЛЁНОВЫЕ</a:t>
            </a:r>
            <a:endParaRPr lang="ru-RU" sz="6000" b="1" dirty="0">
              <a:ln w="17780" cmpd="sng">
                <a:solidFill>
                  <a:srgbClr val="0033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249865"/>
            <a:ext cx="8951425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Название семейства</a:t>
            </a:r>
          </a:p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Жизненные формы растений данного семейства</a:t>
            </a:r>
          </a:p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Особенности строения цветка и соцветия</a:t>
            </a:r>
          </a:p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Типы плодов</a:t>
            </a:r>
          </a:p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Особенности строения корневой системы, стебля,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листьев</a:t>
            </a:r>
          </a:p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Представители семейства, использование их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0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человеком</a:t>
            </a:r>
          </a:p>
        </p:txBody>
      </p:sp>
    </p:spTree>
    <p:extLst>
      <p:ext uri="{BB962C8B-B14F-4D97-AF65-F5344CB8AC3E}">
        <p14:creationId xmlns:p14="http://schemas.microsoft.com/office/powerpoint/2010/main" xmlns="" val="355717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18" y="27805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249238" y="357581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794" y="205184"/>
            <a:ext cx="9143999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36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семействе пасленовые </a:t>
            </a:r>
            <a:r>
              <a:rPr lang="ru-RU" sz="36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насчитывается </a:t>
            </a:r>
            <a:r>
              <a:rPr lang="ru-RU" sz="3600" b="1" dirty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 3000 видов </a:t>
            </a:r>
            <a:r>
              <a:rPr lang="ru-RU" sz="36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растений.</a:t>
            </a:r>
          </a:p>
          <a:p>
            <a:pPr algn="ctr">
              <a:buFont typeface="Wingdings" pitchFamily="2" charset="2"/>
              <a:buNone/>
            </a:pPr>
            <a:r>
              <a:rPr lang="ru-RU" sz="36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основном они выходцы из Южной Америки. </a:t>
            </a:r>
          </a:p>
          <a:p>
            <a:pPr algn="ctr">
              <a:buFont typeface="Wingdings" pitchFamily="2" charset="2"/>
              <a:buNone/>
            </a:pPr>
            <a:endParaRPr lang="ru-RU" sz="1400" b="1" u="sng" dirty="0" smtClean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endParaRPr lang="ru-RU" sz="1400" b="1" u="sng" dirty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endParaRPr lang="ru-RU" sz="1400" b="1" u="sng" dirty="0" smtClean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r>
              <a:rPr lang="ru-RU" sz="4000" b="1" u="sng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Жизненные формы</a:t>
            </a:r>
            <a:endParaRPr lang="ru-RU" sz="4000" b="1" u="sng" dirty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7854" y="4882252"/>
            <a:ext cx="36871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Травянистые </a:t>
            </a:r>
            <a:r>
              <a:rPr lang="ru-RU" sz="2800" b="1" dirty="0" smtClean="0">
                <a:ln w="19050">
                  <a:solidFill>
                    <a:srgbClr val="0033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</a:t>
            </a:r>
            <a:endParaRPr lang="ru-RU" sz="2800" b="1" dirty="0">
              <a:ln w="19050">
                <a:solidFill>
                  <a:srgbClr val="0033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5517801"/>
            <a:ext cx="1979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Кустарники</a:t>
            </a:r>
            <a:endParaRPr lang="ru-RU" sz="2800" b="1" dirty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72200" y="4992318"/>
            <a:ext cx="15144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Деревья</a:t>
            </a:r>
            <a:endParaRPr lang="ru-RU" sz="2800" b="1" dirty="0">
              <a:ln>
                <a:solidFill>
                  <a:srgbClr val="0033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835696" y="3933056"/>
            <a:ext cx="1224136" cy="871789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190910" y="3831473"/>
            <a:ext cx="600913" cy="1050779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716016" y="3863730"/>
            <a:ext cx="0" cy="165407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4" descr="800px-Physical_World_Map_2004-04-01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023" y="403710"/>
            <a:ext cx="9088298" cy="518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Прямая со стрелкой 25"/>
          <p:cNvCxnSpPr/>
          <p:nvPr/>
        </p:nvCxnSpPr>
        <p:spPr>
          <a:xfrm flipV="1">
            <a:off x="2771800" y="1268806"/>
            <a:ext cx="2448272" cy="223011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6379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1026" name="i-main-pic" descr="Картинка 5 из 4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5148064" cy="686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488460" y="-19050"/>
            <a:ext cx="4647170" cy="68770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402" y="116632"/>
            <a:ext cx="403314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Паслён чёрный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14600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49238" y="2997200"/>
            <a:ext cx="8643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915930" y="4365625"/>
            <a:ext cx="52197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0" y="285750"/>
            <a:ext cx="9144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6" name="Picture 8" descr="КАРТОФЕЛЬ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3772" y="-16024"/>
            <a:ext cx="94915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24501" y="285750"/>
            <a:ext cx="31686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Картофель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3772" y="0"/>
            <a:ext cx="3665652" cy="255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0569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ТОМАТ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2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04248" y="332656"/>
            <a:ext cx="1619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Томат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9518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44450">
          <a:solidFill>
            <a:srgbClr val="0033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1193</TotalTime>
  <Words>273</Words>
  <Application>Microsoft Office PowerPoint</Application>
  <PresentationFormat>Экран (4:3)</PresentationFormat>
  <Paragraphs>156</Paragraphs>
  <Slides>27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Овощные растения</vt:lpstr>
      <vt:lpstr>Слайд 19</vt:lpstr>
      <vt:lpstr>Слайд 20</vt:lpstr>
      <vt:lpstr>Слайд 21</vt:lpstr>
      <vt:lpstr>Слайд 22</vt:lpstr>
      <vt:lpstr>Слайд 23</vt:lpstr>
      <vt:lpstr>Слайд 24</vt:lpstr>
      <vt:lpstr>Соотнесите названия растений и их изображения</vt:lpstr>
      <vt:lpstr>Слайд 26</vt:lpstr>
      <vt:lpstr>Слайд 27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Tata</cp:lastModifiedBy>
  <cp:revision>75</cp:revision>
  <dcterms:created xsi:type="dcterms:W3CDTF">2012-02-24T02:00:44Z</dcterms:created>
  <dcterms:modified xsi:type="dcterms:W3CDTF">2013-04-08T23:10:10Z</dcterms:modified>
</cp:coreProperties>
</file>