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embeddedFontLst>
    <p:embeddedFont>
      <p:font typeface="Calibri" pitchFamily="34" charset="0"/>
      <p:regular r:id="rId10"/>
      <p:bold r:id="rId11"/>
      <p:italic r:id="rId12"/>
      <p:boldItalic r:id="rId13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0909"/>
    <a:srgbClr val="F60A0A"/>
    <a:srgbClr val="FFCC00"/>
    <a:srgbClr val="FF9900"/>
    <a:srgbClr val="000099"/>
    <a:srgbClr val="9BECFF"/>
    <a:srgbClr val="990000"/>
    <a:srgbClr val="0000FF"/>
    <a:srgbClr val="D7F4F9"/>
    <a:srgbClr val="5757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78" d="100"/>
          <a:sy n="78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D8748-A7FD-420B-BAA7-0DF5C09B9A79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55AE0-31C4-485B-AFFA-BB5DEFBC1E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141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55AE0-31C4-485B-AFFA-BB5DEFBC1E6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38BF18-050F-4725-8D09-2766F0C41260}" type="slidenum">
              <a:rPr lang="ru-RU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55AE0-31C4-485B-AFFA-BB5DEFBC1E6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55AE0-31C4-485B-AFFA-BB5DEFBC1E6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436031-4B82-4307-9842-41D9F4B63607}" type="slidenum">
              <a:rPr lang="ru-RU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55AE0-31C4-485B-AFFA-BB5DEFBC1E6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55AE0-31C4-485B-AFFA-BB5DEFBC1E6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79050-B34B-4F52-9ACD-AAE74EEF6C48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57C41-D536-4C65-8B66-31B197820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1.wav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-5    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365D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8B2E9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+8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64FFF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5534561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+9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-2    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+6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58BDE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1700808"/>
            <a:ext cx="61166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Сложение чисел </a:t>
            </a:r>
          </a:p>
          <a:p>
            <a:pPr algn="ctr"/>
            <a:r>
              <a:rPr lang="ru-RU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 разными знаками</a:t>
            </a:r>
            <a:endParaRPr lang="ru-RU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2160" y="393305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математика 6 класс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Шульгина И.А.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1258888" y="5949950"/>
            <a:ext cx="7489825" cy="503238"/>
            <a:chOff x="975" y="3657"/>
            <a:chExt cx="4536" cy="317"/>
          </a:xfrm>
        </p:grpSpPr>
        <p:sp>
          <p:nvSpPr>
            <p:cNvPr id="10266" name="Line 24"/>
            <p:cNvSpPr>
              <a:spLocks noChangeShapeType="1"/>
            </p:cNvSpPr>
            <p:nvPr/>
          </p:nvSpPr>
          <p:spPr bwMode="auto">
            <a:xfrm>
              <a:off x="975" y="3974"/>
              <a:ext cx="45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Line 25"/>
            <p:cNvSpPr>
              <a:spLocks noChangeShapeType="1"/>
            </p:cNvSpPr>
            <p:nvPr/>
          </p:nvSpPr>
          <p:spPr bwMode="auto">
            <a:xfrm>
              <a:off x="3061" y="3793"/>
              <a:ext cx="0" cy="181"/>
            </a:xfrm>
            <a:prstGeom prst="line">
              <a:avLst/>
            </a:prstGeom>
            <a:noFill/>
            <a:ln w="412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AutoShape 26"/>
            <p:cNvSpPr>
              <a:spLocks noChangeArrowheads="1"/>
            </p:cNvSpPr>
            <p:nvPr/>
          </p:nvSpPr>
          <p:spPr bwMode="auto">
            <a:xfrm>
              <a:off x="3016" y="3657"/>
              <a:ext cx="227" cy="136"/>
            </a:xfrm>
            <a:prstGeom prst="chevron">
              <a:avLst>
                <a:gd name="adj" fmla="val 41728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4643438" y="5949950"/>
            <a:ext cx="374650" cy="503238"/>
            <a:chOff x="3152" y="4473"/>
            <a:chExt cx="236" cy="317"/>
          </a:xfrm>
        </p:grpSpPr>
        <p:sp>
          <p:nvSpPr>
            <p:cNvPr id="10260" name="Line 42"/>
            <p:cNvSpPr>
              <a:spLocks noChangeShapeType="1"/>
            </p:cNvSpPr>
            <p:nvPr/>
          </p:nvSpPr>
          <p:spPr bwMode="auto">
            <a:xfrm>
              <a:off x="3212" y="4609"/>
              <a:ext cx="0" cy="181"/>
            </a:xfrm>
            <a:prstGeom prst="line">
              <a:avLst/>
            </a:prstGeom>
            <a:noFill/>
            <a:ln w="412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10261" name="AutoShape 43"/>
            <p:cNvSpPr>
              <a:spLocks noChangeArrowheads="1"/>
            </p:cNvSpPr>
            <p:nvPr/>
          </p:nvSpPr>
          <p:spPr bwMode="auto">
            <a:xfrm>
              <a:off x="3152" y="4473"/>
              <a:ext cx="236" cy="136"/>
            </a:xfrm>
            <a:prstGeom prst="chevron">
              <a:avLst>
                <a:gd name="adj" fmla="val 43382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FF0000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971600" y="0"/>
            <a:ext cx="7164288" cy="1446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Финал конкурса </a:t>
            </a:r>
          </a:p>
          <a:p>
            <a:pPr>
              <a:defRPr/>
            </a:pPr>
            <a:r>
              <a:rPr lang="ru-RU" sz="44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44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перетягиванию</a:t>
            </a:r>
            <a:r>
              <a:rPr lang="ru-RU" sz="44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каната</a:t>
            </a:r>
            <a:endParaRPr lang="ru-RU" sz="4400" b="1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85750" y="1643063"/>
            <a:ext cx="1785938" cy="954087"/>
          </a:xfrm>
          <a:prstGeom prst="rect">
            <a:avLst/>
          </a:prstGeom>
          <a:solidFill>
            <a:srgbClr val="D7F4F9"/>
          </a:solidFill>
          <a:ln w="9525">
            <a:solidFill>
              <a:srgbClr val="5757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Иван Минусов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215188" y="1714500"/>
            <a:ext cx="1677292" cy="954088"/>
          </a:xfrm>
          <a:prstGeom prst="rect">
            <a:avLst/>
          </a:prstGeom>
          <a:solidFill>
            <a:srgbClr val="D7F4F9"/>
          </a:solidFill>
          <a:ln w="9525">
            <a:solidFill>
              <a:srgbClr val="5757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Петр Плюсов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429124" y="1857364"/>
            <a:ext cx="646393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8000" b="1" dirty="0">
                <a:ln w="1905">
                  <a:solidFill>
                    <a:srgbClr val="008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</a:p>
        </p:txBody>
      </p:sp>
      <p:grpSp>
        <p:nvGrpSpPr>
          <p:cNvPr id="10" name="Группа 43"/>
          <p:cNvGrpSpPr>
            <a:grpSpLocks/>
          </p:cNvGrpSpPr>
          <p:nvPr/>
        </p:nvGrpSpPr>
        <p:grpSpPr bwMode="auto">
          <a:xfrm>
            <a:off x="3500438" y="4572000"/>
            <a:ext cx="1357312" cy="785813"/>
            <a:chOff x="3500430" y="4572008"/>
            <a:chExt cx="1357322" cy="785818"/>
          </a:xfrm>
        </p:grpSpPr>
        <p:sp>
          <p:nvSpPr>
            <p:cNvPr id="42" name="Стрелка влево 41"/>
            <p:cNvSpPr/>
            <p:nvPr/>
          </p:nvSpPr>
          <p:spPr bwMode="auto">
            <a:xfrm>
              <a:off x="3500430" y="5143512"/>
              <a:ext cx="1357322" cy="214314"/>
            </a:xfrm>
            <a:prstGeom prst="leftArrow">
              <a:avLst/>
            </a:prstGeom>
            <a:solidFill>
              <a:srgbClr val="3333CC"/>
            </a:solidFill>
            <a:ln w="1905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000496" y="4572008"/>
              <a:ext cx="357191" cy="70803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4000" b="1" dirty="0">
                  <a:solidFill>
                    <a:srgbClr val="3333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1763688" y="260648"/>
            <a:ext cx="5328592" cy="1015663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DA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 </a:t>
            </a:r>
            <a:r>
              <a:rPr lang="ru-RU" sz="6000" b="1" dirty="0" smtClean="0">
                <a:solidFill>
                  <a:srgbClr val="DA0000"/>
                </a:solidFill>
                <a:latin typeface="Times New Roman" pitchFamily="18" charset="0"/>
                <a:cs typeface="Times New Roman" pitchFamily="18" charset="0"/>
              </a:rPr>
              <a:t>7 + 5 =</a:t>
            </a:r>
            <a:endParaRPr lang="ru-RU" sz="6000" b="1" dirty="0">
              <a:solidFill>
                <a:srgbClr val="D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AutoShape 2" descr="data:image/jpeg;base64,/9j/4AAQSkZJRgABAQAAAQABAAD/2wCEAAkGBhMSEBQTEhQVFRUUGB0XGRgUFx0aGBcVGBcWFxgYGBcaHSceFxojGRgaHy8gIycqLCwsGB8xNTAqNScsLCkBCQoKDgwOGg8PGjEkHyUsLiosLCwsKiwtLCwwLCwsLC0wLCw0NCwsLCwsLSw0LCwsLywsLCwsLCwsLCwsLCwsLP/AABEIAOEA4QMBIgACEQEDEQH/xAAcAAEAAwEBAQEBAAAAAAAAAAAABAUGBwMCCAH/xABKEAACAgEDAgQEAgYGBgcJAQABAgMRAAQSIQUxBhMiQQdRYXEygRQjQlKRoSQzYnKxwRWCorLR4RdTc5LCw/AlQ1SDo7TS4vEI/8QAGQEBAAMBAQAAAAAAAAAAAAAAAAIDBAEF/8QAMhEAAgIBAwAIBQIHAQAAAAAAAAECEQMSITEEE0FRcYGR8CIyscHhYaEFFDNCUtHxI//aAAwDAQACEQMRAD8A7jjGMAYxjAGMYwBjGMAYxjAGMYwBjGMA8tS5VGIqwpI3cCwOLPsMzfw/8TS62GWSVNhSVo9pILAr+K9oA7/59+5vurtWnmJ4qN/905wHpPW5oOpFYtb+jREqZWJMiF2YB7UhlLkk8tXPcjKZN615l0Y3jcvA/ROM5TqfEvV/0cSvqNHEoIZ/KjJkEBajLTllA2+rkDvXfjPX4V9cn1Wu1jSao6mNEVVatikFiVIjpQpA3AkKLI+2WKSfBVVHUcYxkjgxjGAMYxgDGMYAxjGAMYxgDGMYAxjGAMYxgDGMYAxjMf8AEPxBPpBpmhZFV5Qkhf2UlfUPnXPB45+mRnLSrJRjqdGwxkXQdUhnG6GWOUfON1cfxUnJWSIjGMYBD6yf6NN/2b/7hz879U0Il6j+joY0aYqo3mgQQo2iuSxLcDP0L14f0We+3lP/ALjZhPhv0aBptaHijenjI3qHolHJI3XVnM8v6sfBmqH9CXijnupn0jhNO0qLNIzRuzAkoxMqhzGfRHaeWpIfgbaAIY5qfgh0149Xqyod4NiqkxjZEkYNZ27hz3J96/POs6bpcMf9XFGl/uIq/wCAyVlyVGZsYxjJHBjGMAYxjAGMYwBjGMAYxjAGMYwBjGMAYxjAGMYwBnOvjItwIPmkv/lD/POi5zj4xRlkhG4j0Sk1XIuGxyOP8cpz/I/L6mnov9Vef0OM6Cb9FkUQSOkqgIfLJDM54Gwgg8nuOff7Z3b4fdJ6htGo1uqlO4ECAgVts7XfctqxFeldvYXdkDSdH8NaXSrUEMcf1CjcT7ln/Ex+pOWeXGY594/8R9R0k6iBVeOUER7aLB1C7t+5fqao+35ZmtV8SepxsVML72FxiouwCj10P3j7e1Z03xYi/o+9gD5Tq4v29QUn/uscxmrljbXjtxCK+5k5/wB0ZhzSlCWz+prxtOPH7FLrPGvUpFZGg1HlsrK9LDuNgDggccFvlzVZWdJ8RarRPIVh1KnUSKBu8pyaW1HqBAq27cAAZ1hNICnAzH+INNWp0t3Xm/l/VyVlDnJbv7likuKXoRH8ZdWETN5Mu4E/sREbQ1WAF3H0c+9n6Z4S/E7Xqw/VS7Russkd2KrtxXf5dhWb00Ev6ZmE6O/UJ2jU+XDGR5jj8RB/YT+0QO/t354Bkp5G0kzmqNW0vQ1XgbrWo1em86dAgc+jsGKglSSASB6hxmjzy0mlWJFjQBUQBVA7BQKA/hkLW+IoIp4tO7gSzfgWxZuwKF2eQewNe9Z6C+Fbsxv4naRZYxjJkRjGMAYxjAGMYwBjGMAYxjAGMYwBjGMAYzy1epWON5HNKilmPyVQSf5DMzH8S9GdtGT1/h/VnkVdj5+n1fbIynGPLJxhKXyqzV5zX4xO4WPaob9VLdtVDdFZ7c/b3+YzTR+P9IzFQZLWr/VPxfIBAF8jnMV8RvEEWpRXgDuvlOu7YQLkZNptqG013+oyjNOLg0mnwaejY5RyJyTXPYdXQ8DPrM+njbSKqhpGBNCjFLZNXQ9HJoE/YH5Z9Hxxo7rzTZ5oxyXXz/B2+v1Hzy7rId6M/VT/AMX6FvrdIssbxuLV1Kn7EV+Rzl3VfA2r0sv6SrCaOMEELfmFLu9lVYqzR7XnQNL4u0kkgjSZS7cAUQb9hyO59h75cZCeOGQJygY/oviSKSIEEVXe++Y/x71alDJW5GDj7qb+fuLH55pvGHgiNY5tTp3OnZVaRlUAxuQCfw8bSfmDXvROZ/4fdBTUa2c6lvOOm8tkHZCzb+WWzZGwVzX0PFY3ilrUGaI/K5ohDxfI6rEI5PMbjZtO+z7bau86f4T6QdPpVVhUjW8n99u4v3oUv+rlvWf3NWLAsbuyieTUqGc2+J2taDV6TUoFLQEFQ10fMLIwJB4FAe2dJzlPxkjMrpBER50oiSMFgpLtJJton6/wyWa6Vd6JYEnJ33MRfHhaBbRuODuqVWAIB4sL9COQOa+eb3wz4oi10ZkiSVVBq5EKgn3CnkPXYkEjMB4J+EDq/m9R8s1REMZtSR/1h7ED90XfuTyD1ZIwoAAAA4AHAA+QHtlxQfWMYwBjGMAYxjAGMYwBjGMAYxjAGMYwCj8adRMOilK/jceWn9+Q7AfyBLf6ucml8IR7YIwnLOBxdhVBZq/IV+edG8fzWdLH7M7Of9RNv/mZW6WO9ZEOKWJ2/i0Sj+V55vSZN5KXYasW0bIMXgGA8+XzxZs81f1r3/8AVYf4d6YLt2ELVUHbt/G7/wAKzbRxYk0+VaWS6xnMvEnhKGKJnG8FLYeo+mgexHJ4PveVWk6EfLSSR28wL34H4qYggAAiwO99h8hm08cp+o2f9Y6J+TOL/wBm8rNYtRc1wPbKpSa2LVJsnfDHw3G7zap7cq6olngNGu4ttFA/jAFjijnTM/PUXivU6RB5ZkEW9+Efbbs1AgfSiPrY+WWUvj3XKd1zmPaKpxd2bPqW6quK9j883480YxSr6FUsLm71fUtPiNpJDrysrllCrJCN7qAtm1IDbCQ4PJW6Ki+BmG1ZMcpkVEjZjf6ud13Nfyi2Ekk/PLjXeNZ5wyTrO8TLVHZusk7iDtscbaqiOecgdJ6smkm3wQypuHLMiOwYEbdu9TtFFrrnhcqck5Xv78zRGNRq16/g/QXRYpF08QmbdLtG88D1kWwAHsCaH0GTc4bN8XNQpX9dJs53HyoiRVVVKL97/LPYfGCclNku5STZ8lTVDjgHmzwRx3vNSzxS4foZX0d/5L1O2Zz3x2f/AGhpfpLpv/uGyk/6WdTuRVMMm9tvpjDEcE8iOc/KqNd79shde8Ux6mTT6sTALG+nMoUUoZJCzimBYUCDxfPFnK8uSMkl+qLcGKUJN87PhnasZB6R1uHVRiSCQSIfcX9uxAPcHJ2a00+DA1QxjGdAxjGAMYxgDGMYAxjGAMYxgDGMYBiviGtSaSQ9g0i/myoR/uHKvR63+mx88NE4/g0Z/wAzmo8d9KafRSBBckdSoB3JS7A+pUsPuRnIv9PgeVMD/VsCf7pBVv5G/wAs83pMWslmrFvGjtEM4+efUmoGYTT+MoeD5i9rFkYl8bQXXmKT98q6w7oJPjKUXp/l5w/3ZK/nWQOsL+r4I7ZV+KOuLJDakExsrij+6QT/ACvJWm1olhsEGx3v55RJ3uWpUU2j6YJP0VO/rdz9kZq/2iuaCLSxyFghVtvBrmu9dvbg/wAMoemyM0rwIdrBSu8kfhkcFwPrS1f1v2zZtP5WoaJI97GOIKBwoAD2WNfagBZo9u+WKFq2RcqZBHh4fLPl+ixqCWCgAck+w+/tllqZdWtnbFxzt2MLH97zD7e9H7ZC0/UIdY6REfgO+VGvjaGCC6pgWNgj9zmjwHV2NZlfFXR08k7APWQq17liBfHfvkeHoKxIAAOMna2QrrY9OybY2lMkdDsClBSPb12b+be93lr1ODggZGdx2JRd7lJ0Hp2meZ11DBE8pypYE/rWG1W4HG2y1/MDK/rEhVxGDJIeB5kUriLni+QCAPc1knReEX1TmRHddjbLUkGqVjz+YyXqfh7JGVrUShVJNbuQWvt9fUR+eWqS0pP7kotL2jafD6bSaHTOsuqgMzuXciUtwAAqhnAZwF57dyc1q+J9Ie2pgP8A81P+OcN0XheV5pIhqJgilXq/2mYvZ+fqF5eDwFNvLnUzEbaqxdXfcj/LNC6TSpfcqlig3bb/AGOvR9Xgb8M0R+zqf8DkpWBFjkfTOC6zwq0bNc8jFyNopSd1Ba5HN0OwH552jw10j9F0sUNklF9RPu55c8cD1E8DL8ObrGyjJjjFbMs8YxmgpGMYwBjGMAYyq8Sz6hIfM0wDMjBmQiy8Yvcq/wBrsfmaIHJGenQ+uR6qISRnv3Hup+v0+R98jqV6Seh6dRY4xjJEBjGMAZm4fh3oFkdzp1YuxYhyWQEmyFQnaBftWaTGcaT5OptEPTdGgjFRwxIP7Ear/gM5h8VOmRyalwy8LBG42kr6g8wB9JF8HOsTTKilmIVQLJY0APmSe2cd+IXX45dRM8H9ITykj3QEOAQZCSWHpAF1V324zP0htQqL3NXREnk+JWvCzcdE8JaPUdP0vm6aJi0EZJ2AMSY1slhTX9bznfRvD0Zi/Vu8d88Hcvf5NzX5jOl+A+tQy6HTIksbSJDGGRXBZSFUEMvcG/nmF6Gfbn0kivqCR/lmfpT+GNDH8zPvwx4bV5dSmoVHA2BZFtXBILGiPUnBU8HvkOfxLFodROk8rmQOgRvLLqVQbVMn7oIIHF/g7Zo/DklajUr/AGkP/wBNR/llfH+i6nVz6ORDJIxdtymlmAcyiMtXDLZQ1x6TR4yGKmtxNtMjeIfHH9UJ3WBWPLbWO6ufSFBJXtzVc98++ir5+o1DQNUW1AJRRtCqsu35knf9ub+Rg6HoZngll6mrwPEfQWT9iRASgQ8HawoD25H0zV+GNGiQHyRtgO0R7q3tsQK7Gu1sLrve49iKnNVHvZFO2Z2HpSrrntncpGpt6JDOzdtqgdl/nnv1D8Jz304J1eqb5bE/gu7/AMeePVO2YptsvRdfD/Sg6a/3pHP8wv8A4c0PUdECvbMb4L66qJ5N+tGax/eYsP5HL/X9dAX/AJ5apKqINOzP9NhCazUA+4jYfb9YP8s0uonCpec71viJU1u4tW+OvzVrH8ic+td4naQrFEGd34VVFsT9sirJNG78HaRJ5JJmUERsFQn9+iWNfMAr/HNnlR4U6OdNpI4m/HW56/fY7m596Jq/kBlvnrYYaIJGOctUrGMXkD/TKef5PN9gf2SwG4rfzrn8jk3JR5IqLfBPxnzJKFFsQAPcmh/E59ZI4MYxgDMH1/pT9P1J1+nvyn4nj52qSb317IxJ3ECwxDdi2bzPmSMMCrAEEUQRYIPBBHuMhOOpUWY56HZF6T1VNRGJEP0IPdW9wf8A1z3yZnNtZBJ0nVBo7OnlNJZ4Hc+Q59q5KN3qxzRvfdL6pHqIxJGbB4I91b3Vh7Ef+uMhjyW9MuV7snlxaVrj8r90S8+ZJAoLMQABZJ7ADkknPrPiWIMpVhYYEEfMEUcuKCqj8Y6Fu2r0/wCcqj/E5Lg61p3/AATRN/dkU/4HOPzeCik0kaTzAQyMEBawo9QHBH7rZR9W6LqYZEUSK5lam3xI1bV7j08cD2zF/M71Rr6mD7Wdp8bdObUaGURE71G9QnO/be5CB+IMu5dp73nFtWqxIQHhh3fiV4VF/kNoz7j8P6wqFUQEDb6jFTnaQeWB5uqJ7mz98+dZ0LVFg0mm07UeaZwXG0gAliSAODx8vllWTJGe/wDr7l2JLHtf1+xcfCnpjy68OrDyol3sYohGrtwEQsv4xu9VEkejLJwYtZqIuwWVyPszFl/2WGZrpXW9cj+TCk0axrflx6khRuawV3Ch2fiuSfpz9T6vVNM0skWqsqLa4nYsLXmwARt2+18ZHI1KCiufL7DTcrv6/csodTM3UZIRMYhIFraB6kArvW6zZ5BHuPbJ0/SN2pqFWiWMpEkiswbzwrmmK8qpjdlse5T7Zl9R1RzNHI6zqYqZGbTgm93IIRu1Ac37nj3zReH/ABd50zwsgKPcjfq5Iydwo/iJqio5vuwo2M4pUrIyg+8uNV0OXyt+odykTCQq0rPudbKLTc8vtx0fQywRh4LYgBJ4JDREiCjtIuiO10bAo3xUyPp0IMbFpWEXKq8rsljsSGJ3EGqsmiPpkfqHWBFqC3Ijmj2swBIEq/gJrsSpA+uwD2GS1qWxVTRWdB62kmq1S0UcsG2t8lVENEd+a+R5GWGuU0Tmb6Lo2j1heUkvLEWAqttsLWvcgbB/HjNHqJCRXbMuSr2LY2R5+mo/TBMCqTxTiJXJCgiWWMbZD+6PM3fSvqQcnP1LU+UX9JQVyGPuARwQD7jND/pcRwmPkbdR51KxU0mmmY+pVYj1Rr2H5juM11jpv9Ga2kQxbFKguLKwxoQ4lUPQ28KeF7Dis1NR6uMvI7hi5TcfM03iT4erpYopGZJZZNyNJKF2JKVEkJUSHaiboihJ3FvMquQBq/hbNC2mYJGiujdwoDNFKPNj3HYt0GMfariOX3iPp7T6KRI7EgUPGRwRLGRJHR/vqMwPgXq4TWjabjn9PDTSALNu1EG6VxsGyT9Iir0ks3YkE56Cio8GJtvk6tkbqUpWGRgaIQkH5GjRz3klCgliAB3J4Azl3jf4sRnfptIwY7TvkB4ocFV4PJvknsL7VRjllUWu07jg5M2vhq1aZNwKrtIA9iwO7uSeaB+9/PKafWwfpSIxqT9JLVu4ABZ7PNVRB/MZw89UdSVSWaqXfvlstLXrNX+Gqr6VnxPIPLT3JLMbAruqg9+fwnnPLeFuGOEn8ru+89fD0bWnO+f+H6P8QbX8tSw2ksT7g0v/AAJyT4dcnSwktu9A9XzHt/LPzfoNUwtmd1jUEcdixUgIqlqLGz7Gu5oc5+jvDHTzBo4IyCCqDcCbpiLYWeTRJH5Zqwxk88sjezS27jH0nEsUFG7ZaYxjN5gGUHjbU6iLSNLpXCvHR2lQQ4JC7bYek2Qby/yB13QtNppI1/EV9N9t6kMtn5bgMjK6dHYumco6l4t6jNHJp5tMJVZRYCgnaSAGXbtpwdxB4op+eU3hfrms0Oo3FZy0gVWSSMFH/EFAKsKIq91E8m+O+y6L4jj/AEopOPLdkVSj8MHjZ7Ug+9OCPnRrJ3iqWFPLl4/VurH+7e0n8gxP5Z5nWzW/abk1xWxET4vOIhJJo3AO3n1qBvIA/wDdkdyPf7fLNn4Y8QfpkPnCN41Jobv2q7lbANXY5HtmE8Y+IYhpfSeTxwLPPHA9znQPDZg/RIf0Y3EEAU+9AV6vk1975u814MkpvdlGVRS2X1M3KK1uoUgcuGH2ZEP+N5X9X0wbW6YUPwyn8x5Y/wDFkz4gQPDImqT8BASWv2SCdjH6Gyt/3fnmX1XXlE2mkLCgzKT8g6//AJBcx5Vpm0yyG6TN5otAPkM+td0u1OfzpnUlI4IP2ydqtaoXuMRUXEi7s5/03QAa6cEdkj/xlH+WaoaFdvbMxqOpKvUb9nir7lHsfyc5eydbUJ3yCom7KfrRVAaF+wA9yTQA+fOZmDovURI7nRz8mhSjhR9z8/8ALND0M/pnUo0HKQnzn/1CNg/75U/YHOqZowYFNNyITyOOyOJ6mfVxLcumnRSQtlD3PAHF85Ci8ZR8+rtwbsUb7H5fKs6p8QgP0I/9pF/ESKfy7ZxqfTR6efU+WIY/6PIQZO+8FGHlj9qYkUBfZm71RjLDBT0bl0FKWN5NqR/OseJ08yORGFofn+y3f/I/llu3XQyjab+t+2dC8E6eHVaWXzkinrUTcvBtB3yGWxHJbIP1nY57dX+GuikikEUKQyFSEaO0CvR2nap2kA+1ZZLolrZlKzK90claYPJIoJLSQvGoUMSzymNAAFdRdMaLWvzBNV5dVWXyJ/L8tU8+XcGXYQochQiICqfayPllZrFEepRkVwkbRMROA53rXmKQnDKHHItTTDj3yw1XVydIQY3YyMbKAsFoAW5qufmCcjKMoxUK7TT0fS5OTdeH4O/nqkUUKtLIiClFswHJAAH3Jzg3ifxHBFqH/R38wxSOImUEhULpPFTyOQPKmBQIiKNoY2d2VsPXV9N6hTt9mYj1WDXqWuB6fzyF1CRZCKeJi67OGiJB4YHuNvqB9X9qvcZZ18m6aofykYq1K/NFv13xxqdem6eZo4yaEUK0tMdou2Bbm+/spyv6Yy7WjSSQVuHqFVezkAN7Egg/U58dFr+yKpgWZGAU33vgENu+RG4fPLlupIls0u4n6gDsO7orE1XyGZ8kndc+/A0wTUVxXv8AVFfG4mvZIX3UgBEhtgATY2nuKv7/AGzw1WlijapGDuOBFE1UPk7H+rF3wLbk8DvnvrutA+l5mAPGyFasH2JZ/MYfQmvpldqupQx0uxj8hv2j/u7eP45yMX2J+/Qm5pLdpev5RofAfSG1vUYEYfq4v1jKAVRI0IO0CyPU+0Ek2bJJOforMH8I/DP6PpP0ho1jk1IDbRfpiFlLJJNkHcfuOOM3mejijpieP0ieqewxjGWlAxjGAeOq0aSqUkUMrCiGF2Mxuu+FqSvR1M/knvGaJI/dEncD25BP1983GMjKEZco6pNcHP8AxV8KoH096NDHNEd6AyOVeh+Ah2IF+x9jXteZnwv43GmkVVPLtUsB/H6eGZV/ZkH1oEKQe1js2c7+IXhAq56hpV/WKP16KOXjH7a/2gO49wPmOaMuP++PKNWDLf8A5y4ZvdPqI5ogykPG4+4IPBBB/gQcpJfh709ib0sRv2o1+S3Q/IZhui+LX08bSwASRsNzRnsG/eWjwfp7/ll9D8RJjHFJ5KFZmKJ6iCWBCkV3HJHOQj0mElclv4WSn0TJGVR4K3rvR5Ol3JFufSGuWNtCSa2se5Ukim/I80TS6vx2jpQYX98vfFXiyWWJoXjSIpNFZDyN60czKvoUHnyW5VuNpNjjMIOnwzrM0ux3kkeQG5KBJJNk88WBZs8e+ZsrxrdX6FuLDkls6LPpPhTXdRZZ4SsUSE1JLfrPIIUAWR7XwPvlbqH1IUCRhHe7cTdr5ThJxtIBZo7LEDghTtJza+DPFD6TQQReSrpvZFdWemZnZwo/V8mjWZ7xX1itVKwi8tmdZNu4ADUxjZIrEwlmMsPpCXV7zRvLY9S6X2ZXLHlTZ1Lwd4Si0MRCOZHkovIf2q7BQLpRZoWe55zQZzn4d+PI2hGmId2i9MXl3IWgotHZ2ryqUhNCyhNDNSPGMO3dsnrf5d+U1b727fvu4++allxpUjO8U2+CH8Rif0MV286O+LNbvYWL5r37XnHdHrpH1U4kQwtJBNGoEZmZwyEUqqSUZgK3UQAWv551Dxt4hjl0/lgSKyzRg742Wj+ML2/EV5AznGm6lF/pKNjqGji9aySQ0zKDG42fhbaWI29rF8VVjPKalmVLz3NmODWB26/Tb9DQ9N8XiLSzxs2p8+Z45kLGNZCG02nW22EAr6TVDkUe/OefVPGwYzeXFqwrbfLMjNS7QS+6pD+I1VHOYwOWcvy3lKAv4mPpURx/MgAC+OwWh2z06gzigm8FAq2u8cqX3ncByCT+fGcnc5UWwjDHFbNvx/BO671FJXcmDhnM346KKQySLR3KpLVISFsk8+2XHRv1miEaVd7SWcfj5vmhQpSffuMyUmtZ2O9y20sVEj3SmhxvBsAkGj+7+effTuolTJuEbADj0gbivAojbzttjzbbfmbyGTE5R2GPLHHO90iy03TIRu3lyY5f2aYE0vI5U/s3Y9vnnrr+nxOPSX3RLQG0C2ChRfexaD+Of2eXa23ZH9TcgXcALpd3FXXJPY43uRY2/wCrGrf7XqOV6pXdlvV42ioIVZVKEkNTD1hiFavSSFAB3jdVDvkuTpDtLveMkCtpYlaI55AG0gn6g5TvqmPAdyvKgAmtpO7bXysXXzH0y46F0tNQfW7x0q/hQszsx2iwbFe9nvxxzY0uLW6M0ZRUXa25P5JoLkLs8PYCnKuwIuiGFkd+1ZO8OaLTDVxnU6krCTUgUSbWUWQpNXyT3+V8jJXSekqHp7ZbdV8sUGKKznlvwjapIHJ5/jar0uEsHWL0kEbJX3AMI2ksAC2FDsSaOVKUtvQlPLiSarsvtO7aXUI6K8bKyMAVZSCpU9iCOCM9cx3wzm/o8kexYwjAhEDAL5iK7UGJob93A4vd9hsc9CMtSs8tqmMYxkjgxjGAMYxgDKbxV1OSCDdGY1ZmChpfwLYPJojnih9SOD2y5zmnxf6o0T6ZNxCSb7AJFlSnBK8iwf8AAfMGE70uieP5kc465DJDqdqM0MbeXIwQhtjSIkjILHADEi/5e2W/U+l+YoeF3IILFQxJO0GUkWR6vTd9/mch62F59I8jL5QDAxOVUrJE5K7GIN2CVA4sV9eIH6bqdMdvk7DRRqZ+QRTKN5IF+9H3OeS1LZJ7r375PaxSVW+fU9ejaf8ASJ0USygggnzFKk8sSSw3AmmYWT2JGSuvSjTS+UGgVVZtto5YhyDTFAQwHYXzR98l+EuuBZgxhdADy1egfd+B/PLbxH1CEzCaUFQ7FFbaW2sFHMi2GReVscOQSAFFls08s+u0tbV+5PU729+0YOXqgLA+egAJIVUnCAm+Qu2gaPfIup1oZT+vJYHeDtm3F6oWxX6VZ7Wcv59S8aywyS7pt4plRXCBQ4ZbC1yxU1XAFcGwPU9VTzw+1zGErZ5XdxFtDE1/1nrPP0zUptcL36EWm74MppOrGKXfFLJHf7UYdSAeWAptwAPy72cu4/FM4UKNROVDB9vklh5g53nceWvm/c97yp1uvCqY/Xu3MwYgKNjinTbt92tu9dqAyx6X4itrNkrGU2+lVspsWSz3YfjPH4j7ZfNyq0vfoUwdNxtFxovEM2ql8uZ3ImkR3ZoFS2UbQd4ak9PHAyH8QelLBqnKKF8zk7ebDLybA+tf/wBzxbqLNCsW2Rtrs+7zeTuCjaSATtAXt/aOR+oyvqGS9xazuFnhRZIBI4AUiuPlmda+sU29u4upJfj33Ffp2MaWKtVaU9rvaRGKPI4O6/7TZYFpdrPtal5RtrDe1MSNw/Fz7DnjPPXaCQqRsJBsna25RalRt4NCmJ/MZ8vqVraU/EKbcA4vcArAUOVv6d80KV7ozTjbtnzP1P0nzAzKwA2lj6dyMxoPX7pocHIjehgCRa2xUJ6S8ZO2wB6bQEk9qP8AG8n08bEgDtVkV6gOw8trsG9l81f5Cr6yhRvWCjuu4itxMqbgEJ49JV/l2r552M1LZFcoOI8o+YfKZivJ3E7WJc7uTQHYr3A/LJB6c55PP1Y7v5pzkfomsu17Vzd7AQST2Fi7vj7Z6jXyvLSR1HZHmMpI9N7qZR3sEC841K2l2G3HnUIIinpZJaufxdufko/FR55OXHQmEUzAURss7t/AU32BBHz9+2Uq9QmYNKSmzazKu5XJIFhSCdwIHJI+WRCG27xKJAeOAwCg2CGBFCzXbLNEu1meeRTTj3mm0/ic2tgKokd7rcOQ0JoEgfgvuD3Hyz5k8TEzAAF0UkgCoyTTA8JXp28fPjnM/BppGkjiVRukXcgrup3Nu9XZeCfnQ9vboPww+G665DPrDJ5RClEV9u/dZO6hwNu08EGm75FQTele+SmSUVqa97Gz+CsjPpdQ7CiZ69+wjQnvyeWJ+5zomRundOjgiWKFFjjQUqqKA/5+9++Sc2xjpVGGb1O0MYxkiIxjGAMYxgDOVf8A+gulSPooZ0FrBId9d1D7VV79gGAB/vD5Z1XI/UNAk8TwyqGSRSjA+6sKIwdTo/M3QZ1qN49qykkgtRtixpAGBY8gVR4JHy5tNH4ghUwbmaNTM8st23mcgMpYAmqA4IH9YSSTldrOgSdO10mjk7qfMgc/tC7Rvz2i/wC0hGffjATzRLNIh2K1JKUA3LJfpZhwzKUUc+rk55WaCeTTLt9+Z6uCVY20WI61cJ/pIEolDq8amxGE/DuRBxv/AGSRwOTkPqXiEL5zwK0ayyeY3ILbiSAU2+mM+sjcG3fUdsysCG+4/jR/2uf4DLOEvwPVZuuWP3r2zvURizQvjWzSJnTm8xVYK1G+6sexrvvr29sjHVTPLUUQ2bim8gkWpIJNMdvI4Hvx889dEGtff02LVTwCObJ+oyHo5IfNKxBmYmzsBYEg3db9tA+/bLI0m9jjxScY/El5nn1KFzKwKgAA0SGFih6q5+fzrg55wySw7mAUDaoJNjaWIAu/ryfbjLKeBndhR5ZY+FA5PqYcHvtP8s/k5AhZnUsruaX1HcQSAAvIP4L5ySnslRB9H3bckuR0vTylj5rKxobQpRgQb9XBurBA+xyFon3yFzNShiGjQsrgWQoHsRYBNsPuMm9FBlX0RhEHHBTv7jaQDnhC8sjjYm2I3Tte2hfJ2tQJo0Djtlt+DrhDTF6/2LXUyx7t0hmLMN/MQNhieR+tqrB7Z5zvEAhKTEOLXiNL2tXBLMRzn141BGoggRo1ZdPGLk4s+r0g7TR5vmsjdVgP6No18yVzIJGYxgybOVAVRxS7ge1Xz3zPBaowl/l/pv7E5ZIrVHu8CdLrqQTLAKdivrldjYG7sgBo/f2yu62fMjhkDqWO8MiVUarW30/s2ATZ5P1rPbWdJCaKFFRmZ5nMhsRs6INoILE0LYVf1475KbpITTQxhNtmR7anZkZogGJUcGgwFfLv74TjFpp9rXluRfxKtPYn9Nig6fCyvYJtRVAnv39xXvnzBOolKxqdxJJJahuBNt3oVZ5A98vY/TfPdieD8zf4G+lD8sgwoY12+a7C7APpq7uhR45ur75csid2K0pKKX1K5A4UsItke3du20GA5FEAcn69sm6TSu0EoZ13SmJY0Qq2/c5G4kWQFIquOW+mR440RSoHp+TEnuBfNkC6HHvQzRCSPTJBSKGgTziKALaia/0dCQB+FfWfkAcjmyJKorf/AF+aXmQipvlkwdPEmumEVnaq6GLb33FQsjL9VTcPu653noXSxp4EiAA2jmu112H0HAH0Azk/wvh8vWRCWMszq3lk9wSC8kxB5tiKF9lrOz5f0fozxfFLmqXh+TBnzxyPTDhPfx/AxjGazKMYxgDGMYAxjGAMYxgGM+J3gX/SOmBioamC3hbtf70ZPyahz7EA9rziGnlEiyRzs8LqGVlK9pBfDjcCoDgNfPY8Z+os5b8YPCmmIGrRxDq/au04WuHr8LDipPbgG+KqyYus45L8OfqueO04dBIVJBsEGiB7EcEHb9frlpBKGrkAjkEgd/rubnPHrWhmb9e8cgZv6wtHtG4n0sD+EhhXI9/uCYGnLe1/lQ/wGUuLe/aaozXHYaTTRjy2G4AspUGk9IN87SSb/P2HbPvp2h8vbudGKgruCRhitCgTuN1X88iaR5COx/j/APrk5oJQLIYD8v8AMZU9W5ctGxNQDvS8/wBhW/wOROpaRZAts6bDuBQFDdV3IYe5zyErH2J/Jf8ALPCedhxVfmw/5ZUotO0XOSapk+KXjli1/vMr+wHahXb2z+dF6RF50aIm22BP4xVXZ9TEXt3c8d8r/Nc9gx/IEf8AHJcBeOJyFIeQbFq/Sh/rG54BI9I+5+Wcmp065Z1aL37CXrNSJ9Q8gUEyPSnaD6eET1A2AQAfzz06zqA2oZE5WMLEtUbK9+Dz+NiPyyv6XvVi6rbIPQK/brg8eyi2P2Hzyw6X4V1huRIWYoLXeALf2NtRNH1Gvl9chHBK/hXCpHXlhFfE6PvqequcRIf6pVhWjVt+1Xt+I1/q559c1W6dq5WMCJSb5EYomx/aLfwzRdB8AvEwkmkBYBiEViTvPuXIoGyT980uk6DEIwDplB+Z5/j8+2acXQJbX2L/AKYcv8RxR2juckhiklbZGrOx9lG7/nlnB4LkYDfIkbXynLMB72Owb6fzzrC9MckEtR9vLG3t8zd/lefGsaJPW7pYNHkAXXzYjmu4vN8OiRXLs8/J/EMj+VUYfSeFdMqWIA3yaVzbc/ughfyrPHrepSIn0oZGO4BEHDdtxPc/K77DJ3WPEbSF44FG0ivMHezwa9vzvJfhT4dSTOrzb0i4J3Ehnr2A+R+f8L9tixwhvR57y5Mj03Zqvhr0JlgGqmJaWZfTYrZF3AA+bfiJ+3yzaZ8ogAAAAAFADsAOwGfWZpO3ZtjFRVIYxjIkhjGMAYxjAGMYwBjGMAZQeK/Caa1UO7bJHe01YINWrD5WByO2X+M6m07RyUVJUzmus6oNNWm1unYhhRdRuRx2sL7j+Y9xkrRdC6fIA0UUTAiyFYg372vcfas2PWOiRalNkq3XII7g/T/gcy3/AEWxhtyamZfttsfYgCvyrLLjLnko05IOo8H1o/DUK8rHx3yXJpUdNpWM8c7vl9szPifwFMm1kbU6pexUPRWu1ruG6/mPlmd1Gk1QpQmrFcgETFVPsLBAJ/jk4wi+CueWae9m2g8LaUEskSNu7gHgV3riwfobyW/h2EgEQKR37X/nnP8ATxdXkTyh+khSbsqynjmhJw9fnlxpNH1dDYMvezuXdf09YLfwx1cV3Dr5vvNVB4Y09k+QoJ9q4yxj6UABUMY4qmHFfLgcZl9D1fqqkltOZB7b4ylfYqbr7gnJ8ev6s+0rpIo/mXc/yTcD2+ZyOlLuJrI3zf7l9F0oKSQFW/3VrPttIL5P3u/8Qa/KsqTN1Iqa0sKt7EzXf12A1/tZnNX4R6zqjUupSCOz6UajRI4qMc1X72F4h/ojazaRVBO3cft9PpzmW8T+LjpZVjWLczKSNpXgA1ySCaPf8s99J8Kv/iNdqpvpvpft6ix/nlzoPh5oojYiLH5uxP8AK6/lnVKK5dnHjm+FRitP4j1mo/q4BY4tVZxR72F4/nk1vBGp1bq036sD5gAD5kR8817nOkxQqoCqAoHYAUB+Qz7zjy9yOro6/uZS9D8JQaYDaN7/AL78n/VHZfyy6xjKm2+TRGKiqQxjGcOjGMYAxjGAMYxgDGMYAxjGAMYxgDGMYAxjGAM/mMYB/M+sYwBjGMAYxjAGMYwBjGMAYxjAGMYwBjGM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data:image/jpeg;base64,/9j/4AAQSkZJRgABAQAAAQABAAD/2wCEAAkGBhMSEBQTEhQVFRUUGB0XGRgUFx0aGBcVGBcWFxgYGBcaHSceFxojGRgaHy8gIycqLCwsGB8xNTAqNScsLCkBCQoKDgwOGg8PGjEkHyUsLiosLCwsKiwtLCwwLCwsLC0wLCw0NCwsLCwsLSw0LCwsLywsLCwsLCwsLCwsLCwsLP/AABEIAOEA4QMBIgACEQEDEQH/xAAcAAEAAwEBAQEBAAAAAAAAAAAABAUGBwMCCAH/xABKEAACAgEDAgQEAgYGBgcJAQABAgMRAAQSIQUxBhMiQQdRYXEygRQjQlKRoSQzYnKxwRWCorLR4RdTc5LCw/AlQ1SDo7TS4vEI/8QAGQEBAAMBAQAAAAAAAAAAAAAAAAIDBAEF/8QAMhEAAgIBAwAIBQIHAQAAAAAAAAECEQMSITEEE0FRcYGR8CIyscHhYaEFFDNCUtHxI//aAAwDAQACEQMRAD8A7jjGMAYxjAGMYwBjGMAYxjAGMYwBjGMA8tS5VGIqwpI3cCwOLPsMzfw/8TS62GWSVNhSVo9pILAr+K9oA7/59+5vurtWnmJ4qN/905wHpPW5oOpFYtb+jREqZWJMiF2YB7UhlLkk8tXPcjKZN615l0Y3jcvA/ROM5TqfEvV/0cSvqNHEoIZ/KjJkEBajLTllA2+rkDvXfjPX4V9cn1Wu1jSao6mNEVVatikFiVIjpQpA3AkKLI+2WKSfBVVHUcYxkjgxjGAMYxgDGMYAxjGAMYxgDGMYAxjGAMYxgDGMYAxjMf8AEPxBPpBpmhZFV5Qkhf2UlfUPnXPB45+mRnLSrJRjqdGwxkXQdUhnG6GWOUfON1cfxUnJWSIjGMYBD6yf6NN/2b/7hz879U0Il6j+joY0aYqo3mgQQo2iuSxLcDP0L14f0We+3lP/ALjZhPhv0aBptaHijenjI3qHolHJI3XVnM8v6sfBmqH9CXijnupn0jhNO0qLNIzRuzAkoxMqhzGfRHaeWpIfgbaAIY5qfgh0149Xqyod4NiqkxjZEkYNZ27hz3J96/POs6bpcMf9XFGl/uIq/wCAyVlyVGZsYxjJHBjGMAYxjAGMYwBjGMAYxjAGMYwBjGMAYxjAGMYwBnOvjItwIPmkv/lD/POi5zj4xRlkhG4j0Sk1XIuGxyOP8cpz/I/L6mnov9Vef0OM6Cb9FkUQSOkqgIfLJDM54Gwgg8nuOff7Z3b4fdJ6htGo1uqlO4ECAgVts7XfctqxFeldvYXdkDSdH8NaXSrUEMcf1CjcT7ln/Ex+pOWeXGY594/8R9R0k6iBVeOUER7aLB1C7t+5fqao+35ZmtV8SepxsVML72FxiouwCj10P3j7e1Z03xYi/o+9gD5Tq4v29QUn/uscxmrljbXjtxCK+5k5/wB0ZhzSlCWz+prxtOPH7FLrPGvUpFZGg1HlsrK9LDuNgDggccFvlzVZWdJ8RarRPIVh1KnUSKBu8pyaW1HqBAq27cAAZ1hNICnAzH+INNWp0t3Xm/l/VyVlDnJbv7likuKXoRH8ZdWETN5Mu4E/sREbQ1WAF3H0c+9n6Z4S/E7Xqw/VS7Russkd2KrtxXf5dhWb00Ev6ZmE6O/UJ2jU+XDGR5jj8RB/YT+0QO/t354Bkp5G0kzmqNW0vQ1XgbrWo1em86dAgc+jsGKglSSASB6hxmjzy0mlWJFjQBUQBVA7BQKA/hkLW+IoIp4tO7gSzfgWxZuwKF2eQewNe9Z6C+Fbsxv4naRZYxjJkRjGMAYxjAGMYwBjGMAYxjAGMYwBjGMAYzy1epWON5HNKilmPyVQSf5DMzH8S9GdtGT1/h/VnkVdj5+n1fbIynGPLJxhKXyqzV5zX4xO4WPaob9VLdtVDdFZ7c/b3+YzTR+P9IzFQZLWr/VPxfIBAF8jnMV8RvEEWpRXgDuvlOu7YQLkZNptqG013+oyjNOLg0mnwaejY5RyJyTXPYdXQ8DPrM+njbSKqhpGBNCjFLZNXQ9HJoE/YH5Z9Hxxo7rzTZ5oxyXXz/B2+v1Hzy7rId6M/VT/AMX6FvrdIssbxuLV1Kn7EV+Rzl3VfA2r0sv6SrCaOMEELfmFLu9lVYqzR7XnQNL4u0kkgjSZS7cAUQb9hyO59h75cZCeOGQJygY/oviSKSIEEVXe++Y/x71alDJW5GDj7qb+fuLH55pvGHgiNY5tTp3OnZVaRlUAxuQCfw8bSfmDXvROZ/4fdBTUa2c6lvOOm8tkHZCzb+WWzZGwVzX0PFY3ilrUGaI/K5ohDxfI6rEI5PMbjZtO+z7bau86f4T6QdPpVVhUjW8n99u4v3oUv+rlvWf3NWLAsbuyieTUqGc2+J2taDV6TUoFLQEFQ10fMLIwJB4FAe2dJzlPxkjMrpBER50oiSMFgpLtJJton6/wyWa6Vd6JYEnJ33MRfHhaBbRuODuqVWAIB4sL9COQOa+eb3wz4oi10ZkiSVVBq5EKgn3CnkPXYkEjMB4J+EDq/m9R8s1REMZtSR/1h7ED90XfuTyD1ZIwoAAAA4AHAA+QHtlxQfWMYwBjGMAYxjAGMYwBjGMAYxjAGMYwCj8adRMOilK/jceWn9+Q7AfyBLf6ucml8IR7YIwnLOBxdhVBZq/IV+edG8fzWdLH7M7Of9RNv/mZW6WO9ZEOKWJ2/i0Sj+V55vSZN5KXYasW0bIMXgGA8+XzxZs81f1r3/8AVYf4d6YLt2ELVUHbt/G7/wAKzbRxYk0+VaWS6xnMvEnhKGKJnG8FLYeo+mgexHJ4PveVWk6EfLSSR28wL34H4qYggAAiwO99h8hm08cp+o2f9Y6J+TOL/wBm8rNYtRc1wPbKpSa2LVJsnfDHw3G7zap7cq6olngNGu4ttFA/jAFjijnTM/PUXivU6RB5ZkEW9+Efbbs1AgfSiPrY+WWUvj3XKd1zmPaKpxd2bPqW6quK9j883480YxSr6FUsLm71fUtPiNpJDrysrllCrJCN7qAtm1IDbCQ4PJW6Ki+BmG1ZMcpkVEjZjf6ud13Nfyi2Ekk/PLjXeNZ5wyTrO8TLVHZusk7iDtscbaqiOecgdJ6smkm3wQypuHLMiOwYEbdu9TtFFrrnhcqck5Xv78zRGNRq16/g/QXRYpF08QmbdLtG88D1kWwAHsCaH0GTc4bN8XNQpX9dJs53HyoiRVVVKL97/LPYfGCclNku5STZ8lTVDjgHmzwRx3vNSzxS4foZX0d/5L1O2Zz3x2f/AGhpfpLpv/uGyk/6WdTuRVMMm9tvpjDEcE8iOc/KqNd79shde8Ux6mTT6sTALG+nMoUUoZJCzimBYUCDxfPFnK8uSMkl+qLcGKUJN87PhnasZB6R1uHVRiSCQSIfcX9uxAPcHJ2a00+DA1QxjGdAxjGAMYxgDGMYAxjGAMYxgDGMYBiviGtSaSQ9g0i/myoR/uHKvR63+mx88NE4/g0Z/wAzmo8d9KafRSBBckdSoB3JS7A+pUsPuRnIv9PgeVMD/VsCf7pBVv5G/wAs83pMWslmrFvGjtEM4+efUmoGYTT+MoeD5i9rFkYl8bQXXmKT98q6w7oJPjKUXp/l5w/3ZK/nWQOsL+r4I7ZV+KOuLJDakExsrij+6QT/ACvJWm1olhsEGx3v55RJ3uWpUU2j6YJP0VO/rdz9kZq/2iuaCLSxyFghVtvBrmu9dvbg/wAMoemyM0rwIdrBSu8kfhkcFwPrS1f1v2zZtP5WoaJI97GOIKBwoAD2WNfagBZo9u+WKFq2RcqZBHh4fLPl+ixqCWCgAck+w+/tllqZdWtnbFxzt2MLH97zD7e9H7ZC0/UIdY6REfgO+VGvjaGCC6pgWNgj9zmjwHV2NZlfFXR08k7APWQq17liBfHfvkeHoKxIAAOMna2QrrY9OybY2lMkdDsClBSPb12b+be93lr1ODggZGdx2JRd7lJ0Hp2meZ11DBE8pypYE/rWG1W4HG2y1/MDK/rEhVxGDJIeB5kUriLni+QCAPc1knReEX1TmRHddjbLUkGqVjz+YyXqfh7JGVrUShVJNbuQWvt9fUR+eWqS0pP7kotL2jafD6bSaHTOsuqgMzuXciUtwAAqhnAZwF57dyc1q+J9Ie2pgP8A81P+OcN0XheV5pIhqJgilXq/2mYvZ+fqF5eDwFNvLnUzEbaqxdXfcj/LNC6TSpfcqlig3bb/AGOvR9Xgb8M0R+zqf8DkpWBFjkfTOC6zwq0bNc8jFyNopSd1Ba5HN0OwH552jw10j9F0sUNklF9RPu55c8cD1E8DL8ObrGyjJjjFbMs8YxmgpGMYwBjGMAYyq8Sz6hIfM0wDMjBmQiy8Yvcq/wBrsfmaIHJGenQ+uR6qISRnv3Hup+v0+R98jqV6Seh6dRY4xjJEBjGMAZm4fh3oFkdzp1YuxYhyWQEmyFQnaBftWaTGcaT5OptEPTdGgjFRwxIP7Ear/gM5h8VOmRyalwy8LBG42kr6g8wB9JF8HOsTTKilmIVQLJY0APmSe2cd+IXX45dRM8H9ITykj3QEOAQZCSWHpAF1V324zP0htQqL3NXREnk+JWvCzcdE8JaPUdP0vm6aJi0EZJ2AMSY1slhTX9bznfRvD0Zi/Vu8d88Hcvf5NzX5jOl+A+tQy6HTIksbSJDGGRXBZSFUEMvcG/nmF6Gfbn0kivqCR/lmfpT+GNDH8zPvwx4bV5dSmoVHA2BZFtXBILGiPUnBU8HvkOfxLFodROk8rmQOgRvLLqVQbVMn7oIIHF/g7Zo/DklajUr/AGkP/wBNR/llfH+i6nVz6ORDJIxdtymlmAcyiMtXDLZQ1x6TR4yGKmtxNtMjeIfHH9UJ3WBWPLbWO6ufSFBJXtzVc98++ir5+o1DQNUW1AJRRtCqsu35knf9ub+Rg6HoZngll6mrwPEfQWT9iRASgQ8HawoD25H0zV+GNGiQHyRtgO0R7q3tsQK7Gu1sLrve49iKnNVHvZFO2Z2HpSrrntncpGpt6JDOzdtqgdl/nnv1D8Jz304J1eqb5bE/gu7/AMeePVO2YptsvRdfD/Sg6a/3pHP8wv8A4c0PUdECvbMb4L66qJ5N+tGax/eYsP5HL/X9dAX/AJ5apKqINOzP9NhCazUA+4jYfb9YP8s0uonCpec71viJU1u4tW+OvzVrH8ic+td4naQrFEGd34VVFsT9sirJNG78HaRJ5JJmUERsFQn9+iWNfMAr/HNnlR4U6OdNpI4m/HW56/fY7m596Jq/kBlvnrYYaIJGOctUrGMXkD/TKef5PN9gf2SwG4rfzrn8jk3JR5IqLfBPxnzJKFFsQAPcmh/E59ZI4MYxgDMH1/pT9P1J1+nvyn4nj52qSb317IxJ3ECwxDdi2bzPmSMMCrAEEUQRYIPBBHuMhOOpUWY56HZF6T1VNRGJEP0IPdW9wf8A1z3yZnNtZBJ0nVBo7OnlNJZ4Hc+Q59q5KN3qxzRvfdL6pHqIxJGbB4I91b3Vh7Ef+uMhjyW9MuV7snlxaVrj8r90S8+ZJAoLMQABZJ7ADkknPrPiWIMpVhYYEEfMEUcuKCqj8Y6Fu2r0/wCcqj/E5Lg61p3/AATRN/dkU/4HOPzeCik0kaTzAQyMEBawo9QHBH7rZR9W6LqYZEUSK5lam3xI1bV7j08cD2zF/M71Rr6mD7Wdp8bdObUaGURE71G9QnO/be5CB+IMu5dp73nFtWqxIQHhh3fiV4VF/kNoz7j8P6wqFUQEDb6jFTnaQeWB5uqJ7mz98+dZ0LVFg0mm07UeaZwXG0gAliSAODx8vllWTJGe/wDr7l2JLHtf1+xcfCnpjy68OrDyol3sYohGrtwEQsv4xu9VEkejLJwYtZqIuwWVyPszFl/2WGZrpXW9cj+TCk0axrflx6khRuawV3Ch2fiuSfpz9T6vVNM0skWqsqLa4nYsLXmwARt2+18ZHI1KCiufL7DTcrv6/csodTM3UZIRMYhIFraB6kArvW6zZ5BHuPbJ0/SN2pqFWiWMpEkiswbzwrmmK8qpjdlse5T7Zl9R1RzNHI6zqYqZGbTgm93IIRu1Ac37nj3zReH/ABd50zwsgKPcjfq5Iydwo/iJqio5vuwo2M4pUrIyg+8uNV0OXyt+odykTCQq0rPudbKLTc8vtx0fQywRh4LYgBJ4JDREiCjtIuiO10bAo3xUyPp0IMbFpWEXKq8rsljsSGJ3EGqsmiPpkfqHWBFqC3Ijmj2swBIEq/gJrsSpA+uwD2GS1qWxVTRWdB62kmq1S0UcsG2t8lVENEd+a+R5GWGuU0Tmb6Lo2j1heUkvLEWAqttsLWvcgbB/HjNHqJCRXbMuSr2LY2R5+mo/TBMCqTxTiJXJCgiWWMbZD+6PM3fSvqQcnP1LU+UX9JQVyGPuARwQD7jND/pcRwmPkbdR51KxU0mmmY+pVYj1Rr2H5juM11jpv9Ga2kQxbFKguLKwxoQ4lUPQ28KeF7Dis1NR6uMvI7hi5TcfM03iT4erpYopGZJZZNyNJKF2JKVEkJUSHaiboihJ3FvMquQBq/hbNC2mYJGiujdwoDNFKPNj3HYt0GMfariOX3iPp7T6KRI7EgUPGRwRLGRJHR/vqMwPgXq4TWjabjn9PDTSALNu1EG6VxsGyT9Iir0ks3YkE56Cio8GJtvk6tkbqUpWGRgaIQkH5GjRz3klCgliAB3J4Azl3jf4sRnfptIwY7TvkB4ocFV4PJvknsL7VRjllUWu07jg5M2vhq1aZNwKrtIA9iwO7uSeaB+9/PKafWwfpSIxqT9JLVu4ABZ7PNVRB/MZw89UdSVSWaqXfvlstLXrNX+Gqr6VnxPIPLT3JLMbAruqg9+fwnnPLeFuGOEn8ru+89fD0bWnO+f+H6P8QbX8tSw2ksT7g0v/AAJyT4dcnSwktu9A9XzHt/LPzfoNUwtmd1jUEcdixUgIqlqLGz7Gu5oc5+jvDHTzBo4IyCCqDcCbpiLYWeTRJH5Zqwxk88sjezS27jH0nEsUFG7ZaYxjN5gGUHjbU6iLSNLpXCvHR2lQQ4JC7bYek2Qby/yB13QtNppI1/EV9N9t6kMtn5bgMjK6dHYumco6l4t6jNHJp5tMJVZRYCgnaSAGXbtpwdxB4op+eU3hfrms0Oo3FZy0gVWSSMFH/EFAKsKIq91E8m+O+y6L4jj/AEopOPLdkVSj8MHjZ7Ug+9OCPnRrJ3iqWFPLl4/VurH+7e0n8gxP5Z5nWzW/abk1xWxET4vOIhJJo3AO3n1qBvIA/wDdkdyPf7fLNn4Y8QfpkPnCN41Jobv2q7lbANXY5HtmE8Y+IYhpfSeTxwLPPHA9znQPDZg/RIf0Y3EEAU+9AV6vk1975u814MkpvdlGVRS2X1M3KK1uoUgcuGH2ZEP+N5X9X0wbW6YUPwyn8x5Y/wDFkz4gQPDImqT8BASWv2SCdjH6Gyt/3fnmX1XXlE2mkLCgzKT8g6//AJBcx5Vpm0yyG6TN5otAPkM+td0u1OfzpnUlI4IP2ydqtaoXuMRUXEi7s5/03QAa6cEdkj/xlH+WaoaFdvbMxqOpKvUb9nir7lHsfyc5eydbUJ3yCom7KfrRVAaF+wA9yTQA+fOZmDovURI7nRz8mhSjhR9z8/8ALND0M/pnUo0HKQnzn/1CNg/75U/YHOqZowYFNNyITyOOyOJ6mfVxLcumnRSQtlD3PAHF85Ci8ZR8+rtwbsUb7H5fKs6p8QgP0I/9pF/ESKfy7ZxqfTR6efU+WIY/6PIQZO+8FGHlj9qYkUBfZm71RjLDBT0bl0FKWN5NqR/OseJ08yORGFofn+y3f/I/llu3XQyjab+t+2dC8E6eHVaWXzkinrUTcvBtB3yGWxHJbIP1nY57dX+GuikikEUKQyFSEaO0CvR2nap2kA+1ZZLolrZlKzK90claYPJIoJLSQvGoUMSzymNAAFdRdMaLWvzBNV5dVWXyJ/L8tU8+XcGXYQochQiICqfayPllZrFEepRkVwkbRMROA53rXmKQnDKHHItTTDj3yw1XVydIQY3YyMbKAsFoAW5qufmCcjKMoxUK7TT0fS5OTdeH4O/nqkUUKtLIiClFswHJAAH3Jzg3ifxHBFqH/R38wxSOImUEhULpPFTyOQPKmBQIiKNoY2d2VsPXV9N6hTt9mYj1WDXqWuB6fzyF1CRZCKeJi67OGiJB4YHuNvqB9X9qvcZZ18m6aofykYq1K/NFv13xxqdem6eZo4yaEUK0tMdou2Bbm+/spyv6Yy7WjSSQVuHqFVezkAN7Egg/U58dFr+yKpgWZGAU33vgENu+RG4fPLlupIls0u4n6gDsO7orE1XyGZ8kndc+/A0wTUVxXv8AVFfG4mvZIX3UgBEhtgATY2nuKv7/AGzw1WlijapGDuOBFE1UPk7H+rF3wLbk8DvnvrutA+l5mAPGyFasH2JZ/MYfQmvpldqupQx0uxj8hv2j/u7eP45yMX2J+/Qm5pLdpev5RofAfSG1vUYEYfq4v1jKAVRI0IO0CyPU+0Ek2bJJOforMH8I/DP6PpP0ho1jk1IDbRfpiFlLJJNkHcfuOOM3mejijpieP0ieqewxjGWlAxjGAeOq0aSqUkUMrCiGF2Mxuu+FqSvR1M/knvGaJI/dEncD25BP1983GMjKEZco6pNcHP8AxV8KoH096NDHNEd6AyOVeh+Ah2IF+x9jXteZnwv43GmkVVPLtUsB/H6eGZV/ZkH1oEKQe1js2c7+IXhAq56hpV/WKP16KOXjH7a/2gO49wPmOaMuP++PKNWDLf8A5y4ZvdPqI5ogykPG4+4IPBBB/gQcpJfh709ib0sRv2o1+S3Q/IZhui+LX08bSwASRsNzRnsG/eWjwfp7/ll9D8RJjHFJ5KFZmKJ6iCWBCkV3HJHOQj0mElclv4WSn0TJGVR4K3rvR5Ol3JFufSGuWNtCSa2se5Ukim/I80TS6vx2jpQYX98vfFXiyWWJoXjSIpNFZDyN60czKvoUHnyW5VuNpNjjMIOnwzrM0ux3kkeQG5KBJJNk88WBZs8e+ZsrxrdX6FuLDkls6LPpPhTXdRZZ4SsUSE1JLfrPIIUAWR7XwPvlbqH1IUCRhHe7cTdr5ThJxtIBZo7LEDghTtJza+DPFD6TQQReSrpvZFdWemZnZwo/V8mjWZ7xX1itVKwi8tmdZNu4ADUxjZIrEwlmMsPpCXV7zRvLY9S6X2ZXLHlTZ1Lwd4Si0MRCOZHkovIf2q7BQLpRZoWe55zQZzn4d+PI2hGmId2i9MXl3IWgotHZ2ryqUhNCyhNDNSPGMO3dsnrf5d+U1b727fvu4++allxpUjO8U2+CH8Rif0MV286O+LNbvYWL5r37XnHdHrpH1U4kQwtJBNGoEZmZwyEUqqSUZgK3UQAWv551Dxt4hjl0/lgSKyzRg742Wj+ML2/EV5AznGm6lF/pKNjqGji9aySQ0zKDG42fhbaWI29rF8VVjPKalmVLz3NmODWB26/Tb9DQ9N8XiLSzxs2p8+Z45kLGNZCG02nW22EAr6TVDkUe/OefVPGwYzeXFqwrbfLMjNS7QS+6pD+I1VHOYwOWcvy3lKAv4mPpURx/MgAC+OwWh2z06gzigm8FAq2u8cqX3ncByCT+fGcnc5UWwjDHFbNvx/BO671FJXcmDhnM346KKQySLR3KpLVISFsk8+2XHRv1miEaVd7SWcfj5vmhQpSffuMyUmtZ2O9y20sVEj3SmhxvBsAkGj+7+effTuolTJuEbADj0gbivAojbzttjzbbfmbyGTE5R2GPLHHO90iy03TIRu3lyY5f2aYE0vI5U/s3Y9vnnrr+nxOPSX3RLQG0C2ChRfexaD+Of2eXa23ZH9TcgXcALpd3FXXJPY43uRY2/wCrGrf7XqOV6pXdlvV42ioIVZVKEkNTD1hiFavSSFAB3jdVDvkuTpDtLveMkCtpYlaI55AG0gn6g5TvqmPAdyvKgAmtpO7bXysXXzH0y46F0tNQfW7x0q/hQszsx2iwbFe9nvxxzY0uLW6M0ZRUXa25P5JoLkLs8PYCnKuwIuiGFkd+1ZO8OaLTDVxnU6krCTUgUSbWUWQpNXyT3+V8jJXSekqHp7ZbdV8sUGKKznlvwjapIHJ5/jar0uEsHWL0kEbJX3AMI2ksAC2FDsSaOVKUtvQlPLiSarsvtO7aXUI6K8bKyMAVZSCpU9iCOCM9cx3wzm/o8kexYwjAhEDAL5iK7UGJob93A4vd9hsc9CMtSs8tqmMYxkjgxjGAMYxgDKbxV1OSCDdGY1ZmChpfwLYPJojnih9SOD2y5zmnxf6o0T6ZNxCSb7AJFlSnBK8iwf8AAfMGE70uieP5kc465DJDqdqM0MbeXIwQhtjSIkjILHADEi/5e2W/U+l+YoeF3IILFQxJO0GUkWR6vTd9/mch62F59I8jL5QDAxOVUrJE5K7GIN2CVA4sV9eIH6bqdMdvk7DRRqZ+QRTKN5IF+9H3OeS1LZJ7r375PaxSVW+fU9ejaf8ASJ0USygggnzFKk8sSSw3AmmYWT2JGSuvSjTS+UGgVVZtto5YhyDTFAQwHYXzR98l+EuuBZgxhdADy1egfd+B/PLbxH1CEzCaUFQ7FFbaW2sFHMi2GReVscOQSAFFls08s+u0tbV+5PU729+0YOXqgLA+egAJIVUnCAm+Qu2gaPfIup1oZT+vJYHeDtm3F6oWxX6VZ7Wcv59S8aywyS7pt4plRXCBQ4ZbC1yxU1XAFcGwPU9VTzw+1zGErZ5XdxFtDE1/1nrPP0zUptcL36EWm74MppOrGKXfFLJHf7UYdSAeWAptwAPy72cu4/FM4UKNROVDB9vklh5g53nceWvm/c97yp1uvCqY/Xu3MwYgKNjinTbt92tu9dqAyx6X4itrNkrGU2+lVspsWSz3YfjPH4j7ZfNyq0vfoUwdNxtFxovEM2ql8uZ3ImkR3ZoFS2UbQd4ak9PHAyH8QelLBqnKKF8zk7ebDLybA+tf/wBzxbqLNCsW2Rtrs+7zeTuCjaSATtAXt/aOR+oyvqGS9xazuFnhRZIBI4AUiuPlmda+sU29u4upJfj33Ffp2MaWKtVaU9rvaRGKPI4O6/7TZYFpdrPtal5RtrDe1MSNw/Fz7DnjPPXaCQqRsJBsna25RalRt4NCmJ/MZ8vqVraU/EKbcA4vcArAUOVv6d80KV7ozTjbtnzP1P0nzAzKwA2lj6dyMxoPX7pocHIjehgCRa2xUJ6S8ZO2wB6bQEk9qP8AG8n08bEgDtVkV6gOw8trsG9l81f5Cr6yhRvWCjuu4itxMqbgEJ49JV/l2r552M1LZFcoOI8o+YfKZivJ3E7WJc7uTQHYr3A/LJB6c55PP1Y7v5pzkfomsu17Vzd7AQST2Fi7vj7Z6jXyvLSR1HZHmMpI9N7qZR3sEC841K2l2G3HnUIIinpZJaufxdufko/FR55OXHQmEUzAURss7t/AU32BBHz9+2Uq9QmYNKSmzazKu5XJIFhSCdwIHJI+WRCG27xKJAeOAwCg2CGBFCzXbLNEu1meeRTTj3mm0/ic2tgKokd7rcOQ0JoEgfgvuD3Hyz5k8TEzAAF0UkgCoyTTA8JXp28fPjnM/BppGkjiVRukXcgrup3Nu9XZeCfnQ9vboPww+G665DPrDJ5RClEV9u/dZO6hwNu08EGm75FQTele+SmSUVqa97Gz+CsjPpdQ7CiZ69+wjQnvyeWJ+5zomRundOjgiWKFFjjQUqqKA/5+9++Sc2xjpVGGb1O0MYxkiIxjGAMYxgDOVf8A+gulSPooZ0FrBId9d1D7VV79gGAB/vD5Z1XI/UNAk8TwyqGSRSjA+6sKIwdTo/M3QZ1qN49qykkgtRtixpAGBY8gVR4JHy5tNH4ghUwbmaNTM8st23mcgMpYAmqA4IH9YSSTldrOgSdO10mjk7qfMgc/tC7Rvz2i/wC0hGffjATzRLNIh2K1JKUA3LJfpZhwzKUUc+rk55WaCeTTLt9+Z6uCVY20WI61cJ/pIEolDq8amxGE/DuRBxv/AGSRwOTkPqXiEL5zwK0ayyeY3ILbiSAU2+mM+sjcG3fUdsysCG+4/jR/2uf4DLOEvwPVZuuWP3r2zvURizQvjWzSJnTm8xVYK1G+6sexrvvr29sjHVTPLUUQ2bim8gkWpIJNMdvI4Hvx889dEGtff02LVTwCObJ+oyHo5IfNKxBmYmzsBYEg3db9tA+/bLI0m9jjxScY/El5nn1KFzKwKgAA0SGFih6q5+fzrg55wySw7mAUDaoJNjaWIAu/ryfbjLKeBndhR5ZY+FA5PqYcHvtP8s/k5AhZnUsruaX1HcQSAAvIP4L5ySnslRB9H3bckuR0vTylj5rKxobQpRgQb9XBurBA+xyFon3yFzNShiGjQsrgWQoHsRYBNsPuMm9FBlX0RhEHHBTv7jaQDnhC8sjjYm2I3Tte2hfJ2tQJo0Djtlt+DrhDTF6/2LXUyx7t0hmLMN/MQNhieR+tqrB7Z5zvEAhKTEOLXiNL2tXBLMRzn141BGoggRo1ZdPGLk4s+r0g7TR5vmsjdVgP6No18yVzIJGYxgybOVAVRxS7ge1Xz3zPBaowl/l/pv7E5ZIrVHu8CdLrqQTLAKdivrldjYG7sgBo/f2yu62fMjhkDqWO8MiVUarW30/s2ATZ5P1rPbWdJCaKFFRmZ5nMhsRs6INoILE0LYVf1475KbpITTQxhNtmR7anZkZogGJUcGgwFfLv74TjFpp9rXluRfxKtPYn9Nig6fCyvYJtRVAnv39xXvnzBOolKxqdxJJJahuBNt3oVZ5A98vY/TfPdieD8zf4G+lD8sgwoY12+a7C7APpq7uhR45ur75csid2K0pKKX1K5A4UsItke3du20GA5FEAcn69sm6TSu0EoZ13SmJY0Qq2/c5G4kWQFIquOW+mR440RSoHp+TEnuBfNkC6HHvQzRCSPTJBSKGgTziKALaia/0dCQB+FfWfkAcjmyJKorf/AF+aXmQipvlkwdPEmumEVnaq6GLb33FQsjL9VTcPu653noXSxp4EiAA2jmu112H0HAH0Azk/wvh8vWRCWMszq3lk9wSC8kxB5tiKF9lrOz5f0fozxfFLmqXh+TBnzxyPTDhPfx/AxjGazKMYxgDGMYAxjGAMYxgGM+J3gX/SOmBioamC3hbtf70ZPyahz7EA9rziGnlEiyRzs8LqGVlK9pBfDjcCoDgNfPY8Z+os5b8YPCmmIGrRxDq/au04WuHr8LDipPbgG+KqyYus45L8OfqueO04dBIVJBsEGiB7EcEHb9frlpBKGrkAjkEgd/rubnPHrWhmb9e8cgZv6wtHtG4n0sD+EhhXI9/uCYGnLe1/lQ/wGUuLe/aaozXHYaTTRjy2G4AspUGk9IN87SSb/P2HbPvp2h8vbudGKgruCRhitCgTuN1X88iaR5COx/j/APrk5oJQLIYD8v8AMZU9W5ctGxNQDvS8/wBhW/wOROpaRZAts6bDuBQFDdV3IYe5zyErH2J/Jf8ALPCedhxVfmw/5ZUotO0XOSapk+KXjli1/vMr+wHahXb2z+dF6RF50aIm22BP4xVXZ9TEXt3c8d8r/Nc9gx/IEf8AHJcBeOJyFIeQbFq/Sh/rG54BI9I+5+Wcmp065Z1aL37CXrNSJ9Q8gUEyPSnaD6eET1A2AQAfzz06zqA2oZE5WMLEtUbK9+Dz+NiPyyv6XvVi6rbIPQK/brg8eyi2P2Hzyw6X4V1huRIWYoLXeALf2NtRNH1Gvl9chHBK/hXCpHXlhFfE6PvqequcRIf6pVhWjVt+1Xt+I1/q559c1W6dq5WMCJSb5EYomx/aLfwzRdB8AvEwkmkBYBiEViTvPuXIoGyT980uk6DEIwDplB+Z5/j8+2acXQJbX2L/AKYcv8RxR2juckhiklbZGrOx9lG7/nlnB4LkYDfIkbXynLMB72Owb6fzzrC9MckEtR9vLG3t8zd/lefGsaJPW7pYNHkAXXzYjmu4vN8OiRXLs8/J/EMj+VUYfSeFdMqWIA3yaVzbc/ughfyrPHrepSIn0oZGO4BEHDdtxPc/K77DJ3WPEbSF44FG0ivMHezwa9vzvJfhT4dSTOrzb0i4J3Ehnr2A+R+f8L9tixwhvR57y5Mj03Zqvhr0JlgGqmJaWZfTYrZF3AA+bfiJ+3yzaZ8ogAAAAAFADsAOwGfWZpO3ZtjFRVIYxjIkhjGMAYxjAGMYwBjGMAZQeK/Caa1UO7bJHe01YINWrD5WByO2X+M6m07RyUVJUzmus6oNNWm1unYhhRdRuRx2sL7j+Y9xkrRdC6fIA0UUTAiyFYg372vcfas2PWOiRalNkq3XII7g/T/gcy3/AEWxhtyamZfttsfYgCvyrLLjLnko05IOo8H1o/DUK8rHx3yXJpUdNpWM8c7vl9szPifwFMm1kbU6pexUPRWu1ruG6/mPlmd1Gk1QpQmrFcgETFVPsLBAJ/jk4wi+CueWae9m2g8LaUEskSNu7gHgV3riwfobyW/h2EgEQKR37X/nnP8ATxdXkTyh+khSbsqynjmhJw9fnlxpNH1dDYMvezuXdf09YLfwx1cV3Dr5vvNVB4Y09k+QoJ9q4yxj6UABUMY4qmHFfLgcZl9D1fqqkltOZB7b4ylfYqbr7gnJ8ev6s+0rpIo/mXc/yTcD2+ZyOlLuJrI3zf7l9F0oKSQFW/3VrPttIL5P3u/8Qa/KsqTN1Iqa0sKt7EzXf12A1/tZnNX4R6zqjUupSCOz6UajRI4qMc1X72F4h/ojazaRVBO3cft9PpzmW8T+LjpZVjWLczKSNpXgA1ySCaPf8s99J8Kv/iNdqpvpvpft6ix/nlzoPh5oojYiLH5uxP8AK6/lnVKK5dnHjm+FRitP4j1mo/q4BY4tVZxR72F4/nk1vBGp1bq036sD5gAD5kR8817nOkxQqoCqAoHYAUB+Qz7zjy9yOro6/uZS9D8JQaYDaN7/AL78n/VHZfyy6xjKm2+TRGKiqQxjGcOjGMYAxjGAMYxgDGMYAxjGAMYxgDGMYAxjGAM/mMYB/M+sYwBjGMAYxjAGMYwBjGMAYxjAGMYwBjGM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3" name="Группа 52"/>
          <p:cNvGrpSpPr/>
          <p:nvPr/>
        </p:nvGrpSpPr>
        <p:grpSpPr>
          <a:xfrm>
            <a:off x="1979712" y="4149080"/>
            <a:ext cx="5616624" cy="360040"/>
            <a:chOff x="1979712" y="3717032"/>
            <a:chExt cx="5400600" cy="360040"/>
          </a:xfrm>
        </p:grpSpPr>
        <p:grpSp>
          <p:nvGrpSpPr>
            <p:cNvPr id="46" name="Группа 45"/>
            <p:cNvGrpSpPr/>
            <p:nvPr/>
          </p:nvGrpSpPr>
          <p:grpSpPr>
            <a:xfrm>
              <a:off x="1979712" y="3717032"/>
              <a:ext cx="5400600" cy="306034"/>
              <a:chOff x="2381262" y="3429000"/>
              <a:chExt cx="6180828" cy="306034"/>
            </a:xfrm>
          </p:grpSpPr>
          <p:pic>
            <p:nvPicPr>
              <p:cNvPr id="47" name="Рисунок 46" descr="кан.jpg"/>
              <p:cNvPicPr>
                <a:picLocks noChangeAspect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>
              <a:xfrm>
                <a:off x="3857850" y="3429000"/>
                <a:ext cx="1757842" cy="294263"/>
              </a:xfrm>
              <a:prstGeom prst="rect">
                <a:avLst/>
              </a:prstGeom>
            </p:spPr>
          </p:pic>
          <p:pic>
            <p:nvPicPr>
              <p:cNvPr id="48" name="Рисунок 47" descr="кан.jpg"/>
              <p:cNvPicPr>
                <a:picLocks noChangeAspect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>
              <a:xfrm>
                <a:off x="2381262" y="3440771"/>
                <a:ext cx="1757842" cy="294263"/>
              </a:xfrm>
              <a:prstGeom prst="rect">
                <a:avLst/>
              </a:prstGeom>
            </p:spPr>
          </p:pic>
          <p:pic>
            <p:nvPicPr>
              <p:cNvPr id="49" name="Рисунок 48" descr="кан.jpg"/>
              <p:cNvPicPr>
                <a:picLocks noChangeAspect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>
              <a:xfrm>
                <a:off x="5334438" y="3429000"/>
                <a:ext cx="1757842" cy="294263"/>
              </a:xfrm>
              <a:prstGeom prst="rect">
                <a:avLst/>
              </a:prstGeom>
            </p:spPr>
          </p:pic>
          <p:pic>
            <p:nvPicPr>
              <p:cNvPr id="50" name="Рисунок 49" descr="кан.jpg"/>
              <p:cNvPicPr>
                <a:picLocks noChangeAspect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>
              <a:xfrm>
                <a:off x="6804248" y="3429000"/>
                <a:ext cx="1757842" cy="294263"/>
              </a:xfrm>
              <a:prstGeom prst="rect">
                <a:avLst/>
              </a:prstGeom>
            </p:spPr>
          </p:pic>
        </p:grpSp>
        <p:cxnSp>
          <p:nvCxnSpPr>
            <p:cNvPr id="52" name="Прямая соединительная линия 51"/>
            <p:cNvCxnSpPr/>
            <p:nvPr/>
          </p:nvCxnSpPr>
          <p:spPr>
            <a:xfrm>
              <a:off x="4644008" y="3717032"/>
              <a:ext cx="0" cy="36004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5364088" y="188640"/>
            <a:ext cx="72008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000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99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788024" y="192122"/>
            <a:ext cx="64807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endParaRPr lang="ru-RU" sz="6000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990000"/>
              </a:solidFill>
            </a:endParaRPr>
          </a:p>
        </p:txBody>
      </p: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-2017713" y="2492375"/>
            <a:ext cx="2017713" cy="3816350"/>
            <a:chOff x="-1271" y="1570"/>
            <a:chExt cx="1271" cy="2404"/>
          </a:xfrm>
        </p:grpSpPr>
        <p:pic>
          <p:nvPicPr>
            <p:cNvPr id="10262" name="Picture 6" descr="sport015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271" y="1570"/>
              <a:ext cx="1271" cy="2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3" name="Text Box 29"/>
            <p:cNvSpPr txBox="1">
              <a:spLocks noChangeArrowheads="1"/>
            </p:cNvSpPr>
            <p:nvPr/>
          </p:nvSpPr>
          <p:spPr bwMode="auto">
            <a:xfrm>
              <a:off x="-749" y="2251"/>
              <a:ext cx="408" cy="410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66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 dirty="0">
                  <a:solidFill>
                    <a:srgbClr val="FF3300"/>
                  </a:solidFill>
                </a:rPr>
                <a:t>-7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9144000" y="3429000"/>
            <a:ext cx="1560513" cy="2305050"/>
            <a:chOff x="5919" y="2296"/>
            <a:chExt cx="824" cy="1316"/>
          </a:xfrm>
        </p:grpSpPr>
        <p:pic>
          <p:nvPicPr>
            <p:cNvPr id="10264" name="Picture 7" descr="sport014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919" y="2296"/>
              <a:ext cx="824" cy="1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5" name="Text Box 30"/>
            <p:cNvSpPr txBox="1">
              <a:spLocks noChangeArrowheads="1"/>
            </p:cNvSpPr>
            <p:nvPr/>
          </p:nvSpPr>
          <p:spPr bwMode="auto">
            <a:xfrm>
              <a:off x="6282" y="2795"/>
              <a:ext cx="341" cy="369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6600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dirty="0" smtClean="0">
                  <a:solidFill>
                    <a:srgbClr val="FF3300"/>
                  </a:solidFill>
                </a:rPr>
                <a:t>+</a:t>
              </a:r>
              <a:r>
                <a:rPr lang="ru-RU" sz="3600" b="1" dirty="0" smtClean="0">
                  <a:solidFill>
                    <a:srgbClr val="FF3300"/>
                  </a:solidFill>
                </a:rPr>
                <a:t>5</a:t>
              </a:r>
              <a:endParaRPr lang="ru-RU" sz="3600" b="1" dirty="0">
                <a:solidFill>
                  <a:srgbClr val="FF33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4971E-6 L 0.25 1.84971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1.11111E-6 2.13873E-6 L -0.17795 0.0002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5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25 6.35838E-7 L 0.11997 -0.00023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6.47549E-8 L -0.12205 -0.00509 " pathEditMode="relative" rAng="0" ptsTypes="AA">
                                      <p:cBhvr>
                                        <p:cTn id="47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-3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7795 0.00023 L -0.31979 0.00093 " pathEditMode="relative" rAng="0" ptsTypes="AA">
                                      <p:cBhvr>
                                        <p:cTn id="4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35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5E-6 -5.78035E-8 L -0.05955 -0.00023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55 -0.00024 L -0.14618 -0.00024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9" grpId="0" animBg="1"/>
      <p:bldP spid="40" grpId="0" animBg="1"/>
      <p:bldP spid="44" grpId="0" animBg="1"/>
      <p:bldP spid="54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Группа 53"/>
          <p:cNvGrpSpPr/>
          <p:nvPr/>
        </p:nvGrpSpPr>
        <p:grpSpPr>
          <a:xfrm>
            <a:off x="1634583" y="1453792"/>
            <a:ext cx="2160240" cy="2842422"/>
            <a:chOff x="1634583" y="1453792"/>
            <a:chExt cx="2160240" cy="2842422"/>
          </a:xfrm>
        </p:grpSpPr>
        <p:pic>
          <p:nvPicPr>
            <p:cNvPr id="13" name="Рисунок 12" descr="ball_1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4633611">
              <a:off x="1293492" y="1794883"/>
              <a:ext cx="2842422" cy="2160240"/>
            </a:xfrm>
            <a:prstGeom prst="rect">
              <a:avLst/>
            </a:prstGeom>
          </p:spPr>
        </p:pic>
        <p:cxnSp>
          <p:nvCxnSpPr>
            <p:cNvPr id="14" name="Прямая соединительная линия 13"/>
            <p:cNvCxnSpPr/>
            <p:nvPr/>
          </p:nvCxnSpPr>
          <p:spPr>
            <a:xfrm>
              <a:off x="2843808" y="2420888"/>
              <a:ext cx="390914" cy="6458"/>
            </a:xfrm>
            <a:prstGeom prst="line">
              <a:avLst/>
            </a:prstGeom>
            <a:ln w="57150">
              <a:solidFill>
                <a:srgbClr val="0000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0" y="0"/>
            <a:ext cx="9144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rgbClr val="0000C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Финал конкурса </a:t>
            </a:r>
          </a:p>
          <a:p>
            <a:pPr algn="ctr">
              <a:defRPr/>
            </a:pPr>
            <a:r>
              <a:rPr lang="ru-RU" sz="4400" b="1" dirty="0" smtClean="0">
                <a:solidFill>
                  <a:srgbClr val="0000C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стрельба по воздушным шарикам</a:t>
            </a:r>
            <a:endParaRPr lang="ru-RU" sz="4400" b="1" dirty="0">
              <a:solidFill>
                <a:srgbClr val="0000C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0" y="1556792"/>
            <a:ext cx="2842422" cy="2160240"/>
            <a:chOff x="-180528" y="1772816"/>
            <a:chExt cx="2842422" cy="2160240"/>
          </a:xfrm>
        </p:grpSpPr>
        <p:pic>
          <p:nvPicPr>
            <p:cNvPr id="4" name="Рисунок 3" descr="ball_1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-180528" y="1772816"/>
              <a:ext cx="2842422" cy="2160240"/>
            </a:xfrm>
            <a:prstGeom prst="rect">
              <a:avLst/>
            </a:prstGeom>
          </p:spPr>
        </p:pic>
        <p:cxnSp>
          <p:nvCxnSpPr>
            <p:cNvPr id="9" name="Прямая соединительная линия 8"/>
            <p:cNvCxnSpPr/>
            <p:nvPr/>
          </p:nvCxnSpPr>
          <p:spPr>
            <a:xfrm>
              <a:off x="683568" y="2348880"/>
              <a:ext cx="360040" cy="0"/>
            </a:xfrm>
            <a:prstGeom prst="line">
              <a:avLst/>
            </a:prstGeom>
            <a:ln w="57150">
              <a:solidFill>
                <a:srgbClr val="0000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Группа 44"/>
          <p:cNvGrpSpPr/>
          <p:nvPr/>
        </p:nvGrpSpPr>
        <p:grpSpPr>
          <a:xfrm>
            <a:off x="6084168" y="1340768"/>
            <a:ext cx="2637493" cy="2004494"/>
            <a:chOff x="1453096" y="3956516"/>
            <a:chExt cx="2637493" cy="2004494"/>
          </a:xfrm>
        </p:grpSpPr>
        <p:pic>
          <p:nvPicPr>
            <p:cNvPr id="3" name="Рисунок 2" descr="ball_4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 rot="2280719">
              <a:off x="1453096" y="3956516"/>
              <a:ext cx="2637493" cy="2004494"/>
            </a:xfrm>
            <a:prstGeom prst="rect">
              <a:avLst/>
            </a:prstGeom>
          </p:spPr>
        </p:pic>
        <p:grpSp>
          <p:nvGrpSpPr>
            <p:cNvPr id="36" name="Группа 35"/>
            <p:cNvGrpSpPr/>
            <p:nvPr/>
          </p:nvGrpSpPr>
          <p:grpSpPr>
            <a:xfrm>
              <a:off x="2627784" y="4293096"/>
              <a:ext cx="432048" cy="432048"/>
              <a:chOff x="4716016" y="4653136"/>
              <a:chExt cx="432048" cy="432048"/>
            </a:xfrm>
          </p:grpSpPr>
          <p:cxnSp>
            <p:nvCxnSpPr>
              <p:cNvPr id="37" name="Прямая соединительная линия 36"/>
              <p:cNvCxnSpPr/>
              <p:nvPr/>
            </p:nvCxnSpPr>
            <p:spPr>
              <a:xfrm>
                <a:off x="4716016" y="4869160"/>
                <a:ext cx="432048" cy="0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4932040" y="4653136"/>
                <a:ext cx="0" cy="432048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Группа 41"/>
          <p:cNvGrpSpPr/>
          <p:nvPr/>
        </p:nvGrpSpPr>
        <p:grpSpPr>
          <a:xfrm>
            <a:off x="6948264" y="1196752"/>
            <a:ext cx="1921681" cy="2740762"/>
            <a:chOff x="6452623" y="4204946"/>
            <a:chExt cx="2137705" cy="2812770"/>
          </a:xfrm>
        </p:grpSpPr>
        <p:pic>
          <p:nvPicPr>
            <p:cNvPr id="33" name="Рисунок 32" descr="ball_4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 rot="3631455">
              <a:off x="6115091" y="4542478"/>
              <a:ext cx="2812770" cy="2137705"/>
            </a:xfrm>
            <a:prstGeom prst="rect">
              <a:avLst/>
            </a:prstGeom>
          </p:spPr>
        </p:pic>
        <p:grpSp>
          <p:nvGrpSpPr>
            <p:cNvPr id="39" name="Группа 38"/>
            <p:cNvGrpSpPr/>
            <p:nvPr/>
          </p:nvGrpSpPr>
          <p:grpSpPr>
            <a:xfrm>
              <a:off x="7596336" y="5085184"/>
              <a:ext cx="432048" cy="432048"/>
              <a:chOff x="4716016" y="4653136"/>
              <a:chExt cx="432048" cy="432048"/>
            </a:xfrm>
          </p:grpSpPr>
          <p:cxnSp>
            <p:nvCxnSpPr>
              <p:cNvPr id="40" name="Прямая соединительная линия 39"/>
              <p:cNvCxnSpPr/>
              <p:nvPr/>
            </p:nvCxnSpPr>
            <p:spPr>
              <a:xfrm>
                <a:off x="4716016" y="4869160"/>
                <a:ext cx="432048" cy="0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4932040" y="4653136"/>
                <a:ext cx="0" cy="432048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Группа 42"/>
          <p:cNvGrpSpPr/>
          <p:nvPr/>
        </p:nvGrpSpPr>
        <p:grpSpPr>
          <a:xfrm rot="21114914">
            <a:off x="5051449" y="1504691"/>
            <a:ext cx="2463432" cy="1872208"/>
            <a:chOff x="3398509" y="3905488"/>
            <a:chExt cx="2463432" cy="1872208"/>
          </a:xfrm>
        </p:grpSpPr>
        <p:pic>
          <p:nvPicPr>
            <p:cNvPr id="35" name="Рисунок 34" descr="ball_4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 rot="20230602">
              <a:off x="3398509" y="3905488"/>
              <a:ext cx="2463432" cy="1872208"/>
            </a:xfrm>
            <a:prstGeom prst="rect">
              <a:avLst/>
            </a:prstGeom>
          </p:spPr>
        </p:pic>
        <p:grpSp>
          <p:nvGrpSpPr>
            <p:cNvPr id="28" name="Группа 27"/>
            <p:cNvGrpSpPr/>
            <p:nvPr/>
          </p:nvGrpSpPr>
          <p:grpSpPr>
            <a:xfrm>
              <a:off x="4139952" y="4365104"/>
              <a:ext cx="432048" cy="432048"/>
              <a:chOff x="4716016" y="4653136"/>
              <a:chExt cx="432048" cy="432048"/>
            </a:xfrm>
          </p:grpSpPr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4716016" y="4869160"/>
                <a:ext cx="432048" cy="0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4932040" y="4653136"/>
                <a:ext cx="0" cy="432048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Группа 43"/>
          <p:cNvGrpSpPr/>
          <p:nvPr/>
        </p:nvGrpSpPr>
        <p:grpSpPr>
          <a:xfrm>
            <a:off x="5652120" y="1340768"/>
            <a:ext cx="2463432" cy="1872208"/>
            <a:chOff x="2699792" y="3717032"/>
            <a:chExt cx="2463432" cy="1872208"/>
          </a:xfrm>
        </p:grpSpPr>
        <p:pic>
          <p:nvPicPr>
            <p:cNvPr id="32" name="Рисунок 31" descr="ball_4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699792" y="3717032"/>
              <a:ext cx="2463432" cy="1872208"/>
            </a:xfrm>
            <a:prstGeom prst="rect">
              <a:avLst/>
            </a:prstGeom>
          </p:spPr>
        </p:pic>
        <p:grpSp>
          <p:nvGrpSpPr>
            <p:cNvPr id="29" name="Группа 28"/>
            <p:cNvGrpSpPr/>
            <p:nvPr/>
          </p:nvGrpSpPr>
          <p:grpSpPr>
            <a:xfrm>
              <a:off x="3563888" y="4077072"/>
              <a:ext cx="432048" cy="432048"/>
              <a:chOff x="4716016" y="4653136"/>
              <a:chExt cx="432048" cy="432048"/>
            </a:xfrm>
          </p:grpSpPr>
          <p:cxnSp>
            <p:nvCxnSpPr>
              <p:cNvPr id="30" name="Прямая соединительная линия 29"/>
              <p:cNvCxnSpPr/>
              <p:nvPr/>
            </p:nvCxnSpPr>
            <p:spPr>
              <a:xfrm>
                <a:off x="4716016" y="4869160"/>
                <a:ext cx="432048" cy="0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4932040" y="4653136"/>
                <a:ext cx="0" cy="432048"/>
              </a:xfrm>
              <a:prstGeom prst="line">
                <a:avLst/>
              </a:prstGeom>
              <a:ln w="57150">
                <a:solidFill>
                  <a:srgbClr val="0000C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Рисунок 33" descr="робин г.jpg"/>
          <p:cNvPicPr>
            <a:picLocks noChangeAspect="1"/>
          </p:cNvPicPr>
          <p:nvPr/>
        </p:nvPicPr>
        <p:blipFill>
          <a:blip r:embed="rId7" cstate="print"/>
          <a:srcRect l="10002"/>
          <a:stretch>
            <a:fillRect/>
          </a:stretch>
        </p:blipFill>
        <p:spPr>
          <a:xfrm>
            <a:off x="-2772816" y="3971097"/>
            <a:ext cx="2520280" cy="2886903"/>
          </a:xfrm>
          <a:prstGeom prst="rect">
            <a:avLst/>
          </a:prstGeom>
          <a:noFill/>
          <a:ln w="12700">
            <a:solidFill>
              <a:srgbClr val="0000C8"/>
            </a:solidFill>
          </a:ln>
        </p:spPr>
      </p:pic>
      <p:pic>
        <p:nvPicPr>
          <p:cNvPr id="46" name="Рисунок 45" descr="робин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>
          <a:xfrm flipH="1">
            <a:off x="9324528" y="4005064"/>
            <a:ext cx="2261285" cy="2852936"/>
          </a:xfrm>
          <a:prstGeom prst="rect">
            <a:avLst/>
          </a:prstGeom>
          <a:ln w="12700">
            <a:solidFill>
              <a:srgbClr val="0000C8"/>
            </a:solidFill>
          </a:ln>
        </p:spPr>
      </p:pic>
      <p:sp>
        <p:nvSpPr>
          <p:cNvPr id="67" name="Прямоугольник 66"/>
          <p:cNvSpPr/>
          <p:nvPr/>
        </p:nvSpPr>
        <p:spPr>
          <a:xfrm>
            <a:off x="4283968" y="1916832"/>
            <a:ext cx="56538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!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7504" y="2852936"/>
            <a:ext cx="1475656" cy="830997"/>
          </a:xfrm>
          <a:prstGeom prst="rect">
            <a:avLst/>
          </a:prstGeom>
          <a:solidFill>
            <a:srgbClr val="FCDCF5"/>
          </a:solidFill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DA0000"/>
                </a:solidFill>
                <a:latin typeface="Times New Roman" pitchFamily="18" charset="0"/>
                <a:cs typeface="Times New Roman" pitchFamily="18" charset="0"/>
              </a:rPr>
              <a:t>Минус</a:t>
            </a:r>
          </a:p>
          <a:p>
            <a:r>
              <a:rPr lang="ru-RU" sz="2400" b="1" dirty="0" smtClean="0">
                <a:solidFill>
                  <a:srgbClr val="DA0000"/>
                </a:solidFill>
                <a:latin typeface="Times New Roman" pitchFamily="18" charset="0"/>
                <a:cs typeface="Times New Roman" pitchFamily="18" charset="0"/>
              </a:rPr>
              <a:t>Тройкин</a:t>
            </a:r>
            <a:endParaRPr lang="ru-RU" sz="2400" b="1" dirty="0">
              <a:solidFill>
                <a:srgbClr val="D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236296" y="3140968"/>
            <a:ext cx="1836712" cy="830997"/>
          </a:xfrm>
          <a:prstGeom prst="rect">
            <a:avLst/>
          </a:prstGeom>
          <a:solidFill>
            <a:srgbClr val="FCDCF5"/>
          </a:solidFill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DA0000"/>
                </a:solidFill>
                <a:latin typeface="Times New Roman" pitchFamily="18" charset="0"/>
                <a:cs typeface="Times New Roman" pitchFamily="18" charset="0"/>
              </a:rPr>
              <a:t>Плюс</a:t>
            </a:r>
          </a:p>
          <a:p>
            <a:r>
              <a:rPr lang="ru-RU" sz="2400" b="1" dirty="0" smtClean="0">
                <a:solidFill>
                  <a:srgbClr val="DA0000"/>
                </a:solidFill>
                <a:latin typeface="Times New Roman" pitchFamily="18" charset="0"/>
                <a:cs typeface="Times New Roman" pitchFamily="18" charset="0"/>
              </a:rPr>
              <a:t>Четвериков</a:t>
            </a:r>
            <a:endParaRPr lang="ru-RU" sz="2400" b="1" dirty="0">
              <a:solidFill>
                <a:srgbClr val="D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755576" y="1484784"/>
            <a:ext cx="2842422" cy="2160240"/>
            <a:chOff x="1763688" y="4365104"/>
            <a:chExt cx="2842422" cy="2160240"/>
          </a:xfrm>
        </p:grpSpPr>
        <p:pic>
          <p:nvPicPr>
            <p:cNvPr id="49" name="Рисунок 48" descr="ball_1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2481328">
              <a:off x="1763688" y="4365104"/>
              <a:ext cx="2842422" cy="2160240"/>
            </a:xfrm>
            <a:prstGeom prst="rect">
              <a:avLst/>
            </a:prstGeom>
          </p:spPr>
        </p:pic>
        <p:cxnSp>
          <p:nvCxnSpPr>
            <p:cNvPr id="50" name="Прямая соединительная линия 49"/>
            <p:cNvCxnSpPr/>
            <p:nvPr/>
          </p:nvCxnSpPr>
          <p:spPr>
            <a:xfrm flipV="1">
              <a:off x="2987823" y="4936654"/>
              <a:ext cx="382190" cy="4514"/>
            </a:xfrm>
            <a:prstGeom prst="line">
              <a:avLst/>
            </a:prstGeom>
            <a:ln w="57150">
              <a:solidFill>
                <a:srgbClr val="0000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1979712" y="188640"/>
            <a:ext cx="4752528" cy="1015663"/>
          </a:xfrm>
          <a:prstGeom prst="rect">
            <a:avLst/>
          </a:prstGeom>
          <a:solidFill>
            <a:srgbClr val="D7F4F9"/>
          </a:solidFill>
          <a:ln w="9525"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 3 + 4 =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04048" y="188640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endParaRPr lang="ru-RU" sz="6000" dirty="0"/>
          </a:p>
        </p:txBody>
      </p:sp>
      <p:sp>
        <p:nvSpPr>
          <p:cNvPr id="48" name="TextBox 47"/>
          <p:cNvSpPr txBox="1"/>
          <p:nvPr/>
        </p:nvSpPr>
        <p:spPr>
          <a:xfrm>
            <a:off x="5652120" y="18864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ru-RU" sz="6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92044E-7 L 0.31806 -0.00324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41258E-6 L -0.28107 -0.00833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7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20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8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7" grpId="0"/>
      <p:bldP spid="67" grpId="1"/>
      <p:bldP spid="68" grpId="0" animBg="1"/>
      <p:bldP spid="70" grpId="0" animBg="1"/>
      <p:bldP spid="70" grpId="1" animBg="1"/>
      <p:bldP spid="55" grpId="0" animBg="1"/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11760" y="1412776"/>
            <a:ext cx="4320480" cy="1015663"/>
          </a:xfrm>
          <a:prstGeom prst="rect">
            <a:avLst/>
          </a:prstGeom>
          <a:solidFill>
            <a:schemeClr val="bg2"/>
          </a:solidFill>
          <a:ln w="12700">
            <a:solidFill>
              <a:srgbClr val="0000C8"/>
            </a:solidFill>
          </a:ln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 3 + 4 = + 1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16632"/>
            <a:ext cx="4320480" cy="1015663"/>
          </a:xfrm>
          <a:prstGeom prst="rect">
            <a:avLst/>
          </a:prstGeom>
          <a:solidFill>
            <a:schemeClr val="bg2"/>
          </a:solidFill>
          <a:ln w="12700">
            <a:solidFill>
              <a:srgbClr val="0000C8"/>
            </a:solidFill>
          </a:ln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 7 + 5 =  2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636912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Как  сложить числа с разными знаками ?</a:t>
            </a:r>
            <a:endParaRPr lang="ru-RU" sz="3600" b="1" cap="none" spc="0" dirty="0">
              <a:ln w="10541" cmpd="sng">
                <a:solidFill>
                  <a:srgbClr val="0458A4"/>
                </a:solidFill>
                <a:prstDash val="solid"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3284984"/>
            <a:ext cx="8280920" cy="2431435"/>
          </a:xfrm>
          <a:prstGeom prst="rect">
            <a:avLst/>
          </a:prstGeom>
          <a:solidFill>
            <a:srgbClr val="FFFFBD"/>
          </a:solidFill>
          <a:ln>
            <a:solidFill>
              <a:srgbClr val="009600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36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поставить</a:t>
            </a:r>
            <a:r>
              <a:rPr lang="ru-RU" sz="40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009600"/>
                </a:solidFill>
                <a:latin typeface="Times New Roman" pitchFamily="18" charset="0"/>
                <a:cs typeface="Times New Roman" pitchFamily="18" charset="0"/>
              </a:rPr>
              <a:t>знак</a:t>
            </a:r>
            <a:r>
              <a:rPr lang="ru-RU" sz="40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того числа, </a:t>
            </a:r>
            <a:r>
              <a:rPr lang="ru-RU" sz="4000" b="1" i="1" dirty="0" smtClean="0">
                <a:solidFill>
                  <a:srgbClr val="009600"/>
                </a:solidFill>
                <a:latin typeface="Times New Roman" pitchFamily="18" charset="0"/>
                <a:cs typeface="Times New Roman" pitchFamily="18" charset="0"/>
              </a:rPr>
              <a:t>модул</a:t>
            </a:r>
            <a:r>
              <a:rPr lang="ru-RU" sz="40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ь </a:t>
            </a:r>
            <a:r>
              <a:rPr lang="ru-RU" sz="36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которого</a:t>
            </a:r>
            <a:r>
              <a:rPr lang="ru-RU" sz="40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009600"/>
                </a:solidFill>
                <a:latin typeface="Times New Roman" pitchFamily="18" charset="0"/>
                <a:cs typeface="Times New Roman" pitchFamily="18" charset="0"/>
              </a:rPr>
              <a:t>больше</a:t>
            </a:r>
            <a:r>
              <a:rPr lang="ru-RU" sz="40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;        </a:t>
            </a:r>
          </a:p>
          <a:p>
            <a:pPr marL="514350" indent="-514350">
              <a:buAutoNum type="arabicPeriod"/>
            </a:pPr>
            <a:r>
              <a:rPr lang="ru-RU" sz="36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из  большего  модуля   слагаемых </a:t>
            </a:r>
            <a:r>
              <a:rPr lang="ru-RU" sz="3600" b="1" i="1" dirty="0" smtClean="0">
                <a:solidFill>
                  <a:srgbClr val="009600"/>
                </a:solidFill>
                <a:latin typeface="Times New Roman" pitchFamily="18" charset="0"/>
                <a:cs typeface="Times New Roman" pitchFamily="18" charset="0"/>
              </a:rPr>
              <a:t>вычесть</a:t>
            </a:r>
            <a:r>
              <a:rPr lang="ru-RU" sz="36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  меньший</a:t>
            </a:r>
            <a:r>
              <a:rPr lang="ru-RU" sz="3200" b="1" i="1" dirty="0" smtClean="0">
                <a:solidFill>
                  <a:srgbClr val="00B4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solidFill>
                <a:srgbClr val="00B4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9872" y="116632"/>
            <a:ext cx="3600400" cy="707886"/>
          </a:xfrm>
          <a:prstGeom prst="rect">
            <a:avLst/>
          </a:prstGeom>
          <a:solidFill>
            <a:srgbClr val="D7F4F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+ (12  10)  = 2</a:t>
            </a:r>
            <a:endParaRPr lang="ru-RU" sz="4000" b="1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116632"/>
            <a:ext cx="2592288" cy="707886"/>
          </a:xfrm>
          <a:prstGeom prst="rect">
            <a:avLst/>
          </a:prstGeom>
          <a:solidFill>
            <a:srgbClr val="D7F4F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 10 + 12 =</a:t>
            </a:r>
            <a:endParaRPr lang="ru-RU" sz="4000" b="1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1412776"/>
            <a:ext cx="2592288" cy="707886"/>
          </a:xfrm>
          <a:prstGeom prst="rect">
            <a:avLst/>
          </a:prstGeom>
          <a:solidFill>
            <a:srgbClr val="D7F4F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 4 + 3,6 =</a:t>
            </a:r>
            <a:endParaRPr lang="ru-RU" sz="4000" b="1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1412776"/>
            <a:ext cx="4392488" cy="707886"/>
          </a:xfrm>
          <a:prstGeom prst="rect">
            <a:avLst/>
          </a:prstGeom>
          <a:solidFill>
            <a:srgbClr val="D7F4F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 (4  3,6)  =  0,4</a:t>
            </a:r>
            <a:endParaRPr lang="ru-RU" sz="4000" b="1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9" grpId="0" animBg="1"/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пират.jpg"/>
          <p:cNvPicPr>
            <a:picLocks noChangeAspect="1"/>
          </p:cNvPicPr>
          <p:nvPr/>
        </p:nvPicPr>
        <p:blipFill>
          <a:blip r:embed="rId5" cstate="print">
            <a:lum bright="17000"/>
          </a:blip>
          <a:stretch>
            <a:fillRect/>
          </a:stretch>
        </p:blipFill>
        <p:spPr>
          <a:xfrm>
            <a:off x="4283968" y="2276872"/>
            <a:ext cx="2292735" cy="1728192"/>
          </a:xfrm>
          <a:prstGeom prst="rect">
            <a:avLst/>
          </a:prstGeom>
        </p:spPr>
      </p:pic>
      <p:pic>
        <p:nvPicPr>
          <p:cNvPr id="6" name="Рисунок 5" descr="iCA2XVZ3T.jpg"/>
          <p:cNvPicPr>
            <a:picLocks noChangeAspect="1"/>
          </p:cNvPicPr>
          <p:nvPr/>
        </p:nvPicPr>
        <p:blipFill>
          <a:blip r:embed="rId6" cstate="print">
            <a:lum bright="15000" contrast="-1000"/>
          </a:blip>
          <a:srcRect/>
          <a:stretch>
            <a:fillRect/>
          </a:stretch>
        </p:blipFill>
        <p:spPr>
          <a:xfrm>
            <a:off x="6876256" y="5013176"/>
            <a:ext cx="2070230" cy="165618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259632" y="-171400"/>
            <a:ext cx="554461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Морской  бой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3429000"/>
            <a:ext cx="1800200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sym typeface="Symbol"/>
              </a:rPr>
              <a:t> 5 + 12 =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5776" y="3429000"/>
            <a:ext cx="936104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sym typeface="Symbol"/>
              </a:rPr>
              <a:t>  7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4077072"/>
            <a:ext cx="1800200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sym typeface="Symbol"/>
              </a:rPr>
              <a:t>23 + (28) =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4725144"/>
            <a:ext cx="1800200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sym typeface="Symbol"/>
              </a:rPr>
              <a:t> 17,6 + 8 =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5373216"/>
            <a:ext cx="1800200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sym typeface="Symbol"/>
              </a:rPr>
              <a:t> 0,5 + 1 =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5536" y="6021288"/>
            <a:ext cx="1872208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sym typeface="Symbol"/>
              </a:rPr>
              <a:t> 6,5 +(6,4)=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55776" y="4077072"/>
            <a:ext cx="936104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sym typeface="Symbol"/>
              </a:rPr>
              <a:t>5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55776" y="4725144"/>
            <a:ext cx="936104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sym typeface="Symbol"/>
              </a:rPr>
              <a:t>  8,6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55776" y="5373216"/>
            <a:ext cx="936104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sym typeface="Symbol"/>
              </a:rPr>
              <a:t>  0,5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5776" y="6021288"/>
            <a:ext cx="936104" cy="461665"/>
          </a:xfrm>
          <a:prstGeom prst="rect">
            <a:avLst/>
          </a:prstGeom>
          <a:solidFill>
            <a:srgbClr val="D7F4F9"/>
          </a:solidFill>
          <a:ln>
            <a:solidFill>
              <a:srgbClr val="5757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sym typeface="Symbol"/>
              </a:rPr>
              <a:t>  0,1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8" presetClass="emp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6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8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1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4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19149E-6 L 0.00052 0.80781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403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экс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332656"/>
            <a:ext cx="2825194" cy="288032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755576" y="332656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Эксперимент</a:t>
            </a:r>
            <a:endParaRPr lang="ru-RU" sz="5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412776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ln w="12700">
                  <a:solidFill>
                    <a:srgbClr val="000099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ru-RU" sz="8000" b="1" dirty="0">
              <a:ln w="12700">
                <a:solidFill>
                  <a:srgbClr val="000099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1412776"/>
            <a:ext cx="10081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ln w="12700">
                  <a:solidFill>
                    <a:srgbClr val="000099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8000" b="1" dirty="0">
              <a:ln w="12700">
                <a:solidFill>
                  <a:srgbClr val="000099"/>
                </a:solidFill>
                <a:prstDash val="solid"/>
              </a:ln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2867187">
            <a:off x="1174251" y="3132540"/>
            <a:ext cx="1296144" cy="343628"/>
          </a:xfrm>
          <a:prstGeom prst="rightArrow">
            <a:avLst/>
          </a:prstGeom>
          <a:solidFill>
            <a:srgbClr val="FF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8732813" flipH="1">
            <a:off x="2614410" y="3132539"/>
            <a:ext cx="1296144" cy="343628"/>
          </a:xfrm>
          <a:prstGeom prst="rightArrow">
            <a:avLst/>
          </a:prstGeom>
          <a:solidFill>
            <a:srgbClr val="FF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35696" y="1412776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ln w="12700">
                  <a:solidFill>
                    <a:srgbClr val="000099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endParaRPr lang="ru-RU" sz="8000" b="1" dirty="0">
              <a:ln w="12700">
                <a:solidFill>
                  <a:srgbClr val="000099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9792" y="1313473"/>
            <a:ext cx="720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ln w="12700">
                  <a:solidFill>
                    <a:srgbClr val="000099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endParaRPr lang="ru-RU" sz="8000" b="1" dirty="0">
              <a:ln w="12700">
                <a:solidFill>
                  <a:srgbClr val="000099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 descr="images (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672" y="4077072"/>
            <a:ext cx="1944216" cy="2595628"/>
          </a:xfrm>
          <a:prstGeom prst="rect">
            <a:avLst/>
          </a:prstGeom>
          <a:ln w="19050">
            <a:solidFill>
              <a:srgbClr val="0000FF"/>
            </a:solidFill>
          </a:ln>
        </p:spPr>
      </p:pic>
      <p:sp>
        <p:nvSpPr>
          <p:cNvPr id="13" name="Стрелка вправо 12"/>
          <p:cNvSpPr/>
          <p:nvPr/>
        </p:nvSpPr>
        <p:spPr>
          <a:xfrm>
            <a:off x="3635896" y="5661248"/>
            <a:ext cx="778714" cy="343628"/>
          </a:xfrm>
          <a:prstGeom prst="rightArrow">
            <a:avLst/>
          </a:prstGeom>
          <a:solidFill>
            <a:srgbClr val="FF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644008" y="3573016"/>
            <a:ext cx="33123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800" b="1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  +  8 =</a:t>
            </a:r>
          </a:p>
          <a:p>
            <a:r>
              <a:rPr lang="ru-RU" sz="4800" b="1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- 6  +  8 =</a:t>
            </a:r>
          </a:p>
          <a:p>
            <a:r>
              <a:rPr lang="ru-RU" sz="4800" b="1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- 6 + (- 8) =</a:t>
            </a:r>
          </a:p>
          <a:p>
            <a:r>
              <a:rPr lang="ru-RU" sz="4800" b="1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6 + (- 8) =</a:t>
            </a:r>
            <a:endParaRPr lang="ru-RU" sz="4800" b="1" dirty="0">
              <a:ln w="12700">
                <a:solidFill>
                  <a:srgbClr val="002060"/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68344" y="3573016"/>
            <a:ext cx="1296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2700">
                  <a:solidFill>
                    <a:srgbClr val="99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14</a:t>
            </a:r>
          </a:p>
          <a:p>
            <a:r>
              <a:rPr lang="ru-RU" sz="4800" b="1" dirty="0" smtClean="0">
                <a:ln w="12700">
                  <a:solidFill>
                    <a:srgbClr val="99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2</a:t>
            </a:r>
          </a:p>
          <a:p>
            <a:r>
              <a:rPr lang="ru-RU" sz="4800" b="1" dirty="0" smtClean="0">
                <a:ln w="12700">
                  <a:solidFill>
                    <a:srgbClr val="99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- 14</a:t>
            </a:r>
          </a:p>
          <a:p>
            <a:r>
              <a:rPr lang="ru-RU" sz="4800" b="1" dirty="0" smtClean="0">
                <a:ln w="12700">
                  <a:solidFill>
                    <a:srgbClr val="99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- 2</a:t>
            </a:r>
            <a:endParaRPr lang="ru-RU" sz="4800" b="1" dirty="0">
              <a:ln w="12700">
                <a:solidFill>
                  <a:srgbClr val="99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0.10243 0.3465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17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-0.13055 0.3557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7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00017 0.407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296E-6 L 1.38889E-6 0.4641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 build="allAtOnce"/>
      <p:bldP spid="11" grpId="0"/>
      <p:bldP spid="11" grpId="1"/>
      <p:bldP spid="12" grpId="0"/>
      <p:bldP spid="12" grpId="1"/>
      <p:bldP spid="13" grpId="0" animBg="1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16632"/>
            <a:ext cx="24482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16 + (-35)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б)  -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24 + 14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 -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46 + 47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 36 + (- 32)</a:t>
            </a:r>
          </a:p>
          <a:p>
            <a:r>
              <a:rPr lang="ru-RU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-15,1 + 15,1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 0,6 + (-1)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-2 + 2,001 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064" y="116632"/>
            <a:ext cx="24482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44 + (-39,9)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и)  -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33 + 33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к)  -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58 + 5,8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 630 + (-63)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-2,5 + 25</a:t>
            </a:r>
          </a:p>
          <a:p>
            <a:r>
              <a:rPr lang="ru-RU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 -4,5 + (-1)</a:t>
            </a:r>
          </a:p>
          <a:p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-3 + 2,999 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Рисунок 15" descr="солнце.jpg"/>
          <p:cNvPicPr>
            <a:picLocks noChangeAspect="1"/>
          </p:cNvPicPr>
          <p:nvPr/>
        </p:nvPicPr>
        <p:blipFill>
          <a:blip r:embed="rId3" cstate="print"/>
          <a:srcRect r="6784"/>
          <a:stretch>
            <a:fillRect/>
          </a:stretch>
        </p:blipFill>
        <p:spPr>
          <a:xfrm flipH="1">
            <a:off x="6948264" y="3861048"/>
            <a:ext cx="1978886" cy="2016224"/>
          </a:xfrm>
          <a:prstGeom prst="rect">
            <a:avLst/>
          </a:prstGeom>
          <a:ln>
            <a:solidFill>
              <a:srgbClr val="000099"/>
            </a:solidFill>
          </a:ln>
        </p:spPr>
      </p:pic>
      <p:pic>
        <p:nvPicPr>
          <p:cNvPr id="18" name="Рисунок 17" descr="дед мор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flipH="1">
            <a:off x="251520" y="3717032"/>
            <a:ext cx="1682693" cy="2214974"/>
          </a:xfrm>
          <a:prstGeom prst="rect">
            <a:avLst/>
          </a:prstGeom>
          <a:ln>
            <a:solidFill>
              <a:srgbClr val="000099"/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2123728" y="5013176"/>
            <a:ext cx="2520280" cy="584775"/>
          </a:xfrm>
          <a:prstGeom prst="rect">
            <a:avLst/>
          </a:prstGeom>
          <a:solidFill>
            <a:srgbClr val="9BECFF"/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n w="12700">
                  <a:solidFill>
                    <a:srgbClr val="E90909"/>
                  </a:solidFill>
                  <a:prstDash val="solid"/>
                </a:ln>
                <a:solidFill>
                  <a:srgbClr val="F60A0A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а, б, е, к, </a:t>
            </a:r>
            <a:r>
              <a:rPr lang="ru-RU" sz="3200" b="1" i="1" dirty="0" err="1" smtClean="0">
                <a:ln w="12700">
                  <a:solidFill>
                    <a:srgbClr val="E90909"/>
                  </a:solidFill>
                  <a:prstDash val="solid"/>
                </a:ln>
                <a:solidFill>
                  <a:srgbClr val="F60A0A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b="1" i="1" dirty="0" smtClean="0">
                <a:ln w="12700">
                  <a:solidFill>
                    <a:srgbClr val="E90909"/>
                  </a:solidFill>
                  <a:prstDash val="solid"/>
                </a:ln>
                <a:solidFill>
                  <a:srgbClr val="F60A0A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о </a:t>
            </a:r>
            <a:endParaRPr lang="ru-RU" sz="3200" b="1" i="1" dirty="0">
              <a:ln w="12700">
                <a:solidFill>
                  <a:srgbClr val="E90909"/>
                </a:solidFill>
                <a:prstDash val="solid"/>
              </a:ln>
              <a:solidFill>
                <a:srgbClr val="F60A0A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11960" y="4077072"/>
            <a:ext cx="2664296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n w="12700">
                  <a:solidFill>
                    <a:srgbClr val="FFCC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в, г, ж, </a:t>
            </a:r>
            <a:r>
              <a:rPr lang="ru-RU" sz="3200" b="1" i="1" dirty="0" err="1" smtClean="0">
                <a:ln w="12700">
                  <a:solidFill>
                    <a:srgbClr val="FFCC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i="1" dirty="0" smtClean="0">
                <a:ln w="12700">
                  <a:solidFill>
                    <a:srgbClr val="FFCC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л, м </a:t>
            </a:r>
            <a:endParaRPr lang="ru-RU" sz="3200" b="1" i="1" dirty="0">
              <a:ln w="12700">
                <a:solidFill>
                  <a:srgbClr val="FFCC00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338</Words>
  <Application>Microsoft Office PowerPoint</Application>
  <PresentationFormat>Экран (4:3)</PresentationFormat>
  <Paragraphs>83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Calibri</vt:lpstr>
      <vt:lpstr>Symbol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Tata</cp:lastModifiedBy>
  <cp:revision>95</cp:revision>
  <dcterms:created xsi:type="dcterms:W3CDTF">2013-01-08T13:07:52Z</dcterms:created>
  <dcterms:modified xsi:type="dcterms:W3CDTF">2013-04-08T22:31:42Z</dcterms:modified>
</cp:coreProperties>
</file>