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5" r:id="rId3"/>
    <p:sldId id="297" r:id="rId4"/>
    <p:sldId id="292" r:id="rId5"/>
    <p:sldId id="298" r:id="rId6"/>
    <p:sldId id="291" r:id="rId7"/>
    <p:sldId id="293" r:id="rId8"/>
    <p:sldId id="275" r:id="rId9"/>
    <p:sldId id="286" r:id="rId10"/>
    <p:sldId id="266" r:id="rId11"/>
    <p:sldId id="268" r:id="rId12"/>
    <p:sldId id="259" r:id="rId13"/>
    <p:sldId id="261" r:id="rId14"/>
    <p:sldId id="299" r:id="rId15"/>
    <p:sldId id="301" r:id="rId16"/>
    <p:sldId id="300" r:id="rId17"/>
    <p:sldId id="302" r:id="rId18"/>
    <p:sldId id="269" r:id="rId19"/>
    <p:sldId id="273" r:id="rId20"/>
    <p:sldId id="303" r:id="rId21"/>
    <p:sldId id="304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B3CC84-BFA4-4965-9ECB-4FD0DF6ED66D}" type="datetimeFigureOut">
              <a:rPr lang="ru-RU" smtClean="0"/>
              <a:pPr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47042D-7D19-43B8-A961-C3FDB662C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0;&#1079;&#1073;&#1091;&#1082;&#1080;_&#1041;&#1091;&#1082;&#1074;&#1099;\!&#1040;&#1079;&#1073;&#1091;&#1082;&#1072;\Sound\&#1046;&#1077;&#1085;&#1089;&#1082;&#1080;&#1081;%20&#1075;&#1086;&#1083;&#1086;&#1089;\&#1060;&#1088;&#1072;&#1079;&#1099;\&#1058;&#1099;_&#1089;&#1087;&#1088;&#1072;&#1074;&#1080;&#1083;&#1089;&#1103;_&#1084;&#1086;&#1083;&#1086;&#1076;&#1077;&#1094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0;&#1079;&#1073;&#1091;&#1082;&#1080;_&#1041;&#1091;&#1082;&#1074;&#1099;\!&#1040;&#1079;&#1073;&#1091;&#1082;&#1072;\Sound\&#1046;&#1077;&#1085;&#1089;&#1082;&#1080;&#1081;%20&#1075;&#1086;&#1083;&#1086;&#1089;\&#1060;&#1088;&#1072;&#1079;&#1099;\&#1055;&#1088;&#1072;&#1074;&#1080;&#1083;&#1100;&#1085;&#1086;\&#1059;_&#1090;&#1077;&#1073;&#1103;_&#1087;&#1086;&#1083;&#1091;&#1095;&#1080;&#1083;&#1086;&#1089;&#1100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0;&#1079;&#1073;&#1091;&#1082;&#1080;_&#1041;&#1091;&#1082;&#1074;&#1099;\!&#1040;&#1079;&#1073;&#1091;&#1082;&#1072;\Sound\&#1046;&#1077;&#1085;&#1089;&#1082;&#1080;&#1081;%20&#1075;&#1086;&#1083;&#1086;&#1089;\&#1060;&#1088;&#1072;&#1079;&#1099;\&#1055;&#1088;&#1072;&#1074;&#1080;&#1083;&#1100;&#1085;&#1086;\&#1052;&#1086;&#1083;&#1086;&#1076;&#1077;&#1094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0" name="Picture 18" descr="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2471738" cy="2808288"/>
          </a:xfrm>
          <a:prstGeom prst="rect">
            <a:avLst/>
          </a:prstGeom>
          <a:noFill/>
        </p:spPr>
      </p:pic>
      <p:pic>
        <p:nvPicPr>
          <p:cNvPr id="3093" name="Picture 21" descr="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71480"/>
            <a:ext cx="3025775" cy="2289175"/>
          </a:xfrm>
          <a:prstGeom prst="rect">
            <a:avLst/>
          </a:prstGeom>
          <a:noFill/>
        </p:spPr>
      </p:pic>
      <p:pic>
        <p:nvPicPr>
          <p:cNvPr id="3095" name="Picture 23" descr="6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3457575" cy="2368550"/>
          </a:xfrm>
          <a:prstGeom prst="rect">
            <a:avLst/>
          </a:prstGeom>
          <a:noFill/>
        </p:spPr>
      </p:pic>
      <p:pic>
        <p:nvPicPr>
          <p:cNvPr id="3096" name="Picture 24" descr="7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9062" y="2428868"/>
            <a:ext cx="2674938" cy="3140075"/>
          </a:xfrm>
          <a:prstGeom prst="rect">
            <a:avLst/>
          </a:prstGeom>
          <a:noFill/>
        </p:spPr>
      </p:pic>
      <p:sp>
        <p:nvSpPr>
          <p:cNvPr id="3099" name="AutoShap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72225" y="5589588"/>
            <a:ext cx="2305050" cy="1152525"/>
          </a:xfrm>
          <a:prstGeom prst="cloudCallout">
            <a:avLst>
              <a:gd name="adj1" fmla="val 2963"/>
              <a:gd name="adj2" fmla="val -2575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1" name="Picture 2" descr="C:\Documents and Settings\Admin\Рабочий стол\Копия Рисунок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0"/>
            <a:ext cx="2214578" cy="251557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3357562"/>
            <a:ext cx="298426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2" name="Picture 2" descr="с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4070350" cy="3598862"/>
          </a:xfrm>
          <a:prstGeom prst="rect">
            <a:avLst/>
          </a:prstGeom>
          <a:noFill/>
        </p:spPr>
      </p:pic>
      <p:pic>
        <p:nvPicPr>
          <p:cNvPr id="51204" name="Picture 4" descr="ф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8" y="188913"/>
            <a:ext cx="2070100" cy="2051050"/>
          </a:xfrm>
          <a:prstGeom prst="rect">
            <a:avLst/>
          </a:prstGeom>
          <a:noFill/>
        </p:spPr>
      </p:pic>
      <p:pic>
        <p:nvPicPr>
          <p:cNvPr id="51205" name="Picture 5" descr="с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038" y="4640263"/>
            <a:ext cx="2098675" cy="2051050"/>
          </a:xfrm>
          <a:prstGeom prst="rect">
            <a:avLst/>
          </a:prstGeom>
          <a:noFill/>
        </p:spPr>
      </p:pic>
      <p:pic>
        <p:nvPicPr>
          <p:cNvPr id="51206" name="Picture 6" descr="г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988" y="2413000"/>
            <a:ext cx="2098675" cy="2054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8" name="Picture 2" descr="с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8138" y="1628775"/>
            <a:ext cx="4070350" cy="3598863"/>
          </a:xfrm>
          <a:prstGeom prst="rect">
            <a:avLst/>
          </a:prstGeom>
          <a:noFill/>
        </p:spPr>
      </p:pic>
      <p:pic>
        <p:nvPicPr>
          <p:cNvPr id="50179" name="Picture 3" descr="с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1631950"/>
            <a:ext cx="3681413" cy="3597275"/>
          </a:xfrm>
          <a:prstGeom prst="rect">
            <a:avLst/>
          </a:prstGeom>
          <a:noFill/>
        </p:spPr>
      </p:pic>
      <p:pic>
        <p:nvPicPr>
          <p:cNvPr id="50181" name="Ты_справился_молоде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96413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" fill="hold"/>
                                        <p:tgtEl>
                                          <p:spTgt spid="50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46082" name="Picture 2" descr="роз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4098925" cy="3600450"/>
          </a:xfrm>
          <a:prstGeom prst="rect">
            <a:avLst/>
          </a:prstGeom>
          <a:noFill/>
        </p:spPr>
      </p:pic>
      <p:pic>
        <p:nvPicPr>
          <p:cNvPr id="46084" name="Picture 4" descr="к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963" y="188913"/>
            <a:ext cx="2108200" cy="2051050"/>
          </a:xfrm>
          <a:prstGeom prst="rect">
            <a:avLst/>
          </a:prstGeom>
          <a:noFill/>
        </p:spPr>
      </p:pic>
      <p:pic>
        <p:nvPicPr>
          <p:cNvPr id="46085" name="Picture 5" descr="роз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357430"/>
            <a:ext cx="2127250" cy="2051050"/>
          </a:xfrm>
          <a:prstGeom prst="rect">
            <a:avLst/>
          </a:prstGeom>
          <a:noFill/>
        </p:spPr>
      </p:pic>
      <p:pic>
        <p:nvPicPr>
          <p:cNvPr id="46086" name="Picture 6" descr="ф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425" y="4618038"/>
            <a:ext cx="2070100" cy="20510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57200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роз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788" y="1628775"/>
            <a:ext cx="4098925" cy="3600450"/>
          </a:xfrm>
          <a:prstGeom prst="rect">
            <a:avLst/>
          </a:prstGeom>
          <a:noFill/>
        </p:spPr>
      </p:pic>
      <p:pic>
        <p:nvPicPr>
          <p:cNvPr id="45059" name="Picture 3" descr="роз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630363"/>
            <a:ext cx="3732213" cy="3598862"/>
          </a:xfrm>
          <a:prstGeom prst="rect">
            <a:avLst/>
          </a:prstGeom>
          <a:noFill/>
        </p:spPr>
      </p:pic>
      <p:pic>
        <p:nvPicPr>
          <p:cNvPr id="45060" name="У_тебя_получилос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96413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" fill="hold"/>
                                        <p:tgtEl>
                                          <p:spTgt spid="45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к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2108200" cy="205105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357430"/>
            <a:ext cx="2122488" cy="2060575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643446"/>
            <a:ext cx="2122488" cy="2060575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643050"/>
            <a:ext cx="4094162" cy="362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3899976" cy="3786214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85860"/>
            <a:ext cx="4214842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с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38" y="4640263"/>
            <a:ext cx="2098675" cy="2051050"/>
          </a:xfrm>
          <a:prstGeom prst="rect">
            <a:avLst/>
          </a:prstGeom>
          <a:noFill/>
        </p:spPr>
      </p:pic>
      <p:pic>
        <p:nvPicPr>
          <p:cNvPr id="6" name="Picture 6" descr="г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8" y="2413000"/>
            <a:ext cx="2098675" cy="2054225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29"/>
            <a:ext cx="2000264" cy="194191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500174"/>
            <a:ext cx="4094163" cy="3622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Рисунок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3532054" cy="3643338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428736"/>
            <a:ext cx="4094163" cy="3622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://globalsources.files.wordpress.com/2008/08/pink-b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286148" cy="2936558"/>
          </a:xfrm>
          <a:prstGeom prst="rect">
            <a:avLst/>
          </a:prstGeom>
          <a:noFill/>
        </p:spPr>
      </p:pic>
      <p:pic>
        <p:nvPicPr>
          <p:cNvPr id="6148" name="Picture 4" descr="Картинка 29 из 105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571876"/>
            <a:ext cx="3357554" cy="3143272"/>
          </a:xfrm>
          <a:prstGeom prst="rect">
            <a:avLst/>
          </a:prstGeom>
          <a:noFill/>
        </p:spPr>
      </p:pic>
      <p:pic>
        <p:nvPicPr>
          <p:cNvPr id="6150" name="Picture 6" descr="Картинка 52 из 1108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3593427" cy="2914639"/>
          </a:xfrm>
          <a:prstGeom prst="rect">
            <a:avLst/>
          </a:prstGeom>
          <a:noFill/>
        </p:spPr>
      </p:pic>
      <p:pic>
        <p:nvPicPr>
          <p:cNvPr id="6152" name="Picture 8" descr="http://s57.radikal.ru/i156/1010/ac/c34534fb38f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571876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1" descr="НЕЗАБУДКИ"/>
          <p:cNvPicPr>
            <a:picLocks noChangeAspect="1" noChangeArrowheads="1"/>
          </p:cNvPicPr>
          <p:nvPr/>
        </p:nvPicPr>
        <p:blipFill>
          <a:blip r:embed="rId3"/>
          <a:srcRect l="30618" t="22464" r="10214" b="28642"/>
          <a:stretch>
            <a:fillRect/>
          </a:stretch>
        </p:blipFill>
        <p:spPr>
          <a:xfrm>
            <a:off x="4714876" y="285729"/>
            <a:ext cx="3929090" cy="3071834"/>
          </a:xfrm>
          <a:prstGeom prst="rect">
            <a:avLst/>
          </a:prstGeom>
          <a:noFill/>
          <a:ln/>
        </p:spPr>
      </p:pic>
      <p:pic>
        <p:nvPicPr>
          <p:cNvPr id="8" name="Picture 9" descr="гол сумка"/>
          <p:cNvPicPr>
            <a:picLocks noChangeAspect="1" noChangeArrowheads="1"/>
          </p:cNvPicPr>
          <p:nvPr/>
        </p:nvPicPr>
        <p:blipFill>
          <a:blip r:embed="rId4"/>
          <a:srcRect r="43341" b="61171"/>
          <a:stretch>
            <a:fillRect/>
          </a:stretch>
        </p:blipFill>
        <p:spPr>
          <a:xfrm>
            <a:off x="428596" y="3429000"/>
            <a:ext cx="4000528" cy="3160694"/>
          </a:xfrm>
          <a:prstGeom prst="rect">
            <a:avLst/>
          </a:prstGeom>
          <a:noFill/>
          <a:ln/>
        </p:spPr>
      </p:pic>
      <p:pic>
        <p:nvPicPr>
          <p:cNvPr id="4100" name="Picture 4" descr="http://karapuzya.com.ua/storage/products/0/0/3/0/7/9/Goluboj,_12-20091028_1706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929090" cy="3071834"/>
          </a:xfrm>
          <a:prstGeom prst="rect">
            <a:avLst/>
          </a:prstGeom>
          <a:noFill/>
        </p:spPr>
      </p:pic>
      <p:pic>
        <p:nvPicPr>
          <p:cNvPr id="4102" name="Picture 6" descr="Картинка 48 из 4011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3929063" cy="2928958"/>
          </a:xfrm>
          <a:prstGeom prst="rect">
            <a:avLst/>
          </a:prstGeom>
          <a:noFill/>
        </p:spPr>
      </p:pic>
      <p:pic>
        <p:nvPicPr>
          <p:cNvPr id="4104" name="Picture 8" descr="Картинка 11 из 94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500438"/>
            <a:ext cx="3857652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3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8198" name="Picture 6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81075"/>
            <a:ext cx="6551613" cy="4956175"/>
          </a:xfrm>
          <a:prstGeom prst="rect">
            <a:avLst/>
          </a:prstGeom>
          <a:noFill/>
        </p:spPr>
      </p:pic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0" y="1133475"/>
            <a:ext cx="6551613" cy="4956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Downloads\012408_ralphlauren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214710" cy="321471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Downloads\37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14"/>
            <a:ext cx="3089804" cy="3357586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Downloads\53582e9f8c4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14752"/>
            <a:ext cx="3013117" cy="3013117"/>
          </a:xfrm>
          <a:prstGeom prst="rect">
            <a:avLst/>
          </a:prstGeom>
          <a:noFill/>
        </p:spPr>
      </p:pic>
      <p:pic>
        <p:nvPicPr>
          <p:cNvPr id="13" name="Picture 8" descr="Картинка 16 из 1069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28604"/>
            <a:ext cx="3071834" cy="2857520"/>
          </a:xfrm>
          <a:prstGeom prst="rect">
            <a:avLst/>
          </a:prstGeom>
          <a:noFill/>
        </p:spPr>
      </p:pic>
      <p:pic>
        <p:nvPicPr>
          <p:cNvPr id="3082" name="Picture 10" descr="Картинка 67 из 188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714752"/>
            <a:ext cx="4181436" cy="3036863"/>
          </a:xfrm>
          <a:prstGeom prst="rect">
            <a:avLst/>
          </a:prstGeom>
          <a:noFill/>
        </p:spPr>
      </p:pic>
      <p:pic>
        <p:nvPicPr>
          <p:cNvPr id="3084" name="Picture 12" descr="Картинка 223 из 188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00438"/>
            <a:ext cx="3643306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Downloads\c8c930f882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643206" cy="366727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Downloads\a1ed73875000ba2fbb13e3559761cca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98861"/>
            <a:ext cx="3429024" cy="3159139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Мои документы\Downloads\lemonsli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04"/>
            <a:ext cx="3668293" cy="3000396"/>
          </a:xfrm>
          <a:prstGeom prst="rect">
            <a:avLst/>
          </a:prstGeom>
          <a:noFill/>
        </p:spPr>
      </p:pic>
      <p:pic>
        <p:nvPicPr>
          <p:cNvPr id="2052" name="Picture 4" descr="http://www.cititorg.ru/pictures/big/PEN_66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3429024" cy="3143248"/>
          </a:xfrm>
          <a:prstGeom prst="rect">
            <a:avLst/>
          </a:prstGeom>
          <a:noFill/>
        </p:spPr>
      </p:pic>
      <p:pic>
        <p:nvPicPr>
          <p:cNvPr id="2054" name="Picture 6" descr="http://www.intimite.ru/images/2011-48/100356422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214290"/>
            <a:ext cx="3714776" cy="3395686"/>
          </a:xfrm>
          <a:prstGeom prst="rect">
            <a:avLst/>
          </a:prstGeom>
          <a:noFill/>
        </p:spPr>
      </p:pic>
      <p:pic>
        <p:nvPicPr>
          <p:cNvPr id="2056" name="Picture 8" descr="http://www.makroseuro.ru/data/shop/products/a96b38a37f967e2091139e71561ca56d/i/logo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5" y="0"/>
            <a:ext cx="3357586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endParaRPr lang="ru-RU" sz="4800" dirty="0"/>
          </a:p>
        </p:txBody>
      </p:sp>
      <p:pic>
        <p:nvPicPr>
          <p:cNvPr id="31746" name="Picture 2" descr="Картинка 58 из 7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6500858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5159375" cy="58610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549275"/>
            <a:ext cx="5110163" cy="58054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Копия 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162550" cy="5864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5251450" cy="61642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052513"/>
            <a:ext cx="7056437" cy="48339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073525" cy="3598863"/>
          </a:xfrm>
          <a:prstGeom prst="rect">
            <a:avLst/>
          </a:prstGeom>
          <a:noFill/>
        </p:spPr>
      </p:pic>
      <p:pic>
        <p:nvPicPr>
          <p:cNvPr id="37891" name="Picture 3" descr="с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8" y="153988"/>
            <a:ext cx="2098675" cy="2051050"/>
          </a:xfrm>
          <a:prstGeom prst="rect">
            <a:avLst/>
          </a:prstGeom>
          <a:noFill/>
        </p:spPr>
      </p:pic>
      <p:pic>
        <p:nvPicPr>
          <p:cNvPr id="37892" name="Picture 4" descr="г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8" y="2386013"/>
            <a:ext cx="2098675" cy="2054225"/>
          </a:xfrm>
          <a:prstGeom prst="rect">
            <a:avLst/>
          </a:prstGeom>
          <a:noFill/>
        </p:spPr>
      </p:pic>
      <p:pic>
        <p:nvPicPr>
          <p:cNvPr id="37893" name="Picture 5" descr="ф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8" y="4618038"/>
            <a:ext cx="2070100" cy="20510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57200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~1\Admin\LOCALS~1\Temp\Rar$DR23.125\126 фоны для презентаций\53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г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3538" y="1573213"/>
            <a:ext cx="4073525" cy="3598862"/>
          </a:xfrm>
          <a:prstGeom prst="rect">
            <a:avLst/>
          </a:prstGeom>
          <a:noFill/>
        </p:spPr>
      </p:pic>
      <p:pic>
        <p:nvPicPr>
          <p:cNvPr id="36867" name="Picture 3" descr="г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557338"/>
            <a:ext cx="3678237" cy="3600450"/>
          </a:xfrm>
          <a:prstGeom prst="rect">
            <a:avLst/>
          </a:prstGeom>
          <a:noFill/>
        </p:spPr>
      </p:pic>
      <p:pic>
        <p:nvPicPr>
          <p:cNvPr id="36868" name="Молоде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24975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458</TotalTime>
  <Words>0</Words>
  <Application>Microsoft Office PowerPoint</Application>
  <PresentationFormat>Экран (4:3)</PresentationFormat>
  <Paragraphs>0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41</cp:revision>
  <dcterms:created xsi:type="dcterms:W3CDTF">2011-04-10T09:34:34Z</dcterms:created>
  <dcterms:modified xsi:type="dcterms:W3CDTF">2012-04-03T05:57:49Z</dcterms:modified>
</cp:coreProperties>
</file>