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57F6F-3E62-4767-AE8A-0160459EB4A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82752-D2FA-4246-B297-3D2101E82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197C-8AAD-4D8D-9482-37379E66FE63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4CD08-5229-486C-916C-B4126932050F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684F-B7DE-4827-969C-18014EFB17F3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07E26-DD3F-4C10-A719-B62E2DBD4D16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2FA6-5662-4E11-9E35-766F5E51D55A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C62C-E4DA-44C1-B02E-4341FDE23EDC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8B40-635A-40BB-B4C4-E9A88D1C2083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E81F9-E13B-4D16-9106-1621B422A7B6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F28F-494F-43D5-A46E-B55FB40A7C22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8839-EA90-43D5-9DDE-63FF6A3711C2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2BA6BD-C619-4589-8100-BE3126AC0127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CC173D-5D69-4B5F-96DE-88DC95A65D8F}" type="datetime1">
              <a:rPr lang="ru-RU" smtClean="0"/>
              <a:pPr/>
              <a:t>22.01.2013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CBA6122-3EC7-4F1D-A1A7-52E8725A30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x_23ced10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500438"/>
            <a:ext cx="2552606" cy="1563682"/>
          </a:xfrm>
          <a:prstGeom prst="rect">
            <a:avLst/>
          </a:prstGeom>
        </p:spPr>
      </p:pic>
      <p:pic>
        <p:nvPicPr>
          <p:cNvPr id="8" name="Рисунок 7" descr="33047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1500174"/>
            <a:ext cx="1857388" cy="1857388"/>
          </a:xfrm>
          <a:prstGeom prst="rect">
            <a:avLst/>
          </a:prstGeom>
        </p:spPr>
      </p:pic>
      <p:pic>
        <p:nvPicPr>
          <p:cNvPr id="5" name="Содержимое 4" descr="Безымянный.png"/>
          <p:cNvPicPr>
            <a:picLocks noGrp="1" noChangeAspect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359" b="42937"/>
          <a:stretch>
            <a:fillRect/>
          </a:stretch>
        </p:blipFill>
        <p:spPr>
          <a:xfrm>
            <a:off x="-214346" y="357166"/>
            <a:ext cx="6030696" cy="3929090"/>
          </a:xfrm>
        </p:spPr>
      </p:pic>
      <p:pic>
        <p:nvPicPr>
          <p:cNvPr id="6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pic>
        <p:nvPicPr>
          <p:cNvPr id="9" name="Рисунок 8" descr="1266217080_zag-eras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157"/>
          <a:stretch>
            <a:fillRect/>
          </a:stretch>
        </p:blipFill>
        <p:spPr>
          <a:xfrm rot="19932356">
            <a:off x="-138715" y="1912227"/>
            <a:ext cx="1722452" cy="1056967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4000504"/>
            <a:ext cx="2503725" cy="2464674"/>
          </a:xfrm>
          <a:prstGeom prst="rect">
            <a:avLst/>
          </a:prstGeom>
        </p:spPr>
      </p:pic>
      <p:pic>
        <p:nvPicPr>
          <p:cNvPr id="12" name="Рисунок 11" descr="1c70c1ff1b3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78724">
            <a:off x="5382526" y="-142595"/>
            <a:ext cx="2428879" cy="2509842"/>
          </a:xfrm>
          <a:prstGeom prst="rect">
            <a:avLst/>
          </a:prstGeom>
        </p:spPr>
      </p:pic>
      <p:pic>
        <p:nvPicPr>
          <p:cNvPr id="13" name="Рисунок 12" descr="9ca62938bf0c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4214818"/>
            <a:ext cx="1419723" cy="2236512"/>
          </a:xfrm>
          <a:prstGeom prst="rect">
            <a:avLst/>
          </a:prstGeom>
        </p:spPr>
      </p:pic>
      <p:pic>
        <p:nvPicPr>
          <p:cNvPr id="11" name="Рисунок 10" descr="1253865851_t04534-dur1771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>
            <a:fillRect/>
          </a:stretch>
        </p:blipFill>
        <p:spPr>
          <a:xfrm rot="9920547">
            <a:off x="-82312" y="3574986"/>
            <a:ext cx="2605683" cy="2507979"/>
          </a:xfrm>
          <a:prstGeom prst="rect">
            <a:avLst/>
          </a:prstGeom>
        </p:spPr>
      </p:pic>
      <p:pic>
        <p:nvPicPr>
          <p:cNvPr id="14" name="Рисунок 13" descr="2857053.190302_x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1214422"/>
            <a:ext cx="1928810" cy="192881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00232" y="6072206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2285992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2786058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5857892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2714620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3643314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43636" y="214290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472" y="4572008"/>
            <a:ext cx="357190" cy="2616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57158" y="0"/>
            <a:ext cx="2428892" cy="107154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 w="5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Кроссворд</a:t>
            </a:r>
            <a:endParaRPr kumimoji="0" lang="ru-RU" sz="4000" b="0" i="0" u="none" strike="noStrike" kern="1200" cap="none" spc="0" normalizeH="0" baseline="0" noProof="0" dirty="0">
              <a:ln w="5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14612" y="857232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  а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1285860"/>
            <a:ext cx="47149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 е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 л  и  в  а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к   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1714488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   е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к   а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85984" y="2071678"/>
            <a:ext cx="15716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  л  е  </a:t>
            </a:r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0232" y="2428868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  а  л  и  т 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8662" y="2857496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 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а   с  к  и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14612" y="3214686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  о  ж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и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ы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85852" y="3643314"/>
            <a:ext cx="307183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  у  м  а  г   а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Нижний колонтитул 3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</a:rPr>
              <a:t>Самооценка продуктивности деятельности</a:t>
            </a:r>
            <a:r>
              <a:rPr lang="ru-RU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</a:rPr>
              <a:t/>
            </a:r>
            <a:br>
              <a:rPr lang="ru-RU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</a:rPr>
            </a:br>
            <a:endParaRPr lang="ru-RU" dirty="0"/>
          </a:p>
        </p:txBody>
      </p:sp>
      <p:pic>
        <p:nvPicPr>
          <p:cNvPr id="5" name="Содержимое 4" descr="рефлексия.png"/>
          <p:cNvPicPr>
            <a:picLocks noGrp="1"/>
          </p:cNvPicPr>
          <p:nvPr>
            <p:ph sz="half" idx="1"/>
          </p:nvPr>
        </p:nvPicPr>
        <p:blipFill>
          <a:blip r:embed="rId2"/>
          <a:srcRect l="21682" t="8392" r="14685" b="30732"/>
          <a:stretch>
            <a:fillRect/>
          </a:stretch>
        </p:blipFill>
        <p:spPr>
          <a:xfrm>
            <a:off x="1175939" y="1214439"/>
            <a:ext cx="3396061" cy="278606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357190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857760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7" y="5500702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28728" y="4214819"/>
            <a:ext cx="5857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Сегодня я превзошел(а) себя , выполнил(а) все на 5 +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4929198"/>
            <a:ext cx="6858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Мне было трудно но не смотря на это я справился(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</a:rPr>
              <a:t>лась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) с заданием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5572140"/>
            <a:ext cx="628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</a:rPr>
              <a:t>Сегодня явно не мой день, задания были сложными и не понятными</a:t>
            </a:r>
            <a:endParaRPr lang="ru-RU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 rot="20891079">
            <a:off x="-89273" y="2894815"/>
            <a:ext cx="9034994" cy="2871604"/>
          </a:xfrm>
          <a:prstGeom prst="rect">
            <a:avLst/>
          </a:prstGeom>
        </p:spPr>
        <p:txBody>
          <a:bodyPr vert="horz" lIns="45720" rIns="45720" anchor="t">
            <a:prstTxWarp prst="textArchDown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cap="all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Спасибо за внимание</a:t>
            </a:r>
            <a:endParaRPr kumimoji="0" lang="ru-RU" sz="8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4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02829">
            <a:off x="233130" y="-338364"/>
            <a:ext cx="3978424" cy="397842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3986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 l="25000" t="12500" r="15278" b="27083"/>
          <a:stretch>
            <a:fillRect/>
          </a:stretch>
        </p:blipFill>
        <p:spPr>
          <a:xfrm rot="21303169">
            <a:off x="4214810" y="1214422"/>
            <a:ext cx="2383320" cy="3214710"/>
          </a:xfrm>
          <a:prstGeom prst="rect">
            <a:avLst/>
          </a:prstGeom>
        </p:spPr>
      </p:pic>
      <p:pic>
        <p:nvPicPr>
          <p:cNvPr id="7" name="Рисунок 6" descr="DSC03991.JPG"/>
          <p:cNvPicPr>
            <a:picLocks noChangeAspect="1"/>
          </p:cNvPicPr>
          <p:nvPr/>
        </p:nvPicPr>
        <p:blipFill>
          <a:blip r:embed="rId3" cstate="print">
            <a:lum bright="30000" contrast="20000"/>
          </a:blip>
          <a:srcRect l="26389" t="12500" r="12500" b="20833"/>
          <a:stretch>
            <a:fillRect/>
          </a:stretch>
        </p:blipFill>
        <p:spPr>
          <a:xfrm rot="20561888">
            <a:off x="928933" y="2828180"/>
            <a:ext cx="2214578" cy="3221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001056" cy="121444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n w="5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Mistral" pitchFamily="66" charset="0"/>
              </a:rPr>
              <a:t>Цель учебного занятия: </a:t>
            </a:r>
            <a:r>
              <a:rPr lang="ru-RU" sz="2800" dirty="0" smtClean="0">
                <a:ln w="5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latin typeface="Mistral" pitchFamily="66" charset="0"/>
              </a:rPr>
              <a:t>Освоение одного из видов  ДПИ – квиллинга.</a:t>
            </a:r>
            <a:endParaRPr lang="ru-RU" sz="2800" dirty="0">
              <a:ln w="50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latin typeface="Mistral" pitchFamily="66" charset="0"/>
            </a:endParaRPr>
          </a:p>
        </p:txBody>
      </p:sp>
      <p:pic>
        <p:nvPicPr>
          <p:cNvPr id="1027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56468">
            <a:off x="6338349" y="4195219"/>
            <a:ext cx="2714612" cy="271461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500230" y="714356"/>
            <a:ext cx="9929882" cy="92869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Тема учебного занятия: </a:t>
            </a:r>
            <a:r>
              <a:rPr lang="ru-RU" sz="28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«Знакомство с техникой  квиллинг»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10" name="Рисунок 9" descr="DSC03984.JPG"/>
          <p:cNvPicPr>
            <a:picLocks noChangeAspect="1"/>
          </p:cNvPicPr>
          <p:nvPr/>
        </p:nvPicPr>
        <p:blipFill>
          <a:blip r:embed="rId5" cstate="print">
            <a:lum bright="30000" contrast="40000"/>
          </a:blip>
          <a:srcRect l="6945" t="5208" r="12499" b="9374"/>
          <a:stretch>
            <a:fillRect/>
          </a:stretch>
        </p:blipFill>
        <p:spPr>
          <a:xfrm rot="531134">
            <a:off x="2959185" y="2732196"/>
            <a:ext cx="2378517" cy="3362731"/>
          </a:xfrm>
          <a:prstGeom prst="rect">
            <a:avLst/>
          </a:prstGeom>
        </p:spPr>
      </p:pic>
      <p:sp>
        <p:nvSpPr>
          <p:cNvPr id="11" name="Нижний колонтитул 3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</p:spPr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9058" y="1643050"/>
            <a:ext cx="3657600" cy="31432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 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квиллинге</a:t>
            </a:r>
            <a:r>
              <a:rPr lang="ru-RU" sz="3500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 существует достаточно большое количество базовых элементов, причем на изготовление каждого элемента требуются считанные секунды.</a:t>
            </a:r>
            <a:endParaRPr lang="ru-RU" sz="3500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5" name="Содержимое 4" descr="kviling_element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3552561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428604"/>
            <a:ext cx="5571696" cy="642942"/>
          </a:xfrm>
          <a:prstGeom prst="rect">
            <a:avLst/>
          </a:prstGeom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Базовые </a:t>
            </a:r>
            <a:r>
              <a:rPr kumimoji="0" lang="ru-RU" sz="4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 элементы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65377016_Photo48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068515">
            <a:off x="0" y="1071546"/>
            <a:ext cx="3371880" cy="252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357430"/>
            <a:ext cx="2406653" cy="4117902"/>
          </a:xfrm>
          <a:prstGeom prst="rect">
            <a:avLst/>
          </a:prstGeom>
          <a:noFill/>
        </p:spPr>
      </p:pic>
      <p:pic>
        <p:nvPicPr>
          <p:cNvPr id="5" name="Содержимое 4" descr="Photo-48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1201919">
            <a:off x="4786314" y="128586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2976" y="428604"/>
            <a:ext cx="5428820" cy="571504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Объемный </a:t>
            </a:r>
            <a:r>
              <a:rPr lang="ru-RU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квиллинг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24" t="1768" r="5078" b="3685"/>
          <a:stretch>
            <a:fillRect/>
          </a:stretch>
        </p:blipFill>
        <p:spPr bwMode="auto">
          <a:xfrm>
            <a:off x="571472" y="1785926"/>
            <a:ext cx="335758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3915" t="2082" r="5231" b="4054"/>
          <a:stretch>
            <a:fillRect/>
          </a:stretch>
        </p:blipFill>
        <p:spPr bwMode="auto">
          <a:xfrm>
            <a:off x="4429124" y="1857364"/>
            <a:ext cx="328614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42976" y="428604"/>
            <a:ext cx="5428820" cy="571504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Цветы</a:t>
            </a:r>
            <a:r>
              <a:rPr kumimoji="0" lang="ru-RU" sz="4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 в технике </a:t>
            </a:r>
            <a:r>
              <a:rPr kumimoji="0" lang="ru-RU" sz="4600" b="1" i="0" u="none" strike="noStrike" kern="1200" cap="all" spc="0" normalizeH="0" noProof="0" dirty="0" err="1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квиллинг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10028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2803529" cy="384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43734">
            <a:off x="4755551" y="4113749"/>
            <a:ext cx="1752560" cy="92868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Поздравляю!</a:t>
            </a:r>
            <a:endParaRPr lang="ru-RU" sz="1200" dirty="0"/>
          </a:p>
        </p:txBody>
      </p:sp>
      <p:pic>
        <p:nvPicPr>
          <p:cNvPr id="6" name="Содержимое 5" descr="irisi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00694" y="714356"/>
            <a:ext cx="31750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428604"/>
            <a:ext cx="5428820" cy="571504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Квиллинг  в подарок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Рабочая папка\иллюстрации\Квиллинг\Квилинг для малышей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5186370" cy="452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428604"/>
            <a:ext cx="5428820" cy="571504"/>
          </a:xfrm>
          <a:prstGeom prst="rect">
            <a:avLst/>
          </a:prstGeom>
        </p:spPr>
        <p:txBody>
          <a:bodyPr vert="horz" lIns="45720" rIns="45720" anchor="t">
            <a:normAutofit fontScale="8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Сегодня на занятии…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7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pic>
        <p:nvPicPr>
          <p:cNvPr id="8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468">
            <a:off x="6338351" y="4195219"/>
            <a:ext cx="2714612" cy="2714612"/>
          </a:xfrm>
          <a:prstGeom prst="rect">
            <a:avLst/>
          </a:prstGeom>
          <a:noFill/>
        </p:spPr>
      </p:pic>
      <p:pic>
        <p:nvPicPr>
          <p:cNvPr id="9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pic>
        <p:nvPicPr>
          <p:cNvPr id="10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256468">
            <a:off x="6490750" y="4347618"/>
            <a:ext cx="2714612" cy="2714612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428604"/>
            <a:ext cx="5286412" cy="571504"/>
          </a:xfrm>
          <a:prstGeom prst="rect">
            <a:avLst/>
          </a:prstGeom>
        </p:spPr>
        <p:txBody>
          <a:bodyPr vert="horz" lIns="45720" rIns="45720" anchor="t">
            <a:normAutofit fontScale="6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600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Mistral" pitchFamily="66" charset="0"/>
                <a:ea typeface="+mj-ea"/>
                <a:cs typeface="+mj-cs"/>
              </a:rPr>
              <a:t>Письменная Работа с понятиями</a:t>
            </a:r>
            <a:endParaRPr kumimoji="0" lang="ru-RU" sz="4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pic>
        <p:nvPicPr>
          <p:cNvPr id="7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pic>
        <p:nvPicPr>
          <p:cNvPr id="8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56468">
            <a:off x="6338351" y="4195219"/>
            <a:ext cx="2714612" cy="2714612"/>
          </a:xfrm>
          <a:prstGeom prst="rect">
            <a:avLst/>
          </a:prstGeom>
          <a:noFill/>
        </p:spPr>
      </p:pic>
      <p:pic>
        <p:nvPicPr>
          <p:cNvPr id="9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56468">
            <a:off x="6338350" y="4195218"/>
            <a:ext cx="2714612" cy="2714612"/>
          </a:xfrm>
          <a:prstGeom prst="rect">
            <a:avLst/>
          </a:prstGeom>
          <a:noFill/>
        </p:spPr>
      </p:pic>
      <p:pic>
        <p:nvPicPr>
          <p:cNvPr id="10" name="Picture 3" descr="E:\Картинка\стандарт\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56468">
            <a:off x="6490750" y="4347618"/>
            <a:ext cx="2714612" cy="2714612"/>
          </a:xfrm>
          <a:prstGeom prst="rect">
            <a:avLst/>
          </a:prstGeom>
          <a:noFill/>
        </p:spPr>
      </p:pic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714348" y="1142985"/>
            <a:ext cx="7072362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А) Расположите в порядке очередности понятия (от более общего к более частному):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Бумагопластика, ДПИ, квиллинг,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бумагокручение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,  оригами.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785794"/>
            <a:ext cx="821537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Б)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5" y="357166"/>
          <a:ext cx="8072496" cy="630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832"/>
                <a:gridCol w="2690832"/>
                <a:gridCol w="2690832"/>
              </a:tblGrid>
              <a:tr h="1571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Это скрученные длинные и узкие полоски бумаги в спиральки, видоизмененные формы и составленные в композицию.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Бумагопластика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1640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Аппликация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(яп. 折り紙, букв.: «сложенная бумага») — древнее искусство складывания фигурок из бумаги 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502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Оригами</a:t>
                      </a:r>
                      <a:endParaRPr lang="ru-RU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 декоративно-прикладного искусства, при котором на основе, принятой за фон, закрепляются детали изображения будущей композиции</a:t>
                      </a:r>
                      <a:endParaRPr lang="ru-RU" sz="1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95020">
                <a:tc>
                  <a:txBody>
                    <a:bodyPr/>
                    <a:lstStyle/>
                    <a:p>
                      <a:r>
                        <a:rPr kumimoji="0" lang="ru-RU" sz="1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это моделирование, объёмная аппликация, в которой различные элементы композиции могут располагаться на разном уровне в трехмерной проекции</a:t>
                      </a:r>
                      <a:r>
                        <a:rPr kumimoji="0" lang="ru-RU" sz="18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Квиллинг</a:t>
                      </a:r>
                      <a:endParaRPr lang="ru-RU" sz="1400" b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220px-Origami_ball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45" y="571480"/>
            <a:ext cx="1214446" cy="1143008"/>
          </a:xfrm>
          <a:prstGeom prst="rect">
            <a:avLst/>
          </a:prstGeom>
        </p:spPr>
      </p:pic>
      <p:pic>
        <p:nvPicPr>
          <p:cNvPr id="7" name="Рисунок 6" descr="0_7e69c_4bde63dc_M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857620" y="2071678"/>
            <a:ext cx="1143008" cy="1428760"/>
          </a:xfrm>
          <a:prstGeom prst="rect">
            <a:avLst/>
          </a:prstGeom>
        </p:spPr>
      </p:pic>
      <p:pic>
        <p:nvPicPr>
          <p:cNvPr id="8" name="Рисунок 7" descr="irisi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714744" y="3786190"/>
            <a:ext cx="1571636" cy="1071570"/>
          </a:xfrm>
          <a:prstGeom prst="rect">
            <a:avLst/>
          </a:prstGeom>
        </p:spPr>
      </p:pic>
      <p:pic>
        <p:nvPicPr>
          <p:cNvPr id="9" name="Рисунок 8" descr="P100033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7620" y="5286388"/>
            <a:ext cx="1285884" cy="1285884"/>
          </a:xfrm>
          <a:prstGeom prst="rect">
            <a:avLst/>
          </a:prstGeo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Открытый урок. Фатерина Н.В.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1">
      <a:dk1>
        <a:sysClr val="windowText" lastClr="000000"/>
      </a:dk1>
      <a:lt1>
        <a:srgbClr val="F1850F"/>
      </a:lt1>
      <a:dk2>
        <a:srgbClr val="575F6D"/>
      </a:dk2>
      <a:lt2>
        <a:srgbClr val="FEF5CE"/>
      </a:lt2>
      <a:accent1>
        <a:srgbClr val="FE8637"/>
      </a:accent1>
      <a:accent2>
        <a:srgbClr val="7598D9"/>
      </a:accent2>
      <a:accent3>
        <a:srgbClr val="B32C16"/>
      </a:accent3>
      <a:accent4>
        <a:srgbClr val="C98500"/>
      </a:accent4>
      <a:accent5>
        <a:srgbClr val="FF0000"/>
      </a:accent5>
      <a:accent6>
        <a:srgbClr val="002060"/>
      </a:accent6>
      <a:hlink>
        <a:srgbClr val="7030A0"/>
      </a:hlink>
      <a:folHlink>
        <a:srgbClr val="3B435B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</TotalTime>
  <Words>338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Слайд 1</vt:lpstr>
      <vt:lpstr>Цель учебного занятия: Освоение одного из видов  ДПИ – квиллинга.</vt:lpstr>
      <vt:lpstr>Слайд 3</vt:lpstr>
      <vt:lpstr>Слайд 4</vt:lpstr>
      <vt:lpstr>Слайд 5</vt:lpstr>
      <vt:lpstr>Поздравляю!</vt:lpstr>
      <vt:lpstr>Слайд 7</vt:lpstr>
      <vt:lpstr>Слайд 8</vt:lpstr>
      <vt:lpstr>Слайд 9</vt:lpstr>
      <vt:lpstr> Самооценка продуктивности деятельности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квилинга</dc:title>
  <dc:creator>аня</dc:creator>
  <cp:lastModifiedBy>Natalia</cp:lastModifiedBy>
  <cp:revision>34</cp:revision>
  <dcterms:created xsi:type="dcterms:W3CDTF">2012-03-25T15:09:54Z</dcterms:created>
  <dcterms:modified xsi:type="dcterms:W3CDTF">2013-01-22T13:31:17Z</dcterms:modified>
</cp:coreProperties>
</file>