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5" r:id="rId2"/>
    <p:sldId id="349" r:id="rId3"/>
    <p:sldId id="288" r:id="rId4"/>
    <p:sldId id="289" r:id="rId5"/>
    <p:sldId id="476" r:id="rId6"/>
    <p:sldId id="477" r:id="rId7"/>
    <p:sldId id="478" r:id="rId8"/>
    <p:sldId id="322" r:id="rId9"/>
    <p:sldId id="323" r:id="rId10"/>
    <p:sldId id="487" r:id="rId11"/>
    <p:sldId id="390" r:id="rId12"/>
    <p:sldId id="389" r:id="rId13"/>
    <p:sldId id="426" r:id="rId14"/>
    <p:sldId id="488" r:id="rId15"/>
    <p:sldId id="291" r:id="rId16"/>
    <p:sldId id="292" r:id="rId17"/>
    <p:sldId id="324" r:id="rId18"/>
    <p:sldId id="325" r:id="rId19"/>
    <p:sldId id="360" r:id="rId20"/>
    <p:sldId id="358" r:id="rId21"/>
    <p:sldId id="357" r:id="rId22"/>
    <p:sldId id="483" r:id="rId23"/>
    <p:sldId id="484" r:id="rId24"/>
    <p:sldId id="485" r:id="rId25"/>
    <p:sldId id="486" r:id="rId26"/>
    <p:sldId id="419" r:id="rId27"/>
    <p:sldId id="327" r:id="rId28"/>
    <p:sldId id="397" r:id="rId29"/>
    <p:sldId id="343" r:id="rId30"/>
    <p:sldId id="344" r:id="rId31"/>
    <p:sldId id="345" r:id="rId32"/>
    <p:sldId id="346" r:id="rId33"/>
    <p:sldId id="433" r:id="rId34"/>
    <p:sldId id="489" r:id="rId35"/>
    <p:sldId id="332" r:id="rId36"/>
    <p:sldId id="339" r:id="rId37"/>
    <p:sldId id="338" r:id="rId38"/>
    <p:sldId id="340" r:id="rId39"/>
    <p:sldId id="341" r:id="rId40"/>
    <p:sldId id="404" r:id="rId41"/>
    <p:sldId id="406" r:id="rId42"/>
    <p:sldId id="410" r:id="rId43"/>
    <p:sldId id="490" r:id="rId44"/>
    <p:sldId id="407" r:id="rId45"/>
    <p:sldId id="420" r:id="rId46"/>
    <p:sldId id="474" r:id="rId47"/>
    <p:sldId id="431" r:id="rId48"/>
    <p:sldId id="427" r:id="rId49"/>
    <p:sldId id="460" r:id="rId50"/>
    <p:sldId id="496" r:id="rId51"/>
    <p:sldId id="421" r:id="rId52"/>
    <p:sldId id="492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FFCC"/>
    <a:srgbClr val="A50021"/>
    <a:srgbClr val="5F5F5F"/>
    <a:srgbClr val="CCECFF"/>
    <a:srgbClr val="000099"/>
    <a:srgbClr val="0066FF"/>
    <a:srgbClr val="FF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6596D-70C1-4B18-A614-94E2B59507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1B857-55E9-42F2-A307-05C9936803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73704-AC60-49AF-838E-96E4BBF0D8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7F81EC3-0A11-428E-A32C-CAF58B4C43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2FB5A82-B4A4-4A19-B482-A16E983930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7CFFB-572F-43C1-8180-881E361421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DEB69-5F99-4EB0-A0CB-0DE142FC25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03382-4723-464C-A545-82840A2E88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934D9-3C48-4504-B586-E7E79FF79D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BD439-A450-4C0F-8CFF-58B3F908E7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36C49-840D-46FA-84F7-2674418531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B7DFF-7BA5-4451-A7B1-056EC1BF61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B35C4-4A55-43CD-AD4E-53C712F424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F6FC80-F952-4A5B-ABAE-35BB39C0EC0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slide" Target="slide17.xml"/><Relationship Id="rId18" Type="http://schemas.openxmlformats.org/officeDocument/2006/relationships/image" Target="../media/image9.jpeg"/><Relationship Id="rId26" Type="http://schemas.openxmlformats.org/officeDocument/2006/relationships/image" Target="../media/image13.jpeg"/><Relationship Id="rId3" Type="http://schemas.openxmlformats.org/officeDocument/2006/relationships/slide" Target="slide4.xml"/><Relationship Id="rId21" Type="http://schemas.openxmlformats.org/officeDocument/2006/relationships/slide" Target="slide33.xml"/><Relationship Id="rId34" Type="http://schemas.openxmlformats.org/officeDocument/2006/relationships/image" Target="../media/image17.jpeg"/><Relationship Id="rId7" Type="http://schemas.openxmlformats.org/officeDocument/2006/relationships/slide" Target="slide10.xml"/><Relationship Id="rId12" Type="http://schemas.openxmlformats.org/officeDocument/2006/relationships/image" Target="../media/image6.jpeg"/><Relationship Id="rId17" Type="http://schemas.openxmlformats.org/officeDocument/2006/relationships/slide" Target="slide22.xml"/><Relationship Id="rId25" Type="http://schemas.openxmlformats.org/officeDocument/2006/relationships/slide" Target="slide40.xml"/><Relationship Id="rId33" Type="http://schemas.openxmlformats.org/officeDocument/2006/relationships/slide" Target="slide26.xml"/><Relationship Id="rId38" Type="http://schemas.openxmlformats.org/officeDocument/2006/relationships/image" Target="../media/image19.jpeg"/><Relationship Id="rId2" Type="http://schemas.openxmlformats.org/officeDocument/2006/relationships/image" Target="../media/image1.jpeg"/><Relationship Id="rId16" Type="http://schemas.openxmlformats.org/officeDocument/2006/relationships/image" Target="../media/image8.jpeg"/><Relationship Id="rId20" Type="http://schemas.openxmlformats.org/officeDocument/2006/relationships/image" Target="../media/image10.jpeg"/><Relationship Id="rId29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slide" Target="slide16.xml"/><Relationship Id="rId24" Type="http://schemas.openxmlformats.org/officeDocument/2006/relationships/image" Target="../media/image12.jpeg"/><Relationship Id="rId32" Type="http://schemas.openxmlformats.org/officeDocument/2006/relationships/image" Target="../media/image16.jpeg"/><Relationship Id="rId37" Type="http://schemas.openxmlformats.org/officeDocument/2006/relationships/slide" Target="slide48.xml"/><Relationship Id="rId5" Type="http://schemas.openxmlformats.org/officeDocument/2006/relationships/slide" Target="slide8.xml"/><Relationship Id="rId15" Type="http://schemas.openxmlformats.org/officeDocument/2006/relationships/slide" Target="slide19.xml"/><Relationship Id="rId23" Type="http://schemas.openxmlformats.org/officeDocument/2006/relationships/slide" Target="slide35.xml"/><Relationship Id="rId28" Type="http://schemas.openxmlformats.org/officeDocument/2006/relationships/image" Target="../media/image14.jpeg"/><Relationship Id="rId36" Type="http://schemas.openxmlformats.org/officeDocument/2006/relationships/image" Target="../media/image18.jpeg"/><Relationship Id="rId10" Type="http://schemas.openxmlformats.org/officeDocument/2006/relationships/image" Target="../media/image5.jpeg"/><Relationship Id="rId19" Type="http://schemas.openxmlformats.org/officeDocument/2006/relationships/slide" Target="slide29.xml"/><Relationship Id="rId31" Type="http://schemas.openxmlformats.org/officeDocument/2006/relationships/slide" Target="slide50.xml"/><Relationship Id="rId4" Type="http://schemas.openxmlformats.org/officeDocument/2006/relationships/image" Target="../media/image2.jpeg"/><Relationship Id="rId9" Type="http://schemas.openxmlformats.org/officeDocument/2006/relationships/slide" Target="slide15.xml"/><Relationship Id="rId14" Type="http://schemas.openxmlformats.org/officeDocument/2006/relationships/image" Target="../media/image7.jpeg"/><Relationship Id="rId22" Type="http://schemas.openxmlformats.org/officeDocument/2006/relationships/image" Target="../media/image11.jpeg"/><Relationship Id="rId27" Type="http://schemas.openxmlformats.org/officeDocument/2006/relationships/slide" Target="slide47.xml"/><Relationship Id="rId30" Type="http://schemas.openxmlformats.org/officeDocument/2006/relationships/image" Target="../media/image15.jpeg"/><Relationship Id="rId35" Type="http://schemas.openxmlformats.org/officeDocument/2006/relationships/slide" Target="slide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Zw6Fps2O7XY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K0pZHpvg0y4" TargetMode="External"/><Relationship Id="rId5" Type="http://schemas.openxmlformats.org/officeDocument/2006/relationships/hyperlink" Target="http://www.youtube.com/watch?v=SN7y-_q28l4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89.png"/><Relationship Id="rId7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2.png"/><Relationship Id="rId10" Type="http://schemas.openxmlformats.org/officeDocument/2006/relationships/image" Target="../media/image98.png"/><Relationship Id="rId4" Type="http://schemas.openxmlformats.org/officeDocument/2006/relationships/image" Target="../media/image91.pn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v9-pEVaO4pM" TargetMode="External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youtube.com/watch?v=nrybTLLVqw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://www.youtube.com/watch?v=_awKlEMyle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youtube.com/watch?v=ykAhScPdFNg" TargetMode="External"/><Relationship Id="rId5" Type="http://schemas.openxmlformats.org/officeDocument/2006/relationships/hyperlink" Target="http://www.youtube.com/watch?v=u9pRwbTc_9c" TargetMode="Externa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5.jpe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audio" Target="../media/audio8.wav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jpe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gif"/><Relationship Id="rId4" Type="http://schemas.openxmlformats.org/officeDocument/2006/relationships/image" Target="../media/image14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0.png"/><Relationship Id="rId21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.jpeg"/><Relationship Id="rId7" Type="http://schemas.openxmlformats.org/officeDocument/2006/relationships/image" Target="../media/image15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155.jpeg"/><Relationship Id="rId21" Type="http://schemas.openxmlformats.org/officeDocument/2006/relationships/image" Target="../media/image173.png"/><Relationship Id="rId7" Type="http://schemas.openxmlformats.org/officeDocument/2006/relationships/image" Target="../media/image159.png"/><Relationship Id="rId12" Type="http://schemas.openxmlformats.org/officeDocument/2006/relationships/image" Target="../media/image164.jpeg"/><Relationship Id="rId17" Type="http://schemas.openxmlformats.org/officeDocument/2006/relationships/image" Target="../media/image169.png"/><Relationship Id="rId2" Type="http://schemas.openxmlformats.org/officeDocument/2006/relationships/audio" Target="../media/audio10.wav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jpeg"/><Relationship Id="rId15" Type="http://schemas.openxmlformats.org/officeDocument/2006/relationships/image" Target="../media/image167.gif"/><Relationship Id="rId10" Type="http://schemas.openxmlformats.org/officeDocument/2006/relationships/image" Target="../media/image162.png"/><Relationship Id="rId19" Type="http://schemas.openxmlformats.org/officeDocument/2006/relationships/image" Target="../media/image171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.jpeg"/><Relationship Id="rId7" Type="http://schemas.openxmlformats.org/officeDocument/2006/relationships/image" Target="../media/image17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.jpe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gif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.jpeg"/><Relationship Id="rId7" Type="http://schemas.openxmlformats.org/officeDocument/2006/relationships/image" Target="../media/image19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7.png"/><Relationship Id="rId7" Type="http://schemas.openxmlformats.org/officeDocument/2006/relationships/image" Target="../media/image20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6.png"/><Relationship Id="rId9" Type="http://schemas.openxmlformats.org/officeDocument/2006/relationships/image" Target="../media/image20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jpeg"/><Relationship Id="rId7" Type="http://schemas.openxmlformats.org/officeDocument/2006/relationships/image" Target="../media/image20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18" Type="http://schemas.openxmlformats.org/officeDocument/2006/relationships/image" Target="../media/image228.png"/><Relationship Id="rId26" Type="http://schemas.openxmlformats.org/officeDocument/2006/relationships/image" Target="../media/image236.png"/><Relationship Id="rId3" Type="http://schemas.openxmlformats.org/officeDocument/2006/relationships/image" Target="../media/image213.jpeg"/><Relationship Id="rId21" Type="http://schemas.openxmlformats.org/officeDocument/2006/relationships/image" Target="../media/image231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17" Type="http://schemas.openxmlformats.org/officeDocument/2006/relationships/image" Target="../media/image227.png"/><Relationship Id="rId25" Type="http://schemas.openxmlformats.org/officeDocument/2006/relationships/image" Target="../media/image235.png"/><Relationship Id="rId2" Type="http://schemas.openxmlformats.org/officeDocument/2006/relationships/audio" Target="../media/audio14.wav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24" Type="http://schemas.openxmlformats.org/officeDocument/2006/relationships/image" Target="../media/image234.png"/><Relationship Id="rId5" Type="http://schemas.openxmlformats.org/officeDocument/2006/relationships/image" Target="../media/image215.png"/><Relationship Id="rId15" Type="http://schemas.openxmlformats.org/officeDocument/2006/relationships/image" Target="../media/image225.png"/><Relationship Id="rId23" Type="http://schemas.openxmlformats.org/officeDocument/2006/relationships/image" Target="../media/image233.png"/><Relationship Id="rId28" Type="http://schemas.openxmlformats.org/officeDocument/2006/relationships/image" Target="../media/image238.png"/><Relationship Id="rId10" Type="http://schemas.openxmlformats.org/officeDocument/2006/relationships/image" Target="../media/image220.png"/><Relationship Id="rId19" Type="http://schemas.openxmlformats.org/officeDocument/2006/relationships/image" Target="../media/image229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Relationship Id="rId14" Type="http://schemas.openxmlformats.org/officeDocument/2006/relationships/image" Target="../media/image224.png"/><Relationship Id="rId22" Type="http://schemas.openxmlformats.org/officeDocument/2006/relationships/image" Target="../media/image232.png"/><Relationship Id="rId27" Type="http://schemas.openxmlformats.org/officeDocument/2006/relationships/image" Target="../media/image2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jpeg"/><Relationship Id="rId7" Type="http://schemas.openxmlformats.org/officeDocument/2006/relationships/image" Target="../media/image24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3.png"/><Relationship Id="rId5" Type="http://schemas.openxmlformats.org/officeDocument/2006/relationships/image" Target="../media/image242.jpe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1.jpeg"/><Relationship Id="rId7" Type="http://schemas.openxmlformats.org/officeDocument/2006/relationships/image" Target="../media/image2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4.png"/><Relationship Id="rId4" Type="http://schemas.openxmlformats.org/officeDocument/2006/relationships/image" Target="../media/image2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9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63.png"/><Relationship Id="rId17" Type="http://schemas.openxmlformats.org/officeDocument/2006/relationships/image" Target="../media/image65.png"/><Relationship Id="rId2" Type="http://schemas.openxmlformats.org/officeDocument/2006/relationships/image" Target="../media/image42.jpeg"/><Relationship Id="rId16" Type="http://schemas.openxmlformats.org/officeDocument/2006/relationships/image" Target="../media/image57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6.png"/><Relationship Id="rId10" Type="http://schemas.openxmlformats.org/officeDocument/2006/relationships/image" Target="../media/image50.png"/><Relationship Id="rId19" Type="http://schemas.openxmlformats.org/officeDocument/2006/relationships/image" Target="../media/image6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64.png"/><Relationship Id="rId2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k0SkWCCWrF8" TargetMode="External"/><Relationship Id="rId5" Type="http://schemas.openxmlformats.org/officeDocument/2006/relationships/hyperlink" Target="http://www.youtube.com/watch?v=urdg94V7NLE" TargetMode="External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6" name="Picture 4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5637" name="Picture 5" descr="Безымянный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60350"/>
            <a:ext cx="1655763" cy="12446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38" name="Picture 6" descr="Безымянный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08175" y="260350"/>
            <a:ext cx="1655763" cy="123348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39" name="Picture 7" descr="Безымянный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79838" y="260350"/>
            <a:ext cx="1655762" cy="1243013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0" name="Picture 8" descr="Безымянный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651500" y="260350"/>
            <a:ext cx="1655763" cy="12287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1" name="Picture 9" descr="Безымянный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489825" y="260350"/>
            <a:ext cx="1654175" cy="123348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2" name="Picture 10" descr="Безымянный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68313" y="1916113"/>
            <a:ext cx="1835150" cy="13779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3" name="Picture 11" descr="Безымянный6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627313" y="1916113"/>
            <a:ext cx="1835150" cy="13604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4" name="Picture 12" descr="Безымянный7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4716463" y="1916113"/>
            <a:ext cx="1835150" cy="13636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5" name="Picture 13" descr="Безымянный9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539750" y="3573463"/>
            <a:ext cx="1835150" cy="13731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6" name="Picture 14" descr="Безымянный10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2627313" y="3573463"/>
            <a:ext cx="1835150" cy="13684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7" name="Picture 15" descr="Безымянный11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4787900" y="3573463"/>
            <a:ext cx="1835150" cy="13700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8" name="Picture 16" descr="Безымянный1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6948488" y="3573463"/>
            <a:ext cx="1816100" cy="13589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49" name="Picture 17" descr="Безымянный13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email"/>
          <a:srcRect/>
          <a:stretch>
            <a:fillRect/>
          </a:stretch>
        </p:blipFill>
        <p:spPr bwMode="auto">
          <a:xfrm>
            <a:off x="0" y="5373688"/>
            <a:ext cx="1619250" cy="1225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50" name="Picture 18" descr="Безымянный14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email"/>
          <a:srcRect/>
          <a:stretch>
            <a:fillRect/>
          </a:stretch>
        </p:blipFill>
        <p:spPr bwMode="auto">
          <a:xfrm>
            <a:off x="3779838" y="5373688"/>
            <a:ext cx="1619250" cy="12080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51" name="Picture 19" descr="Безымянный15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email"/>
          <a:srcRect/>
          <a:stretch>
            <a:fillRect/>
          </a:stretch>
        </p:blipFill>
        <p:spPr bwMode="auto">
          <a:xfrm>
            <a:off x="5795963" y="5373688"/>
            <a:ext cx="1584325" cy="11826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52" name="Picture 20" descr="Безымянный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email"/>
          <a:srcRect/>
          <a:stretch>
            <a:fillRect/>
          </a:stretch>
        </p:blipFill>
        <p:spPr bwMode="auto">
          <a:xfrm>
            <a:off x="6877050" y="1916113"/>
            <a:ext cx="1800225" cy="13477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53" name="Picture 21" descr="Безымянный1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email"/>
          <a:srcRect/>
          <a:stretch>
            <a:fillRect/>
          </a:stretch>
        </p:blipFill>
        <p:spPr bwMode="auto">
          <a:xfrm>
            <a:off x="7631113" y="5373688"/>
            <a:ext cx="1512887" cy="11303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5654" name="Picture 22" descr="Безымянный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 cstate="email"/>
          <a:srcRect/>
          <a:stretch>
            <a:fillRect/>
          </a:stretch>
        </p:blipFill>
        <p:spPr bwMode="auto">
          <a:xfrm>
            <a:off x="1908175" y="5373688"/>
            <a:ext cx="1584325" cy="11922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2323" name="Picture 3" descr="0_6d427_c1136db8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2324" name="Picture 4" descr="d180d0b8d181d183d0bdd0bed0ba16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84800" y="2349500"/>
            <a:ext cx="37592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1619250" y="0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Phone   numbers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12326" name="Picture 6" descr="041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3575" y="1125538"/>
            <a:ext cx="2617788" cy="29225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дисковый набор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8723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6013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8724" name="Picture 4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72225" y="2420938"/>
            <a:ext cx="33274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1619250" y="12684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687 054 265</a:t>
            </a:r>
            <a:r>
              <a:rPr lang="ru-RU" sz="5400" b="1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54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six-eight-seven-oh-five-four- two-six-five</a:t>
            </a:r>
            <a:br>
              <a:rPr lang="en-US" sz="4000" b="1">
                <a:solidFill>
                  <a:schemeClr val="bg1"/>
                </a:solidFill>
                <a:latin typeface="Times New Roman" pitchFamily="18" charset="0"/>
              </a:rPr>
            </a:b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58727" name="Picture 7" descr="ecole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1835150" y="10525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3132138" y="404813"/>
            <a:ext cx="27559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/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350 2871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8731" name="Rectangle 11"/>
          <p:cNvSpPr>
            <a:spLocks noChangeArrowheads="1"/>
          </p:cNvSpPr>
          <p:nvPr/>
        </p:nvSpPr>
        <p:spPr bwMode="auto">
          <a:xfrm>
            <a:off x="2051050" y="549275"/>
            <a:ext cx="5156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44 0378 543 0157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8732" name="Rectangle 12"/>
          <p:cNvSpPr>
            <a:spLocks noChangeArrowheads="1"/>
          </p:cNvSpPr>
          <p:nvPr/>
        </p:nvSpPr>
        <p:spPr bwMode="auto">
          <a:xfrm>
            <a:off x="1692275" y="1628775"/>
            <a:ext cx="561657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/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three-five-oh-two-eight-seven-one</a:t>
            </a: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8733" name="Rectangle 13"/>
          <p:cNvSpPr>
            <a:spLocks noChangeArrowheads="1"/>
          </p:cNvSpPr>
          <p:nvPr/>
        </p:nvSpPr>
        <p:spPr bwMode="auto">
          <a:xfrm>
            <a:off x="1908175" y="1268413"/>
            <a:ext cx="5400675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/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double four-oh-three-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seven-eight-five-four-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three-oh-one-five-seven</a:t>
            </a:r>
            <a:endParaRPr lang="ru-RU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5" grpId="1"/>
      <p:bldP spid="158730" grpId="0"/>
      <p:bldP spid="158730" grpId="1"/>
      <p:bldP spid="158731" grpId="0"/>
      <p:bldP spid="158732" grpId="1"/>
      <p:bldP spid="158732" grpId="2"/>
      <p:bldP spid="1587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7702" name="Picture 6" descr="0_5af83_66a01874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706566">
            <a:off x="958850" y="3003550"/>
            <a:ext cx="2170113" cy="3860800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7709" name="Rectangle 13"/>
          <p:cNvSpPr>
            <a:spLocks noChangeArrowheads="1"/>
          </p:cNvSpPr>
          <p:nvPr/>
        </p:nvSpPr>
        <p:spPr bwMode="auto">
          <a:xfrm rot="-731397">
            <a:off x="1265238" y="3859213"/>
            <a:ext cx="1441450" cy="1150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Last call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623 485 53</a:t>
            </a:r>
            <a:endParaRPr lang="ru-RU" sz="2400" b="1">
              <a:latin typeface="Times New Roman" pitchFamily="18" charset="0"/>
            </a:endParaRPr>
          </a:p>
        </p:txBody>
      </p:sp>
      <p:pic>
        <p:nvPicPr>
          <p:cNvPr id="157718" name="Picture 22" descr="0_5af1c_7bf56655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9338" y="0"/>
            <a:ext cx="3925887" cy="30559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7719" name="Picture 23" descr="1197154602576284536drunken_duck_old_styled_tv_set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18088" y="2565400"/>
            <a:ext cx="3902075" cy="42926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7721" name="Rectangle 25"/>
          <p:cNvSpPr>
            <a:spLocks noChangeArrowheads="1"/>
          </p:cNvSpPr>
          <p:nvPr/>
        </p:nvSpPr>
        <p:spPr bwMode="auto">
          <a:xfrm>
            <a:off x="5148263" y="3860800"/>
            <a:ext cx="309721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CALL   NOW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3200" b="1">
                <a:latin typeface="Times New Roman" pitchFamily="18" charset="0"/>
              </a:rPr>
              <a:t>1 888  962  962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3200" b="1">
                <a:latin typeface="Times New Roman" pitchFamily="18" charset="0"/>
              </a:rPr>
              <a:t>        </a:t>
            </a:r>
            <a:r>
              <a:rPr lang="en-US" sz="3200" b="1">
                <a:latin typeface="Times New Roman" pitchFamily="18" charset="0"/>
              </a:rPr>
              <a:t>for   more</a:t>
            </a:r>
            <a:endParaRPr lang="ru-RU" sz="3200" b="1">
              <a:latin typeface="Times New Roman" pitchFamily="18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3200" b="1">
                <a:latin typeface="Times New Roman" pitchFamily="18" charset="0"/>
              </a:rPr>
              <a:t>    </a:t>
            </a:r>
            <a:r>
              <a:rPr lang="en-US" sz="3200" b="1">
                <a:latin typeface="Times New Roman" pitchFamily="18" charset="0"/>
              </a:rPr>
              <a:t> </a:t>
            </a:r>
            <a:r>
              <a:rPr lang="ru-RU" sz="3200" b="1">
                <a:latin typeface="Times New Roman" pitchFamily="18" charset="0"/>
              </a:rPr>
              <a:t>   </a:t>
            </a:r>
            <a:r>
              <a:rPr lang="en-US" sz="3200" b="1">
                <a:latin typeface="Times New Roman" pitchFamily="18" charset="0"/>
              </a:rPr>
              <a:t>information</a:t>
            </a:r>
            <a:endParaRPr lang="ru-RU" sz="3200" b="1">
              <a:latin typeface="Times New Roman" pitchFamily="18" charset="0"/>
            </a:endParaRPr>
          </a:p>
        </p:txBody>
      </p:sp>
      <p:pic>
        <p:nvPicPr>
          <p:cNvPr id="157722" name="Picture 26" descr="tehno6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92725" y="4652963"/>
            <a:ext cx="792163" cy="7461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7723" name="Rectangle 27"/>
          <p:cNvSpPr>
            <a:spLocks noChangeArrowheads="1"/>
          </p:cNvSpPr>
          <p:nvPr/>
        </p:nvSpPr>
        <p:spPr bwMode="auto">
          <a:xfrm>
            <a:off x="5435600" y="836613"/>
            <a:ext cx="2808288" cy="1512887"/>
          </a:xfrm>
          <a:prstGeom prst="rect">
            <a:avLst/>
          </a:prstGeom>
          <a:solidFill>
            <a:srgbClr val="C7D7D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English</a:t>
            </a:r>
            <a:r>
              <a:rPr lang="en-US" sz="3600" b="1">
                <a:latin typeface="Times New Roman" pitchFamily="18" charset="0"/>
              </a:rPr>
              <a:t> classes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321 4510 0789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Mrs Tailor</a:t>
            </a:r>
            <a:endParaRPr lang="ru-RU" sz="3600" b="1">
              <a:latin typeface="Times New Roman" pitchFamily="18" charset="0"/>
            </a:endParaRPr>
          </a:p>
        </p:txBody>
      </p:sp>
      <p:pic>
        <p:nvPicPr>
          <p:cNvPr id="157724" name="Picture 28" descr="0_5af0e_a967ce10_X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98747">
            <a:off x="179388" y="-242888"/>
            <a:ext cx="3816350" cy="2943226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7726" name="Rectangle 30"/>
          <p:cNvSpPr>
            <a:spLocks noChangeArrowheads="1"/>
          </p:cNvSpPr>
          <p:nvPr/>
        </p:nvSpPr>
        <p:spPr bwMode="auto">
          <a:xfrm>
            <a:off x="2268538" y="908050"/>
            <a:ext cx="1223962" cy="158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James 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Hunter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 945 07 82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157727" name="Picture 31" descr="item_450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19475" y="1700213"/>
            <a:ext cx="1681163" cy="51577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1427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6013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31428" name="Picture 4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16600" y="2420938"/>
            <a:ext cx="33274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31430" name="Picture 6" descr="ecole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31431" name="Rectangle 7"/>
          <p:cNvSpPr>
            <a:spLocks noChangeArrowheads="1"/>
          </p:cNvSpPr>
          <p:nvPr/>
        </p:nvSpPr>
        <p:spPr bwMode="auto">
          <a:xfrm>
            <a:off x="1835150" y="10525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1437" name="Rectangle 13"/>
          <p:cNvSpPr>
            <a:spLocks noChangeArrowheads="1"/>
          </p:cNvSpPr>
          <p:nvPr/>
        </p:nvSpPr>
        <p:spPr bwMode="auto">
          <a:xfrm>
            <a:off x="1763713" y="981075"/>
            <a:ext cx="58324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My  phone number is …</a:t>
            </a:r>
            <a:br>
              <a:rPr lang="en-US" sz="48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It’s …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1438" name="Rectangle 14"/>
          <p:cNvSpPr>
            <a:spLocks noChangeArrowheads="1"/>
          </p:cNvSpPr>
          <p:nvPr/>
        </p:nvSpPr>
        <p:spPr bwMode="auto">
          <a:xfrm>
            <a:off x="1692275" y="8366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My home number is …</a:t>
            </a:r>
            <a:br>
              <a:rPr lang="en-US" sz="48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It’s …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1439" name="Rectangle 15"/>
          <p:cNvSpPr>
            <a:spLocks noChangeArrowheads="1"/>
          </p:cNvSpPr>
          <p:nvPr/>
        </p:nvSpPr>
        <p:spPr bwMode="auto">
          <a:xfrm>
            <a:off x="1763713" y="692150"/>
            <a:ext cx="55451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My  mobile number is …</a:t>
            </a:r>
            <a:br>
              <a:rPr lang="en-US" sz="48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It’s …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1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1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7" grpId="0"/>
      <p:bldP spid="231437" grpId="1"/>
      <p:bldP spid="231438" grpId="0"/>
      <p:bldP spid="231438" grpId="1"/>
      <p:bldP spid="23143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3347" name="Picture 3" descr="0_7bb8b_b519ac8a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468313" y="3284538"/>
            <a:ext cx="2565401" cy="3573462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3348" name="Picture 4" descr="69490747_0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48488" y="3473450"/>
            <a:ext cx="1906587" cy="338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13349" name="AutoShape 5"/>
          <p:cNvSpPr>
            <a:spLocks noChangeArrowheads="1"/>
          </p:cNvSpPr>
          <p:nvPr/>
        </p:nvSpPr>
        <p:spPr bwMode="auto">
          <a:xfrm>
            <a:off x="1116013" y="260350"/>
            <a:ext cx="3600450" cy="1152525"/>
          </a:xfrm>
          <a:prstGeom prst="wedgeRoundRectCallout">
            <a:avLst>
              <a:gd name="adj1" fmla="val -47972"/>
              <a:gd name="adj2" fmla="val 29903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Hello. What’s your home number?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3350" name="AutoShape 6"/>
          <p:cNvSpPr>
            <a:spLocks noChangeArrowheads="1"/>
          </p:cNvSpPr>
          <p:nvPr/>
        </p:nvSpPr>
        <p:spPr bwMode="auto">
          <a:xfrm>
            <a:off x="4500563" y="1125538"/>
            <a:ext cx="3455987" cy="935037"/>
          </a:xfrm>
          <a:prstGeom prst="wedgeRoundRectCallout">
            <a:avLst>
              <a:gd name="adj1" fmla="val 46370"/>
              <a:gd name="adj2" fmla="val 27699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Hello. My home number is …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13351" name="AutoShape 7"/>
          <p:cNvSpPr>
            <a:spLocks noChangeArrowheads="1"/>
          </p:cNvSpPr>
          <p:nvPr/>
        </p:nvSpPr>
        <p:spPr bwMode="auto">
          <a:xfrm>
            <a:off x="1403350" y="1773238"/>
            <a:ext cx="3313113" cy="1368425"/>
          </a:xfrm>
          <a:prstGeom prst="wedgeRoundRectCallout">
            <a:avLst>
              <a:gd name="adj1" fmla="val -56898"/>
              <a:gd name="adj2" fmla="val 13538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OK. And what’s your mobile number?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13352" name="AutoShape 8"/>
          <p:cNvSpPr>
            <a:spLocks noChangeArrowheads="1"/>
          </p:cNvSpPr>
          <p:nvPr/>
        </p:nvSpPr>
        <p:spPr bwMode="auto">
          <a:xfrm>
            <a:off x="4572000" y="2492375"/>
            <a:ext cx="3384550" cy="935038"/>
          </a:xfrm>
          <a:prstGeom prst="wedgeRoundRectCallout">
            <a:avLst>
              <a:gd name="adj1" fmla="val 45921"/>
              <a:gd name="adj2" fmla="val 13030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My mobile number  is …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3353" name="AutoShape 9"/>
          <p:cNvSpPr>
            <a:spLocks noChangeArrowheads="1"/>
          </p:cNvSpPr>
          <p:nvPr/>
        </p:nvSpPr>
        <p:spPr bwMode="auto">
          <a:xfrm>
            <a:off x="1763713" y="3500438"/>
            <a:ext cx="4248150" cy="1511300"/>
          </a:xfrm>
          <a:prstGeom prst="wedgeRoundRectCallout">
            <a:avLst>
              <a:gd name="adj1" fmla="val -64199"/>
              <a:gd name="adj2" fmla="val 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OK. And what’s your</a:t>
            </a:r>
            <a:r>
              <a:rPr lang="ru-RU" sz="2800" b="1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mum’s/</a:t>
            </a:r>
            <a:r>
              <a:rPr lang="ru-RU" sz="2800" b="1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dad’s </a:t>
            </a:r>
            <a:endParaRPr lang="ru-RU" sz="2800" b="1">
              <a:latin typeface="Times New Roman" pitchFamily="18" charset="0"/>
            </a:endParaRPr>
          </a:p>
          <a:p>
            <a:pPr algn="ctr"/>
            <a:r>
              <a:rPr lang="en-US" sz="2800" b="1">
                <a:latin typeface="Times New Roman" pitchFamily="18" charset="0"/>
              </a:rPr>
              <a:t>mobile/work  number?</a:t>
            </a:r>
            <a:endParaRPr lang="ru-RU" sz="2800" b="1">
              <a:latin typeface="Times New Roman" pitchFamily="18" charset="0"/>
            </a:endParaRPr>
          </a:p>
          <a:p>
            <a:endParaRPr lang="en-US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3354" name="AutoShape 10"/>
          <p:cNvSpPr>
            <a:spLocks noChangeArrowheads="1"/>
          </p:cNvSpPr>
          <p:nvPr/>
        </p:nvSpPr>
        <p:spPr bwMode="auto">
          <a:xfrm>
            <a:off x="2195513" y="5157788"/>
            <a:ext cx="4392612" cy="1511300"/>
          </a:xfrm>
          <a:prstGeom prst="wedgeRoundRectCallout">
            <a:avLst>
              <a:gd name="adj1" fmla="val 78551"/>
              <a:gd name="adj2" fmla="val -11764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My mum’s/dad’s mobile/work  number is …</a:t>
            </a:r>
            <a:endParaRPr lang="ru-RU" sz="2800" b="1">
              <a:latin typeface="Times New Roman" pitchFamily="18" charset="0"/>
            </a:endParaRPr>
          </a:p>
          <a:p>
            <a:pPr algn="ctr"/>
            <a:endParaRPr lang="en-US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13355" name="Picture 11" descr="telcomtube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832475" y="620713"/>
            <a:ext cx="3311525" cy="2208212"/>
          </a:xfrm>
          <a:prstGeom prst="rect">
            <a:avLst/>
          </a:prstGeom>
          <a:noFill/>
        </p:spPr>
      </p:pic>
      <p:sp>
        <p:nvSpPr>
          <p:cNvPr id="313356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ЗВОНОК ТЕЛЕФОНА 1_CU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3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 animBg="1"/>
      <p:bldP spid="313350" grpId="0" animBg="1"/>
      <p:bldP spid="313351" grpId="0" animBg="1"/>
      <p:bldP spid="313352" grpId="0" animBg="1"/>
      <p:bldP spid="313353" grpId="0" animBg="1"/>
      <p:bldP spid="3133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288" y="260350"/>
            <a:ext cx="3251200" cy="452596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thir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teen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four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teen</a:t>
            </a:r>
            <a:r>
              <a:rPr lang="en-US" sz="4400" b="1">
                <a:latin typeface="Times New Roman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fif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teen</a:t>
            </a:r>
            <a:r>
              <a:rPr lang="en-US" sz="4400" b="1">
                <a:latin typeface="Times New Roman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six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teen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seven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teen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eigh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teen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nine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teen</a:t>
            </a:r>
          </a:p>
          <a:p>
            <a:pPr>
              <a:buFontTx/>
              <a:buNone/>
            </a:pPr>
            <a:endParaRPr lang="ru-RU" sz="4400" b="1">
              <a:latin typeface="Times New Roman" pitchFamily="18" charset="0"/>
            </a:endParaRPr>
          </a:p>
        </p:txBody>
      </p:sp>
      <p:pic>
        <p:nvPicPr>
          <p:cNvPr id="39942" name="Picture 6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213" y="476250"/>
            <a:ext cx="5762625" cy="5726113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9943" name="Rectangle 7"/>
          <p:cNvSpPr>
            <a:spLocks noGrp="1" noChangeArrowheads="1"/>
          </p:cNvSpPr>
          <p:nvPr>
            <p:ph type="title"/>
          </p:nvPr>
        </p:nvSpPr>
        <p:spPr>
          <a:xfrm>
            <a:off x="3636963" y="836613"/>
            <a:ext cx="4175125" cy="2016125"/>
          </a:xfrm>
          <a:noFill/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ru-RU" sz="5400" b="1">
                <a:solidFill>
                  <a:schemeClr val="bg1"/>
                </a:solidFill>
                <a:latin typeface="Times New Roman" pitchFamily="18" charset="0"/>
              </a:rPr>
              <a:t>от 13 до 19</a:t>
            </a:r>
            <a:r>
              <a:rPr lang="ru-RU" sz="5400">
                <a:latin typeface="Times New Roman" pitchFamily="18" charset="0"/>
              </a:rPr>
              <a:t>        </a:t>
            </a:r>
            <a:r>
              <a:rPr lang="ru-RU" sz="5400" b="1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</a:rPr>
              <a:t>TEEN</a:t>
            </a:r>
            <a:endParaRPr lang="ru-RU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9944" name="Picture 8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363" y="2565400"/>
            <a:ext cx="3176587" cy="39338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900113" y="6237288"/>
            <a:ext cx="5270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5"/>
              </a:rPr>
              <a:t>http://www.youtube.com/watch?v=Zw6Fps2O7XY</a:t>
            </a:r>
            <a:r>
              <a:rPr lang="ru-RU"/>
              <a:t> </a:t>
            </a:r>
          </a:p>
        </p:txBody>
      </p:sp>
      <p:sp>
        <p:nvSpPr>
          <p:cNvPr id="39946" name="AutoShape 1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4" name="Picture 4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213" y="476250"/>
            <a:ext cx="5762625" cy="5726113"/>
          </a:xfrm>
          <a:prstGeom prst="rect">
            <a:avLst/>
          </a:prstGeom>
          <a:noFill/>
        </p:spPr>
      </p:pic>
      <p:sp>
        <p:nvSpPr>
          <p:cNvPr id="4096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5288" y="404813"/>
            <a:ext cx="3251200" cy="4525962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thir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ty</a:t>
            </a:r>
          </a:p>
          <a:p>
            <a:pPr>
              <a:buFontTx/>
              <a:buNone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for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ty</a:t>
            </a:r>
            <a:r>
              <a:rPr lang="en-US" sz="4400" b="1">
                <a:latin typeface="Times New Roman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fif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ty</a:t>
            </a:r>
            <a:r>
              <a:rPr lang="en-US" sz="4400" b="1">
                <a:latin typeface="Times New Roman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six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seven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eigh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ty</a:t>
            </a:r>
          </a:p>
          <a:p>
            <a:pPr>
              <a:buFontTx/>
              <a:buNone/>
            </a:pPr>
            <a:r>
              <a:rPr lang="en-US" sz="4400" b="1">
                <a:latin typeface="Times New Roman" pitchFamily="18" charset="0"/>
              </a:rPr>
              <a:t>nine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ty</a:t>
            </a:r>
          </a:p>
          <a:p>
            <a:pPr>
              <a:buFontTx/>
              <a:buNone/>
            </a:pPr>
            <a:endParaRPr lang="ru-RU" sz="4400" b="1">
              <a:latin typeface="Times New Roman" pitchFamily="18" charset="0"/>
            </a:endParaRPr>
          </a:p>
        </p:txBody>
      </p:sp>
      <p:sp>
        <p:nvSpPr>
          <p:cNvPr id="40970" name="Rectangle 10"/>
          <p:cNvSpPr>
            <a:spLocks noGrp="1" noChangeArrowheads="1"/>
          </p:cNvSpPr>
          <p:nvPr>
            <p:ph type="title"/>
          </p:nvPr>
        </p:nvSpPr>
        <p:spPr>
          <a:xfrm>
            <a:off x="3492500" y="765175"/>
            <a:ext cx="4464050" cy="2303463"/>
          </a:xfrm>
          <a:noFill/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ru-RU" sz="5400" b="1">
                <a:solidFill>
                  <a:schemeClr val="bg1"/>
                </a:solidFill>
                <a:latin typeface="Times New Roman" pitchFamily="18" charset="0"/>
              </a:rPr>
              <a:t>от </a:t>
            </a:r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20</a:t>
            </a:r>
            <a:r>
              <a:rPr lang="ru-RU" sz="5400" b="1">
                <a:solidFill>
                  <a:schemeClr val="bg1"/>
                </a:solidFill>
                <a:latin typeface="Times New Roman" pitchFamily="18" charset="0"/>
              </a:rPr>
              <a:t> до </a:t>
            </a:r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90</a:t>
            </a:r>
            <a:r>
              <a:rPr lang="ru-RU" sz="5400" b="1">
                <a:latin typeface="Times New Roman" pitchFamily="18" charset="0"/>
              </a:rPr>
              <a:t>        </a:t>
            </a:r>
            <a:r>
              <a:rPr lang="ru-RU" sz="5400" b="1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</a:rPr>
              <a:t>TY</a:t>
            </a:r>
            <a:endParaRPr lang="ru-RU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0971" name="Picture 11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363" y="2565400"/>
            <a:ext cx="3176587" cy="3933825"/>
          </a:xfrm>
          <a:prstGeom prst="rect">
            <a:avLst/>
          </a:prstGeom>
          <a:noFill/>
        </p:spPr>
      </p:pic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395288" y="5949950"/>
            <a:ext cx="504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5"/>
              </a:rPr>
              <a:t>http://www.youtube.com/watch?v=SN7y-_q28l4</a:t>
            </a:r>
            <a:r>
              <a:rPr lang="ru-RU"/>
              <a:t> </a:t>
            </a: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323850" y="6308725"/>
            <a:ext cx="5168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6"/>
              </a:rPr>
              <a:t>http://www.youtube.com/watch?v=K0pZHpvg0y4</a:t>
            </a:r>
            <a:r>
              <a:rPr lang="ru-RU"/>
              <a:t> </a:t>
            </a:r>
          </a:p>
        </p:txBody>
      </p:sp>
      <p:sp>
        <p:nvSpPr>
          <p:cNvPr id="40974" name="AutoShape 1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7827" name="Group 3"/>
          <p:cNvGraphicFramePr>
            <a:graphicFrameLocks noGrp="1"/>
          </p:cNvGraphicFramePr>
          <p:nvPr>
            <p:ph/>
          </p:nvPr>
        </p:nvGraphicFramePr>
        <p:xfrm>
          <a:off x="468313" y="260350"/>
          <a:ext cx="6275387" cy="5170488"/>
        </p:xfrm>
        <a:graphic>
          <a:graphicData uri="http://schemas.openxmlformats.org/drawingml/2006/table">
            <a:tbl>
              <a:tblPr/>
              <a:tblGrid>
                <a:gridCol w="1255712"/>
                <a:gridCol w="1254125"/>
                <a:gridCol w="1255713"/>
                <a:gridCol w="1254125"/>
                <a:gridCol w="1255712"/>
              </a:tblGrid>
              <a:tr h="1033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7865" name="Picture 41" descr="d180d0b8d181d183d0bdd0bed0ba16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325" y="2924175"/>
            <a:ext cx="3176588" cy="39338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867" name="Rectangle 43"/>
          <p:cNvSpPr>
            <a:spLocks noChangeArrowheads="1"/>
          </p:cNvSpPr>
          <p:nvPr/>
        </p:nvSpPr>
        <p:spPr bwMode="auto">
          <a:xfrm>
            <a:off x="611188" y="19891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6600" b="1">
                <a:solidFill>
                  <a:schemeClr val="tx2"/>
                </a:solidFill>
                <a:latin typeface="Times New Roman" pitchFamily="18" charset="0"/>
              </a:rPr>
              <a:t>Let’s count. </a:t>
            </a:r>
            <a:br>
              <a:rPr lang="en-US" sz="66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6600" b="1">
                <a:solidFill>
                  <a:schemeClr val="tx2"/>
                </a:solidFill>
                <a:latin typeface="Times New Roman" pitchFamily="18" charset="0"/>
              </a:rPr>
              <a:t>Who’s the quickest?</a:t>
            </a:r>
            <a:endParaRPr lang="ru-RU" sz="6600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7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67" grpId="0"/>
      <p:bldP spid="7786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9875" name="Group 3"/>
          <p:cNvGraphicFramePr>
            <a:graphicFrameLocks noGrp="1"/>
          </p:cNvGraphicFramePr>
          <p:nvPr>
            <p:ph/>
          </p:nvPr>
        </p:nvGraphicFramePr>
        <p:xfrm>
          <a:off x="457200" y="274638"/>
          <a:ext cx="6419850" cy="5170487"/>
        </p:xfrm>
        <a:graphic>
          <a:graphicData uri="http://schemas.openxmlformats.org/drawingml/2006/table">
            <a:tbl>
              <a:tblPr/>
              <a:tblGrid>
                <a:gridCol w="1284288"/>
                <a:gridCol w="1284287"/>
                <a:gridCol w="1282700"/>
                <a:gridCol w="1284288"/>
                <a:gridCol w="1284287"/>
              </a:tblGrid>
              <a:tr h="1033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9913" name="Picture 41" descr="d180d0b8d181d183d0bdd0bed0ba16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67413" y="2924175"/>
            <a:ext cx="3176587" cy="39338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9915" name="AutoShape 4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5955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01613"/>
            <a:ext cx="8459788" cy="66563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graphicFrame>
        <p:nvGraphicFramePr>
          <p:cNvPr id="126024" name="Group 72"/>
          <p:cNvGraphicFramePr>
            <a:graphicFrameLocks noGrp="1"/>
          </p:cNvGraphicFramePr>
          <p:nvPr>
            <p:ph/>
          </p:nvPr>
        </p:nvGraphicFramePr>
        <p:xfrm>
          <a:off x="900113" y="333375"/>
          <a:ext cx="6840537" cy="3586163"/>
        </p:xfrm>
        <a:graphic>
          <a:graphicData uri="http://schemas.openxmlformats.org/drawingml/2006/table">
            <a:tbl>
              <a:tblPr/>
              <a:tblGrid>
                <a:gridCol w="3563937"/>
                <a:gridCol w="3276600"/>
              </a:tblGrid>
              <a:tr h="717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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five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ebdings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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eight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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eleven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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twenty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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three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ebdings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fifteen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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ten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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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two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ebdings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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seven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6025" name="Picture 73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97525" y="2465388"/>
            <a:ext cx="3546475" cy="43926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6029" name="Rectangle 77"/>
          <p:cNvSpPr>
            <a:spLocks noChangeArrowheads="1"/>
          </p:cNvSpPr>
          <p:nvPr/>
        </p:nvSpPr>
        <p:spPr bwMode="auto">
          <a:xfrm>
            <a:off x="0" y="1341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Times New Roman" pitchFamily="18" charset="0"/>
              </a:rPr>
              <a:t>Let’s draw </a:t>
            </a:r>
            <a:br>
              <a:rPr lang="en-US" sz="66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6600" b="1">
                <a:solidFill>
                  <a:schemeClr val="bg1"/>
                </a:solidFill>
                <a:latin typeface="Times New Roman" pitchFamily="18" charset="0"/>
              </a:rPr>
              <a:t>and </a:t>
            </a:r>
            <a:br>
              <a:rPr lang="en-US" sz="66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6600" b="1">
                <a:solidFill>
                  <a:schemeClr val="bg1"/>
                </a:solidFill>
                <a:latin typeface="Times New Roman" pitchFamily="18" charset="0"/>
              </a:rPr>
              <a:t> count </a:t>
            </a:r>
            <a:br>
              <a:rPr lang="en-US" sz="6600" b="1">
                <a:solidFill>
                  <a:schemeClr val="bg1"/>
                </a:solidFill>
                <a:latin typeface="Times New Roman" pitchFamily="18" charset="0"/>
              </a:rPr>
            </a:b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29" grpId="0"/>
      <p:bldP spid="1260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6499" name="Picture 3" descr="0_6d427_c1136db8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1403350" y="2636838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5400" b="1">
                <a:solidFill>
                  <a:schemeClr val="bg1"/>
                </a:solidFill>
                <a:latin typeface="Times New Roman" pitchFamily="18" charset="0"/>
              </a:rPr>
              <a:t>Числительные</a:t>
            </a:r>
          </a:p>
        </p:txBody>
      </p:sp>
      <p:pic>
        <p:nvPicPr>
          <p:cNvPr id="106501" name="Picture 5" descr="4ec1759913d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7313" y="1196975"/>
            <a:ext cx="3671887" cy="19891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6502" name="Picture 6" descr="d180d0b8d181d183d0bdd0bed0ba16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252413" y="2709863"/>
            <a:ext cx="3311526" cy="4148137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1692275" y="0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Numerals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6504" name="Picture 8" descr="ecoles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92725" y="3789363"/>
            <a:ext cx="3851275" cy="35591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6505" name="AutoShape 9"/>
          <p:cNvSpPr>
            <a:spLocks noChangeArrowheads="1"/>
          </p:cNvSpPr>
          <p:nvPr/>
        </p:nvSpPr>
        <p:spPr bwMode="auto">
          <a:xfrm>
            <a:off x="2195513" y="981075"/>
            <a:ext cx="4752975" cy="2160588"/>
          </a:xfrm>
          <a:prstGeom prst="wedgeRoundRectCallout">
            <a:avLst>
              <a:gd name="adj1" fmla="val -69806"/>
              <a:gd name="adj2" fmla="val 1280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Hello everybody! I’m Mr. Help. I’ll be your teacher. Today we are going to talk about …</a:t>
            </a:r>
            <a:endParaRPr lang="ru-RU" sz="3200" b="1">
              <a:latin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zvono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/>
      <p:bldP spid="106503" grpId="0"/>
      <p:bldP spid="106505" grpId="0" animBg="1"/>
      <p:bldP spid="10650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matematika_carica_nauk_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87350"/>
            <a:ext cx="9144000" cy="7245350"/>
          </a:xfrm>
          <a:prstGeom prst="rect">
            <a:avLst/>
          </a:prstGeom>
          <a:noFill/>
        </p:spPr>
      </p:pic>
      <p:graphicFrame>
        <p:nvGraphicFramePr>
          <p:cNvPr id="118845" name="Group 61"/>
          <p:cNvGraphicFramePr>
            <a:graphicFrameLocks noGrp="1"/>
          </p:cNvGraphicFramePr>
          <p:nvPr>
            <p:ph/>
          </p:nvPr>
        </p:nvGraphicFramePr>
        <p:xfrm>
          <a:off x="179388" y="1268413"/>
          <a:ext cx="8856662" cy="5545137"/>
        </p:xfrm>
        <a:graphic>
          <a:graphicData uri="http://schemas.openxmlformats.org/drawingml/2006/table">
            <a:tbl>
              <a:tblPr/>
              <a:tblGrid>
                <a:gridCol w="4392612"/>
                <a:gridCol w="4464050"/>
              </a:tblGrid>
              <a:tr h="915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</a:t>
                      </a: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five</a:t>
                      </a: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 </a:t>
                      </a: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ebdings" pitchFamily="18" charset="2"/>
                        </a:rPr>
                        <a:t>   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</a:t>
                      </a: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eight</a:t>
                      </a: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 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      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ebdings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8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</a:t>
                      </a: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eleven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         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</a:t>
                      </a: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twenty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                  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ebdings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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three </a:t>
                      </a: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 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</a:t>
                      </a: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fifteen</a:t>
                      </a: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             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</a:t>
                      </a: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ten 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        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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</a:t>
                      </a: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two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 </a:t>
                      </a: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</a:t>
                      </a: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seven</a:t>
                      </a: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     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7827" name="Rectangle 67"/>
          <p:cNvSpPr>
            <a:spLocks noGrp="1" noChangeArrowheads="1"/>
          </p:cNvSpPr>
          <p:nvPr>
            <p:ph type="body" idx="1"/>
          </p:nvPr>
        </p:nvSpPr>
        <p:spPr>
          <a:xfrm>
            <a:off x="250825" y="0"/>
            <a:ext cx="8229600" cy="16129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There is/there are … in the picture.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I can see … in the picture.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Times New Roman" pitchFamily="18" charset="0"/>
              </a:rPr>
              <a:t>I have got …</a:t>
            </a:r>
            <a:endParaRPr lang="ru-RU" b="1">
              <a:latin typeface="Times New Roman" pitchFamily="18" charset="0"/>
            </a:endParaRPr>
          </a:p>
        </p:txBody>
      </p:sp>
      <p:graphicFrame>
        <p:nvGraphicFramePr>
          <p:cNvPr id="117842" name="Group 82"/>
          <p:cNvGraphicFramePr>
            <a:graphicFrameLocks noGrp="1"/>
          </p:cNvGraphicFramePr>
          <p:nvPr>
            <p:ph idx="4294967295"/>
          </p:nvPr>
        </p:nvGraphicFramePr>
        <p:xfrm>
          <a:off x="0" y="1628775"/>
          <a:ext cx="9001125" cy="4854575"/>
        </p:xfrm>
        <a:graphic>
          <a:graphicData uri="http://schemas.openxmlformats.org/drawingml/2006/table">
            <a:tbl>
              <a:tblPr/>
              <a:tblGrid>
                <a:gridCol w="4540250"/>
                <a:gridCol w="4460875"/>
              </a:tblGrid>
              <a:tr h="1011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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five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ebdings" pitchFamily="18" charset="2"/>
                        </a:rPr>
                        <a:t>   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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eight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      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ebdings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1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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eleven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         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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twenty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                  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ebdings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1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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three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 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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fifteen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             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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ten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        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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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two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ebdings" pitchFamily="18" charset="2"/>
                        </a:rPr>
                        <a:t>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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seven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     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7839" name="Picture 79" descr="0_6d457_a02263f2_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48488" y="0"/>
            <a:ext cx="1573212" cy="16478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7843" name="AutoShape 8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361488" cy="3527425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4000" b="1">
                <a:latin typeface="Times New Roman" pitchFamily="18" charset="0"/>
              </a:rPr>
              <a:t>One apple, two apples, three apples, four,</a:t>
            </a:r>
          </a:p>
          <a:p>
            <a:pPr algn="ctr">
              <a:buFontTx/>
              <a:buNone/>
            </a:pPr>
            <a:r>
              <a:rPr lang="en-US" sz="4000" b="1">
                <a:latin typeface="Times New Roman" pitchFamily="18" charset="0"/>
              </a:rPr>
              <a:t>Five apples, six apples, seven more.</a:t>
            </a:r>
          </a:p>
          <a:p>
            <a:pPr algn="ctr">
              <a:buFontTx/>
              <a:buNone/>
            </a:pPr>
            <a:r>
              <a:rPr lang="en-US" sz="4000" b="1">
                <a:latin typeface="Times New Roman" pitchFamily="18" charset="0"/>
              </a:rPr>
              <a:t>Now tell me, little Paul,</a:t>
            </a:r>
          </a:p>
          <a:p>
            <a:pPr algn="ctr">
              <a:buFontTx/>
              <a:buNone/>
            </a:pPr>
            <a:r>
              <a:rPr lang="en-US" sz="4000" b="1">
                <a:latin typeface="Times New Roman" pitchFamily="18" charset="0"/>
              </a:rPr>
              <a:t>Can you count apples all?</a:t>
            </a:r>
            <a:endParaRPr lang="ru-RU" sz="4000" b="1">
              <a:latin typeface="Times New Roman" pitchFamily="18" charset="0"/>
            </a:endParaRPr>
          </a:p>
        </p:txBody>
      </p:sp>
      <p:pic>
        <p:nvPicPr>
          <p:cNvPr id="308228" name="Picture 4" descr="0_8e980_bd9c4cc5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3321050"/>
            <a:ext cx="7812087" cy="3536950"/>
          </a:xfrm>
          <a:prstGeom prst="rect">
            <a:avLst/>
          </a:prstGeom>
          <a:noFill/>
        </p:spPr>
      </p:pic>
      <p:pic>
        <p:nvPicPr>
          <p:cNvPr id="308229" name="Picture 5" descr="i_00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685338" y="2133600"/>
            <a:ext cx="4824412" cy="4306888"/>
          </a:xfrm>
          <a:prstGeom prst="rect">
            <a:avLst/>
          </a:prstGeom>
          <a:noFill/>
        </p:spPr>
      </p:pic>
      <p:pic>
        <p:nvPicPr>
          <p:cNvPr id="308230" name="Picture 6" descr="i_01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2684463"/>
            <a:ext cx="9901238" cy="4173537"/>
          </a:xfrm>
          <a:prstGeom prst="rect">
            <a:avLst/>
          </a:prstGeom>
          <a:noFill/>
        </p:spPr>
      </p:pic>
      <p:pic>
        <p:nvPicPr>
          <p:cNvPr id="308231" name="Picture 7" descr="2fdc7431007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2997200"/>
            <a:ext cx="3455988" cy="38608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08232" name="Picture 8" descr="0_76f4a_84ee1bd6_ori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-235356">
            <a:off x="4716463" y="4941888"/>
            <a:ext cx="1944687" cy="14859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08233" name="Picture 9" descr="77853448_4068804_yabloko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03800" y="5876925"/>
            <a:ext cx="638175" cy="7381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08234" name="Picture 10" descr="77853448_4068804_yabloko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35600" y="6119813"/>
            <a:ext cx="638175" cy="738187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08235" name="Picture 11" descr="77853448_4068804_yabloko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724525" y="5445125"/>
            <a:ext cx="512763" cy="59213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08236" name="Picture 12" descr="apple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15173837">
            <a:off x="4500562" y="4508501"/>
            <a:ext cx="379413" cy="3794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08237" name="Picture 13" descr="bcec899ea05c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195513" y="4508500"/>
            <a:ext cx="438150" cy="47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9251" name="Picture 3" descr="0_8e980_bd9c4cc5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3321050"/>
            <a:ext cx="7812087" cy="3536950"/>
          </a:xfrm>
          <a:prstGeom prst="rect">
            <a:avLst/>
          </a:prstGeom>
          <a:noFill/>
        </p:spPr>
      </p:pic>
      <p:pic>
        <p:nvPicPr>
          <p:cNvPr id="309252" name="Picture 4" descr="i_0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684463"/>
            <a:ext cx="9901238" cy="4173537"/>
          </a:xfrm>
          <a:prstGeom prst="rect">
            <a:avLst/>
          </a:prstGeom>
          <a:noFill/>
        </p:spPr>
      </p:pic>
      <p:pic>
        <p:nvPicPr>
          <p:cNvPr id="309253" name="Picture 5" descr="2fdc7431007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396875" y="3213100"/>
            <a:ext cx="3455988" cy="38608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09254" name="Picture 6" descr="i_00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71888" y="1971675"/>
            <a:ext cx="5472112" cy="4886325"/>
          </a:xfrm>
          <a:prstGeom prst="rect">
            <a:avLst/>
          </a:prstGeom>
          <a:noFill/>
        </p:spPr>
      </p:pic>
      <p:pic>
        <p:nvPicPr>
          <p:cNvPr id="309255" name="Picture 7" descr="appl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5173837">
            <a:off x="4500562" y="4508501"/>
            <a:ext cx="379413" cy="3794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9256" name="AutoShap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68313" y="549275"/>
            <a:ext cx="2159000" cy="1511300"/>
          </a:xfrm>
          <a:prstGeom prst="wedgeEllipseCallout">
            <a:avLst>
              <a:gd name="adj1" fmla="val -8898"/>
              <a:gd name="adj2" fmla="val 1552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09257" name="AutoShape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916238" y="549275"/>
            <a:ext cx="2087562" cy="1439863"/>
          </a:xfrm>
          <a:prstGeom prst="wedgeEllipseCallout">
            <a:avLst>
              <a:gd name="adj1" fmla="val -124903"/>
              <a:gd name="adj2" fmla="val 1638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09258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364163" y="765175"/>
            <a:ext cx="2087562" cy="1439863"/>
          </a:xfrm>
          <a:prstGeom prst="wedgeEllipseCallout">
            <a:avLst>
              <a:gd name="adj1" fmla="val -242394"/>
              <a:gd name="adj2" fmla="val 1491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09259" name="WordArt 11" descr="Сферы"/>
          <p:cNvSpPr>
            <a:spLocks noChangeArrowheads="1" noChangeShapeType="1" noTextEdit="1"/>
          </p:cNvSpPr>
          <p:nvPr/>
        </p:nvSpPr>
        <p:spPr bwMode="auto">
          <a:xfrm>
            <a:off x="1116013" y="836613"/>
            <a:ext cx="1008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sphere">
                  <a:fgClr>
                    <a:srgbClr val="33CC33"/>
                  </a:fgClr>
                  <a:bgClr>
                    <a:srgbClr val="FFFFFF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? </a:t>
            </a:r>
          </a:p>
        </p:txBody>
      </p:sp>
      <p:sp>
        <p:nvSpPr>
          <p:cNvPr id="309260" name="WordArt 12" descr="Сферы"/>
          <p:cNvSpPr>
            <a:spLocks noChangeArrowheads="1" noChangeShapeType="1" noTextEdit="1"/>
          </p:cNvSpPr>
          <p:nvPr/>
        </p:nvSpPr>
        <p:spPr bwMode="auto">
          <a:xfrm>
            <a:off x="3492500" y="836613"/>
            <a:ext cx="1008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sphere">
                  <a:fgClr>
                    <a:srgbClr val="33CC33"/>
                  </a:fgClr>
                  <a:bgClr>
                    <a:srgbClr val="FFFFFF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? </a:t>
            </a:r>
          </a:p>
        </p:txBody>
      </p:sp>
      <p:sp>
        <p:nvSpPr>
          <p:cNvPr id="309261" name="WordArt 13" descr="Сферы"/>
          <p:cNvSpPr>
            <a:spLocks noChangeArrowheads="1" noChangeShapeType="1" noTextEdit="1"/>
          </p:cNvSpPr>
          <p:nvPr/>
        </p:nvSpPr>
        <p:spPr bwMode="auto">
          <a:xfrm>
            <a:off x="6084888" y="981075"/>
            <a:ext cx="100806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sphere">
                  <a:fgClr>
                    <a:srgbClr val="33CC33"/>
                  </a:fgClr>
                  <a:bgClr>
                    <a:srgbClr val="FFFFFF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? </a:t>
            </a:r>
          </a:p>
        </p:txBody>
      </p:sp>
      <p:sp>
        <p:nvSpPr>
          <p:cNvPr id="309262" name="WordArt 14"/>
          <p:cNvSpPr>
            <a:spLocks noChangeArrowheads="1" noChangeShapeType="1" noTextEdit="1"/>
          </p:cNvSpPr>
          <p:nvPr/>
        </p:nvSpPr>
        <p:spPr bwMode="auto">
          <a:xfrm>
            <a:off x="1042988" y="908050"/>
            <a:ext cx="904875" cy="763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25</a:t>
            </a:r>
          </a:p>
        </p:txBody>
      </p:sp>
      <p:sp>
        <p:nvSpPr>
          <p:cNvPr id="309263" name="WordArt 15"/>
          <p:cNvSpPr>
            <a:spLocks noChangeArrowheads="1" noChangeShapeType="1" noTextEdit="1"/>
          </p:cNvSpPr>
          <p:nvPr/>
        </p:nvSpPr>
        <p:spPr bwMode="auto">
          <a:xfrm>
            <a:off x="3419475" y="836613"/>
            <a:ext cx="904875" cy="763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28</a:t>
            </a:r>
          </a:p>
        </p:txBody>
      </p:sp>
      <p:sp>
        <p:nvSpPr>
          <p:cNvPr id="309264" name="WordArt 16"/>
          <p:cNvSpPr>
            <a:spLocks noChangeArrowheads="1" noChangeShapeType="1" noTextEdit="1"/>
          </p:cNvSpPr>
          <p:nvPr/>
        </p:nvSpPr>
        <p:spPr bwMode="auto">
          <a:xfrm>
            <a:off x="5940425" y="1052513"/>
            <a:ext cx="904875" cy="763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31</a:t>
            </a:r>
          </a:p>
        </p:txBody>
      </p:sp>
      <p:pic>
        <p:nvPicPr>
          <p:cNvPr id="309265" name="Picture 17" descr="bcec899ea05c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835150" y="4581525"/>
            <a:ext cx="503238" cy="54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9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9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9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9" grpId="0" animBg="1"/>
      <p:bldP spid="309260" grpId="0" animBg="1"/>
      <p:bldP spid="309261" grpId="0" animBg="1"/>
      <p:bldP spid="309262" grpId="0" animBg="1"/>
      <p:bldP spid="309263" grpId="0" animBg="1"/>
      <p:bldP spid="3092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0275" name="AutoShape 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908175" y="4005263"/>
            <a:ext cx="5543550" cy="1944687"/>
          </a:xfrm>
          <a:prstGeom prst="actionButtonBackPrevious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10276" name="Picture 4" descr="j0282736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63938" y="1052513"/>
            <a:ext cx="1728787" cy="1728787"/>
          </a:xfrm>
          <a:prstGeom prst="rect">
            <a:avLst/>
          </a:prstGeom>
          <a:noFill/>
        </p:spPr>
      </p:pic>
      <p:sp>
        <p:nvSpPr>
          <p:cNvPr id="31027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Well done</a:t>
            </a:r>
            <a:r>
              <a:rPr lang="ru-RU" sz="4800" b="1">
                <a:solidFill>
                  <a:schemeClr val="tx2"/>
                </a:solidFill>
                <a:latin typeface="Times New Roman" pitchFamily="18" charset="0"/>
              </a:rPr>
              <a:t>!</a:t>
            </a:r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 How clever of you!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310278" name="Picture 6" descr="0_4f893_a8e8e982_XXS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79838" y="2565400"/>
            <a:ext cx="1295400" cy="1295400"/>
          </a:xfrm>
          <a:prstGeom prst="rect">
            <a:avLst/>
          </a:prstGeom>
          <a:noFill/>
        </p:spPr>
      </p:pic>
      <p:sp>
        <p:nvSpPr>
          <p:cNvPr id="310279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1299" name="AutoShape 3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116013" y="3500438"/>
            <a:ext cx="7127875" cy="2160587"/>
          </a:xfrm>
          <a:prstGeom prst="actionButtonBackPrevious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11300" name="Picture 4" descr="j0282742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35375" y="1268413"/>
            <a:ext cx="2016125" cy="2016125"/>
          </a:xfrm>
          <a:prstGeom prst="rect">
            <a:avLst/>
          </a:prstGeom>
          <a:noFill/>
        </p:spPr>
      </p:pic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Oops! You are mistaken!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11302" name="AutoShape 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всхлипывания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1733" name="Picture 5" descr="thumbnai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836613"/>
            <a:ext cx="1808163" cy="266382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01734" name="Picture 6" descr="j48zp57dk91652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16688" y="4149725"/>
            <a:ext cx="2376487" cy="24479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01735" name="Picture 7" descr="burcupazarlama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03575" y="1700213"/>
            <a:ext cx="1714500" cy="2457450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01736" name="Picture 8" descr="megaphone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48488" y="404813"/>
            <a:ext cx="1908175" cy="1860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01737" name="Picture 9" descr="uom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750" y="3749675"/>
            <a:ext cx="2162175" cy="310832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1738" name="AutoShape 10"/>
          <p:cNvSpPr>
            <a:spLocks noChangeArrowheads="1"/>
          </p:cNvSpPr>
          <p:nvPr/>
        </p:nvSpPr>
        <p:spPr bwMode="auto">
          <a:xfrm rot="-286732">
            <a:off x="2051050" y="260350"/>
            <a:ext cx="2160588" cy="1700213"/>
          </a:xfrm>
          <a:prstGeom prst="irregularSeal1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1739" name="WordArt 11"/>
          <p:cNvSpPr>
            <a:spLocks noChangeArrowheads="1" noChangeShapeType="1" noTextEdit="1"/>
          </p:cNvSpPr>
          <p:nvPr/>
        </p:nvSpPr>
        <p:spPr bwMode="auto">
          <a:xfrm>
            <a:off x="2339975" y="692150"/>
            <a:ext cx="167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Count!</a:t>
            </a:r>
            <a:endParaRPr lang="ru-RU" sz="3600" b="1" kern="1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1740" name="AutoShape 12"/>
          <p:cNvSpPr>
            <a:spLocks noChangeArrowheads="1"/>
          </p:cNvSpPr>
          <p:nvPr/>
        </p:nvSpPr>
        <p:spPr bwMode="auto">
          <a:xfrm rot="5400000">
            <a:off x="5291932" y="-386556"/>
            <a:ext cx="1441450" cy="3024187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1741" name="WordArt 13"/>
          <p:cNvSpPr>
            <a:spLocks noChangeArrowheads="1" noChangeShapeType="1" noTextEdit="1"/>
          </p:cNvSpPr>
          <p:nvPr/>
        </p:nvSpPr>
        <p:spPr bwMode="auto">
          <a:xfrm>
            <a:off x="5292725" y="692150"/>
            <a:ext cx="167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Count!</a:t>
            </a:r>
            <a:endParaRPr lang="ru-RU" sz="3600" b="1" kern="1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1742" name="AutoShape 14"/>
          <p:cNvSpPr>
            <a:spLocks noChangeArrowheads="1"/>
          </p:cNvSpPr>
          <p:nvPr/>
        </p:nvSpPr>
        <p:spPr bwMode="auto">
          <a:xfrm rot="-301190">
            <a:off x="4500563" y="1700213"/>
            <a:ext cx="2413000" cy="2159000"/>
          </a:xfrm>
          <a:prstGeom prst="irregularSeal1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1743" name="WordArt 15"/>
          <p:cNvSpPr>
            <a:spLocks noChangeArrowheads="1" noChangeShapeType="1" noTextEdit="1"/>
          </p:cNvSpPr>
          <p:nvPr/>
        </p:nvSpPr>
        <p:spPr bwMode="auto">
          <a:xfrm>
            <a:off x="4787900" y="2349500"/>
            <a:ext cx="167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Count!</a:t>
            </a:r>
            <a:endParaRPr lang="ru-RU" sz="3600" b="1" kern="1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1744" name="AutoShape 16"/>
          <p:cNvSpPr>
            <a:spLocks noChangeArrowheads="1"/>
          </p:cNvSpPr>
          <p:nvPr/>
        </p:nvSpPr>
        <p:spPr bwMode="auto">
          <a:xfrm rot="-301190">
            <a:off x="4859338" y="4365625"/>
            <a:ext cx="2017712" cy="1727200"/>
          </a:xfrm>
          <a:prstGeom prst="irregularSeal1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1745" name="WordArt 17"/>
          <p:cNvSpPr>
            <a:spLocks noChangeArrowheads="1" noChangeShapeType="1" noTextEdit="1"/>
          </p:cNvSpPr>
          <p:nvPr/>
        </p:nvSpPr>
        <p:spPr bwMode="auto">
          <a:xfrm>
            <a:off x="5003800" y="4797425"/>
            <a:ext cx="167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Count!</a:t>
            </a:r>
            <a:endParaRPr lang="ru-RU" sz="3600" b="1" kern="1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1746" name="AutoShape 18"/>
          <p:cNvSpPr>
            <a:spLocks noChangeArrowheads="1"/>
          </p:cNvSpPr>
          <p:nvPr/>
        </p:nvSpPr>
        <p:spPr bwMode="auto">
          <a:xfrm rot="630807">
            <a:off x="2339975" y="3933825"/>
            <a:ext cx="2160588" cy="1800225"/>
          </a:xfrm>
          <a:prstGeom prst="irregularSeal1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1747" name="WordArt 19"/>
          <p:cNvSpPr>
            <a:spLocks noChangeArrowheads="1" noChangeShapeType="1" noTextEdit="1"/>
          </p:cNvSpPr>
          <p:nvPr/>
        </p:nvSpPr>
        <p:spPr bwMode="auto">
          <a:xfrm>
            <a:off x="2555875" y="4437063"/>
            <a:ext cx="167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Count!</a:t>
            </a:r>
            <a:endParaRPr lang="ru-RU" sz="3600" b="1" kern="1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1748" name="WordArt 20"/>
          <p:cNvSpPr>
            <a:spLocks noChangeArrowheads="1" noChangeShapeType="1" noTextEdit="1"/>
          </p:cNvSpPr>
          <p:nvPr/>
        </p:nvSpPr>
        <p:spPr bwMode="auto">
          <a:xfrm>
            <a:off x="684213" y="1557338"/>
            <a:ext cx="7848600" cy="287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Count!</a:t>
            </a:r>
            <a:endParaRPr lang="ru-RU" sz="3600" b="1" kern="1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1749" name="Rectangle 21"/>
          <p:cNvSpPr>
            <a:spLocks noChangeArrowheads="1"/>
          </p:cNvSpPr>
          <p:nvPr/>
        </p:nvSpPr>
        <p:spPr bwMode="auto">
          <a:xfrm>
            <a:off x="1979613" y="6165850"/>
            <a:ext cx="5219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8"/>
              </a:rPr>
              <a:t>http://www.youtube.com/watch?v=v9-pEVaO4pM</a:t>
            </a:r>
            <a:r>
              <a:rPr lang="ru-RU"/>
              <a:t> 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8" grpId="0" animBg="1"/>
      <p:bldP spid="201739" grpId="0" animBg="1"/>
      <p:bldP spid="201740" grpId="0" animBg="1"/>
      <p:bldP spid="201741" grpId="0" animBg="1"/>
      <p:bldP spid="201742" grpId="0" animBg="1"/>
      <p:bldP spid="201743" grpId="0" animBg="1"/>
      <p:bldP spid="201744" grpId="0" animBg="1"/>
      <p:bldP spid="201745" grpId="0" animBg="1"/>
      <p:bldP spid="201746" grpId="0" animBg="1"/>
      <p:bldP spid="201747" grpId="0" animBg="1"/>
      <p:bldP spid="2017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1923" name="Group 3"/>
          <p:cNvGraphicFramePr>
            <a:graphicFrameLocks noGrp="1"/>
          </p:cNvGraphicFramePr>
          <p:nvPr>
            <p:ph/>
          </p:nvPr>
        </p:nvGraphicFramePr>
        <p:xfrm>
          <a:off x="250825" y="260350"/>
          <a:ext cx="8229600" cy="5851525"/>
        </p:xfrm>
        <a:graphic>
          <a:graphicData uri="http://schemas.openxmlformats.org/drawingml/2006/table">
            <a:tbl>
              <a:tblPr/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4388"/>
                <a:gridCol w="812800"/>
                <a:gridCol w="912812"/>
              </a:tblGrid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2048" name="Picture 128" descr="d180d0b8d181d183d0bdd0bed0ba16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64500" y="5229225"/>
            <a:ext cx="1385888" cy="16287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2051" name="Rectangle 131"/>
          <p:cNvSpPr>
            <a:spLocks noChangeArrowheads="1"/>
          </p:cNvSpPr>
          <p:nvPr/>
        </p:nvSpPr>
        <p:spPr bwMode="auto">
          <a:xfrm>
            <a:off x="1187450" y="6308725"/>
            <a:ext cx="513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4"/>
              </a:rPr>
              <a:t>http://www.youtube.com/watch?v=nrybTLLVqw0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6915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01613"/>
            <a:ext cx="9144000" cy="66563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6918" name="Picture 6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00775" y="3213100"/>
            <a:ext cx="2943225" cy="36449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graphicFrame>
        <p:nvGraphicFramePr>
          <p:cNvPr id="167516" name="Group 604"/>
          <p:cNvGraphicFramePr>
            <a:graphicFrameLocks noGrp="1"/>
          </p:cNvGraphicFramePr>
          <p:nvPr>
            <p:ph sz="half" idx="1"/>
          </p:nvPr>
        </p:nvGraphicFramePr>
        <p:xfrm>
          <a:off x="900113" y="476250"/>
          <a:ext cx="7343775" cy="760413"/>
        </p:xfrm>
        <a:graphic>
          <a:graphicData uri="http://schemas.openxmlformats.org/drawingml/2006/table">
            <a:tbl>
              <a:tblPr/>
              <a:tblGrid>
                <a:gridCol w="723900"/>
                <a:gridCol w="727075"/>
                <a:gridCol w="727075"/>
                <a:gridCol w="723900"/>
                <a:gridCol w="723900"/>
                <a:gridCol w="723900"/>
                <a:gridCol w="727075"/>
                <a:gridCol w="727075"/>
                <a:gridCol w="727075"/>
                <a:gridCol w="812800"/>
              </a:tblGrid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7517" name="Group 605"/>
          <p:cNvGraphicFramePr>
            <a:graphicFrameLocks noGrp="1"/>
          </p:cNvGraphicFramePr>
          <p:nvPr>
            <p:ph sz="quarter" idx="2"/>
          </p:nvPr>
        </p:nvGraphicFramePr>
        <p:xfrm>
          <a:off x="900113" y="476250"/>
          <a:ext cx="7200900" cy="3041650"/>
        </p:xfrm>
        <a:graphic>
          <a:graphicData uri="http://schemas.openxmlformats.org/drawingml/2006/table">
            <a:tbl>
              <a:tblPr/>
              <a:tblGrid>
                <a:gridCol w="1441450"/>
                <a:gridCol w="1439862"/>
                <a:gridCol w="1438275"/>
                <a:gridCol w="1439863"/>
                <a:gridCol w="1441450"/>
              </a:tblGrid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45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55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60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65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75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85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90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95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endParaRPr kumimoji="0" 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7524" name="Group 612"/>
          <p:cNvGraphicFramePr>
            <a:graphicFrameLocks noGrp="1"/>
          </p:cNvGraphicFramePr>
          <p:nvPr>
            <p:ph sz="quarter" idx="3"/>
          </p:nvPr>
        </p:nvGraphicFramePr>
        <p:xfrm>
          <a:off x="827088" y="404813"/>
          <a:ext cx="7561262" cy="2889250"/>
        </p:xfrm>
        <a:graphic>
          <a:graphicData uri="http://schemas.openxmlformats.org/drawingml/2006/table">
            <a:tbl>
              <a:tblPr/>
              <a:tblGrid>
                <a:gridCol w="744537"/>
                <a:gridCol w="747713"/>
                <a:gridCol w="747712"/>
                <a:gridCol w="747713"/>
                <a:gridCol w="744537"/>
                <a:gridCol w="750888"/>
                <a:gridCol w="744537"/>
                <a:gridCol w="749300"/>
                <a:gridCol w="746125"/>
                <a:gridCol w="838200"/>
              </a:tblGrid>
              <a:tr h="500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92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94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96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98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7648" name="Rectangle 736"/>
          <p:cNvSpPr>
            <a:spLocks noChangeArrowheads="1"/>
          </p:cNvSpPr>
          <p:nvPr/>
        </p:nvSpPr>
        <p:spPr bwMode="auto">
          <a:xfrm>
            <a:off x="1258888" y="5445125"/>
            <a:ext cx="518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5"/>
              </a:rPr>
              <a:t>http://www.youtube.com/watch?v=u9pRwbTc_9c</a:t>
            </a:r>
            <a:r>
              <a:rPr lang="ru-RU"/>
              <a:t> </a:t>
            </a:r>
          </a:p>
        </p:txBody>
      </p:sp>
      <p:sp>
        <p:nvSpPr>
          <p:cNvPr id="167649" name="Rectangle 737"/>
          <p:cNvSpPr>
            <a:spLocks noChangeArrowheads="1"/>
          </p:cNvSpPr>
          <p:nvPr/>
        </p:nvSpPr>
        <p:spPr bwMode="auto">
          <a:xfrm>
            <a:off x="1187450" y="6237288"/>
            <a:ext cx="5207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6"/>
              </a:rPr>
              <a:t>http://www.youtube.com/watch?v=ykAhScPdFNg</a:t>
            </a:r>
            <a:r>
              <a:rPr lang="ru-RU"/>
              <a:t> </a:t>
            </a:r>
          </a:p>
        </p:txBody>
      </p:sp>
      <p:sp>
        <p:nvSpPr>
          <p:cNvPr id="167650" name="Rectangle 738"/>
          <p:cNvSpPr>
            <a:spLocks noChangeArrowheads="1"/>
          </p:cNvSpPr>
          <p:nvPr/>
        </p:nvSpPr>
        <p:spPr bwMode="auto">
          <a:xfrm>
            <a:off x="1258888" y="5876925"/>
            <a:ext cx="513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7"/>
              </a:rPr>
              <a:t>http://www.youtube.com/watch?v=_awKlEMyleA</a:t>
            </a:r>
            <a:r>
              <a:rPr lang="ru-RU"/>
              <a:t> </a:t>
            </a:r>
          </a:p>
        </p:txBody>
      </p:sp>
      <p:sp>
        <p:nvSpPr>
          <p:cNvPr id="167651" name="AutoShape 73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0"/>
            <a:ext cx="504825" cy="360363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7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7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648" grpId="0"/>
      <p:bldP spid="167649" grpId="0"/>
      <p:bldP spid="1676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0355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01613"/>
            <a:ext cx="7632700" cy="66563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692150"/>
            <a:ext cx="5842000" cy="633413"/>
          </a:xfrm>
          <a:noFill/>
          <a:ln/>
        </p:spPr>
        <p:txBody>
          <a:bodyPr/>
          <a:lstStyle/>
          <a:p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125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one hundred </a:t>
            </a:r>
            <a:r>
              <a:rPr lang="en-US" sz="48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 twenty-five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971550" y="2276475"/>
            <a:ext cx="619283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838200" indent="-838200"/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378 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three 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hundred 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48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48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 seventy-eight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0358" name="Picture 6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97525" y="2465388"/>
            <a:ext cx="3546475" cy="43926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9" name="Picture 5" descr="0_6d427_c1136db8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1619250" y="4048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5400" b="1">
                <a:solidFill>
                  <a:schemeClr val="bg1"/>
                </a:solidFill>
                <a:latin typeface="Times New Roman" pitchFamily="18" charset="0"/>
              </a:rPr>
              <a:t>Количественные числительные</a:t>
            </a:r>
          </a:p>
        </p:txBody>
      </p:sp>
      <p:pic>
        <p:nvPicPr>
          <p:cNvPr id="36871" name="Picture 7" descr="4ec1759913d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00338" y="1916113"/>
            <a:ext cx="3673475" cy="1989137"/>
          </a:xfrm>
          <a:prstGeom prst="rect">
            <a:avLst/>
          </a:prstGeom>
          <a:noFill/>
        </p:spPr>
      </p:pic>
      <p:pic>
        <p:nvPicPr>
          <p:cNvPr id="36872" name="Picture 8" descr="d180d0b8d181d183d0bdd0bed0ba16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84800" y="2349500"/>
            <a:ext cx="37592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волшебство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1379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01613"/>
            <a:ext cx="8243888" cy="66563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900113" y="404813"/>
            <a:ext cx="15113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211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2411413" y="620713"/>
            <a:ext cx="4967287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two  hundred  </a:t>
            </a:r>
            <a:r>
              <a:rPr lang="en-US" sz="44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  eleven</a:t>
            </a:r>
            <a:endParaRPr lang="ru-RU" sz="4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900113" y="1628775"/>
            <a:ext cx="1511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333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2125663" y="1773238"/>
            <a:ext cx="5470525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three  hundred  </a:t>
            </a:r>
            <a:r>
              <a:rPr lang="en-US" sz="44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br>
              <a:rPr lang="en-US" sz="44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thirty-three</a:t>
            </a:r>
            <a:endParaRPr lang="ru-RU" sz="4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827088" y="2997200"/>
            <a:ext cx="1511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415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2125663" y="2997200"/>
            <a:ext cx="52578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four hundred  </a:t>
            </a:r>
            <a:r>
              <a:rPr lang="en-US" sz="44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 fifteen</a:t>
            </a:r>
            <a:endParaRPr lang="ru-RU" sz="4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1386" name="Picture 10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67400" y="2465388"/>
            <a:ext cx="3548063" cy="43926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  <p:bldP spid="101381" grpId="0"/>
      <p:bldP spid="101382" grpId="0"/>
      <p:bldP spid="101383" grpId="0"/>
      <p:bldP spid="101384" grpId="0"/>
      <p:bldP spid="10138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03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01613"/>
            <a:ext cx="7632700" cy="66563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827088" y="549275"/>
            <a:ext cx="1511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555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2051050" y="620713"/>
            <a:ext cx="509746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five hundred  </a:t>
            </a:r>
            <a:r>
              <a:rPr lang="en-US" sz="44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 fifty-five</a:t>
            </a:r>
            <a:endParaRPr lang="ru-RU" sz="4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755650" y="1773238"/>
            <a:ext cx="15113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679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2195513" y="1844675"/>
            <a:ext cx="48260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six hundred  </a:t>
            </a:r>
            <a:r>
              <a:rPr lang="en-US" sz="44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44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seventy-nine</a:t>
            </a:r>
            <a:endParaRPr lang="ru-RU" sz="4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755650" y="3068638"/>
            <a:ext cx="15113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721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2268538" y="3068638"/>
            <a:ext cx="482441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seven 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hundred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44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44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twenty-one</a:t>
            </a:r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ru-RU" sz="44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2410" name="Picture 10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42013" y="2465388"/>
            <a:ext cx="3546475" cy="43926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  <p:bldP spid="102405" grpId="0"/>
      <p:bldP spid="102406" grpId="0"/>
      <p:bldP spid="102407" grpId="0"/>
      <p:bldP spid="102408" grpId="0"/>
      <p:bldP spid="10240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427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01613"/>
            <a:ext cx="7632700" cy="66563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900113" y="476250"/>
            <a:ext cx="1511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812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268538" y="692150"/>
            <a:ext cx="47529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eight 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hundred </a:t>
            </a:r>
            <a:r>
              <a:rPr lang="en-US" sz="44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twelve</a:t>
            </a:r>
            <a:endParaRPr lang="ru-RU" sz="4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971550" y="1916113"/>
            <a:ext cx="15113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913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2484438" y="2060575"/>
            <a:ext cx="4608512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nine hundred </a:t>
            </a:r>
            <a:r>
              <a:rPr lang="en-US" sz="4400" b="1" u="sng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44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4400" b="1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thirteen</a:t>
            </a:r>
            <a:endParaRPr lang="ru-RU" sz="4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971550" y="3213100"/>
            <a:ext cx="18018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1,000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2557463" y="3141663"/>
            <a:ext cx="3957637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one  thousand</a:t>
            </a:r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ru-RU" sz="44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3434" name="Picture 10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95938" y="2636838"/>
            <a:ext cx="3548062" cy="43926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3435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0"/>
            <a:ext cx="504825" cy="360363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  <p:bldP spid="103429" grpId="0"/>
      <p:bldP spid="103430" grpId="0"/>
      <p:bldP spid="103431" grpId="0"/>
      <p:bldP spid="103432" grpId="0"/>
      <p:bldP spid="1034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4" name="Picture 4" descr="0_5eef0_ebd712a_ori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331913" y="-674688"/>
            <a:ext cx="11809413" cy="8640763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40648" name="Picture 8" descr="0_6d031_61fd896a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-458788"/>
            <a:ext cx="4716462" cy="3114676"/>
          </a:xfrm>
          <a:prstGeom prst="rect">
            <a:avLst/>
          </a:prstGeom>
          <a:noFill/>
        </p:spPr>
      </p:pic>
      <p:pic>
        <p:nvPicPr>
          <p:cNvPr id="240651" name="Picture 11" descr="0_6d36f_ed83511d_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76600" y="-242888"/>
            <a:ext cx="2374900" cy="2374901"/>
          </a:xfrm>
          <a:prstGeom prst="rect">
            <a:avLst/>
          </a:prstGeom>
          <a:noFill/>
        </p:spPr>
      </p:pic>
      <p:pic>
        <p:nvPicPr>
          <p:cNvPr id="240653" name="Picture 13" descr="6a010536ccf82a970c012875a89627970c-500wi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35600" y="1773238"/>
            <a:ext cx="4146550" cy="43703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40655" name="Picture 15" descr="mod_article915902_3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932363" y="333375"/>
            <a:ext cx="1509712" cy="777875"/>
          </a:xfrm>
          <a:prstGeom prst="rect">
            <a:avLst/>
          </a:prstGeom>
          <a:noFill/>
        </p:spPr>
      </p:pic>
      <p:pic>
        <p:nvPicPr>
          <p:cNvPr id="240656" name="Picture 16" descr="35999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635375" y="2781300"/>
            <a:ext cx="1768475" cy="3686175"/>
          </a:xfrm>
          <a:prstGeom prst="rect">
            <a:avLst/>
          </a:prstGeom>
          <a:noFill/>
        </p:spPr>
      </p:pic>
      <p:sp>
        <p:nvSpPr>
          <p:cNvPr id="240657" name="AutoShape 17"/>
          <p:cNvSpPr>
            <a:spLocks noChangeArrowheads="1"/>
          </p:cNvSpPr>
          <p:nvPr/>
        </p:nvSpPr>
        <p:spPr bwMode="auto">
          <a:xfrm>
            <a:off x="250825" y="1412875"/>
            <a:ext cx="3309938" cy="2087563"/>
          </a:xfrm>
          <a:prstGeom prst="wedgeRoundRectCallout">
            <a:avLst>
              <a:gd name="adj1" fmla="val 73931"/>
              <a:gd name="adj2" fmla="val 4604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 Hello!I am a hotel manager. Welcome to our hotel!</a:t>
            </a:r>
            <a:endParaRPr lang="ru-RU" sz="3200" b="1">
              <a:latin typeface="Times New Roman" pitchFamily="18" charset="0"/>
            </a:endParaRPr>
          </a:p>
        </p:txBody>
      </p:sp>
      <p:pic>
        <p:nvPicPr>
          <p:cNvPr id="240659" name="Picture 19" descr="0_6aa82_bce2c24a_S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-468313" y="5589588"/>
            <a:ext cx="2700338" cy="1638300"/>
          </a:xfrm>
          <a:prstGeom prst="rect">
            <a:avLst/>
          </a:prstGeom>
          <a:noFill/>
        </p:spPr>
      </p:pic>
      <p:sp>
        <p:nvSpPr>
          <p:cNvPr id="240660" name="Rectangle 20"/>
          <p:cNvSpPr>
            <a:spLocks noChangeArrowheads="1"/>
          </p:cNvSpPr>
          <p:nvPr/>
        </p:nvSpPr>
        <p:spPr bwMode="auto">
          <a:xfrm>
            <a:off x="323850" y="2133600"/>
            <a:ext cx="8424863" cy="1584325"/>
          </a:xfrm>
          <a:prstGeom prst="rect">
            <a:avLst/>
          </a:prstGeom>
          <a:solidFill>
            <a:srgbClr val="CCECFF">
              <a:alpha val="6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0662" name="Rectangle 22"/>
          <p:cNvSpPr>
            <a:spLocks noChangeArrowheads="1"/>
          </p:cNvSpPr>
          <p:nvPr/>
        </p:nvSpPr>
        <p:spPr bwMode="auto">
          <a:xfrm>
            <a:off x="395288" y="2492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8000" b="1">
                <a:latin typeface="Times New Roman" pitchFamily="18" charset="0"/>
              </a:rPr>
              <a:t>At  the  hotel</a:t>
            </a:r>
            <a:endParaRPr lang="ru-RU" sz="8000" b="1">
              <a:latin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прибой_CU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0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0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57" grpId="0" animBg="1"/>
      <p:bldP spid="240660" grpId="0" animBg="1"/>
      <p:bldP spid="240662" grpId="0"/>
      <p:bldP spid="24066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38056-1280x80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6419" name="Picture 3" descr="18cdd5852b5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40425" y="0"/>
            <a:ext cx="3203575" cy="4365625"/>
          </a:xfrm>
          <a:prstGeom prst="rect">
            <a:avLst/>
          </a:prstGeom>
          <a:noFill/>
        </p:spPr>
      </p:pic>
      <p:pic>
        <p:nvPicPr>
          <p:cNvPr id="316420" name="Picture 4" descr="18cdd5852b5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71775" y="0"/>
            <a:ext cx="3168650" cy="4365625"/>
          </a:xfrm>
          <a:prstGeom prst="rect">
            <a:avLst/>
          </a:prstGeom>
          <a:noFill/>
        </p:spPr>
      </p:pic>
      <p:pic>
        <p:nvPicPr>
          <p:cNvPr id="316421" name="Picture 5" descr="18cdd5852b5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2843213" cy="4365625"/>
          </a:xfrm>
          <a:prstGeom prst="rect">
            <a:avLst/>
          </a:prstGeom>
          <a:noFill/>
        </p:spPr>
      </p:pic>
      <p:pic>
        <p:nvPicPr>
          <p:cNvPr id="316422" name="Picture 6" descr="m 632-285x45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67400" y="1196975"/>
            <a:ext cx="1728788" cy="1095375"/>
          </a:xfrm>
          <a:prstGeom prst="rect">
            <a:avLst/>
          </a:prstGeom>
          <a:noFill/>
        </p:spPr>
      </p:pic>
      <p:pic>
        <p:nvPicPr>
          <p:cNvPr id="316423" name="Picture 7" descr="m 632-285x45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35825" y="1196975"/>
            <a:ext cx="1728788" cy="1095375"/>
          </a:xfrm>
          <a:prstGeom prst="rect">
            <a:avLst/>
          </a:prstGeom>
          <a:noFill/>
        </p:spPr>
      </p:pic>
      <p:pic>
        <p:nvPicPr>
          <p:cNvPr id="316424" name="Picture 8" descr="m 632-285x45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40425" y="1773238"/>
            <a:ext cx="1728788" cy="1095375"/>
          </a:xfrm>
          <a:prstGeom prst="rect">
            <a:avLst/>
          </a:prstGeom>
          <a:noFill/>
        </p:spPr>
      </p:pic>
      <p:pic>
        <p:nvPicPr>
          <p:cNvPr id="316425" name="Picture 9" descr="m 632-285x45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35825" y="1773238"/>
            <a:ext cx="1728788" cy="1095375"/>
          </a:xfrm>
          <a:prstGeom prst="rect">
            <a:avLst/>
          </a:prstGeom>
          <a:noFill/>
        </p:spPr>
      </p:pic>
      <p:pic>
        <p:nvPicPr>
          <p:cNvPr id="316426" name="Picture 10" descr="35999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91250" y="1916113"/>
            <a:ext cx="1906588" cy="3756025"/>
          </a:xfrm>
          <a:prstGeom prst="rect">
            <a:avLst/>
          </a:prstGeom>
          <a:noFill/>
        </p:spPr>
      </p:pic>
      <p:pic>
        <p:nvPicPr>
          <p:cNvPr id="316427" name="Picture 11" descr="127606821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11638" y="2781300"/>
            <a:ext cx="5292725" cy="3579813"/>
          </a:xfrm>
          <a:prstGeom prst="rect">
            <a:avLst/>
          </a:prstGeom>
          <a:noFill/>
        </p:spPr>
      </p:pic>
      <p:pic>
        <p:nvPicPr>
          <p:cNvPr id="316428" name="Picture 12" descr="shop_items_catalog_image25960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67625" y="3429000"/>
            <a:ext cx="809625" cy="647700"/>
          </a:xfrm>
          <a:prstGeom prst="rect">
            <a:avLst/>
          </a:prstGeom>
          <a:noFill/>
        </p:spPr>
      </p:pic>
      <p:pic>
        <p:nvPicPr>
          <p:cNvPr id="316429" name="Picture 13" descr="derzhatel-dlja-tsvetov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72225" y="-171450"/>
            <a:ext cx="2185988" cy="2185988"/>
          </a:xfrm>
          <a:prstGeom prst="rect">
            <a:avLst/>
          </a:prstGeom>
          <a:noFill/>
        </p:spPr>
      </p:pic>
      <p:pic>
        <p:nvPicPr>
          <p:cNvPr id="316430" name="Picture 14" descr="0_5db5f_9ffb653_S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292725" y="0"/>
            <a:ext cx="1584325" cy="29972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6431" name="Picture 15" descr="7db4b639e04b44d5abd0c3d479ce9bcd_mediumver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051050" y="404813"/>
            <a:ext cx="1511300" cy="1511300"/>
          </a:xfrm>
          <a:prstGeom prst="rect">
            <a:avLst/>
          </a:prstGeom>
          <a:noFill/>
        </p:spPr>
      </p:pic>
      <p:pic>
        <p:nvPicPr>
          <p:cNvPr id="316432" name="Picture 16" descr="0_5db5f_9ffb653_S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24750" y="0"/>
            <a:ext cx="1619250" cy="29972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6433" name="Picture 17" descr="0_58025_3de06466_S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547813" y="2781300"/>
            <a:ext cx="2520950" cy="2100263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6434" name="Picture 18" descr="0_856a2_90fbd579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708400" y="3141663"/>
            <a:ext cx="1249363" cy="2160587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6435" name="Picture 19" descr="1210571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067175" y="1844675"/>
            <a:ext cx="2111375" cy="4619625"/>
          </a:xfrm>
          <a:prstGeom prst="rect">
            <a:avLst/>
          </a:prstGeom>
          <a:noFill/>
        </p:spPr>
      </p:pic>
      <p:sp>
        <p:nvSpPr>
          <p:cNvPr id="316436" name="AutoShape 20"/>
          <p:cNvSpPr>
            <a:spLocks noChangeArrowheads="1"/>
          </p:cNvSpPr>
          <p:nvPr/>
        </p:nvSpPr>
        <p:spPr bwMode="auto">
          <a:xfrm>
            <a:off x="250825" y="0"/>
            <a:ext cx="3492500" cy="1412875"/>
          </a:xfrm>
          <a:prstGeom prst="wedgeRoundRectCallout">
            <a:avLst>
              <a:gd name="adj1" fmla="val 90593"/>
              <a:gd name="adj2" fmla="val 13842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Excuse me, can I have the key to my room?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16437" name="AutoShape 21"/>
          <p:cNvSpPr>
            <a:spLocks noChangeArrowheads="1"/>
          </p:cNvSpPr>
          <p:nvPr/>
        </p:nvSpPr>
        <p:spPr bwMode="auto">
          <a:xfrm>
            <a:off x="1403350" y="1773238"/>
            <a:ext cx="1728788" cy="504825"/>
          </a:xfrm>
          <a:prstGeom prst="wedgeRoundRectCallout">
            <a:avLst>
              <a:gd name="adj1" fmla="val 162671"/>
              <a:gd name="adj2" fmla="val 11918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800" b="1">
                <a:latin typeface="Times New Roman" pitchFamily="18" charset="0"/>
              </a:rPr>
              <a:t>It’s 359.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16438" name="AutoShape 22"/>
          <p:cNvSpPr>
            <a:spLocks noChangeArrowheads="1"/>
          </p:cNvSpPr>
          <p:nvPr/>
        </p:nvSpPr>
        <p:spPr bwMode="auto">
          <a:xfrm>
            <a:off x="7126288" y="2852738"/>
            <a:ext cx="2017712" cy="1008062"/>
          </a:xfrm>
          <a:prstGeom prst="wedgeRoundRectCallout">
            <a:avLst>
              <a:gd name="adj1" fmla="val -54722"/>
              <a:gd name="adj2" fmla="val -7740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You  are welcome.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316439" name="Picture 23" descr="0_64ccb_c9370dfd_X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-1680404">
            <a:off x="6516688" y="2060575"/>
            <a:ext cx="442912" cy="442913"/>
          </a:xfrm>
          <a:prstGeom prst="rect">
            <a:avLst/>
          </a:prstGeom>
          <a:noFill/>
        </p:spPr>
      </p:pic>
      <p:pic>
        <p:nvPicPr>
          <p:cNvPr id="316440" name="Picture 24" descr="Keychain_Access_Icon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956550" y="1484313"/>
            <a:ext cx="379413" cy="379412"/>
          </a:xfrm>
          <a:prstGeom prst="rect">
            <a:avLst/>
          </a:prstGeom>
          <a:noFill/>
        </p:spPr>
      </p:pic>
      <p:pic>
        <p:nvPicPr>
          <p:cNvPr id="316441" name="Picture 25" descr="big_key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 rot="1863733">
            <a:off x="7524750" y="2060575"/>
            <a:ext cx="371475" cy="366713"/>
          </a:xfrm>
          <a:prstGeom prst="rect">
            <a:avLst/>
          </a:prstGeom>
          <a:noFill/>
        </p:spPr>
      </p:pic>
      <p:pic>
        <p:nvPicPr>
          <p:cNvPr id="316442" name="Picture 26" descr="Keychain_Access_Icon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8388350" y="1989138"/>
            <a:ext cx="396875" cy="396875"/>
          </a:xfrm>
          <a:prstGeom prst="rect">
            <a:avLst/>
          </a:prstGeom>
          <a:noFill/>
        </p:spPr>
      </p:pic>
      <p:pic>
        <p:nvPicPr>
          <p:cNvPr id="316443" name="Picture 27" descr="fdcb4d9d4ad6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 rot="2960836">
            <a:off x="7492207" y="1445418"/>
            <a:ext cx="431800" cy="366713"/>
          </a:xfrm>
          <a:prstGeom prst="rect">
            <a:avLst/>
          </a:prstGeom>
          <a:noFill/>
        </p:spPr>
      </p:pic>
      <p:pic>
        <p:nvPicPr>
          <p:cNvPr id="316444" name="Picture 28" descr="image064_en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6084888" y="3644900"/>
            <a:ext cx="720725" cy="447675"/>
          </a:xfrm>
          <a:prstGeom prst="rect">
            <a:avLst/>
          </a:prstGeom>
          <a:noFill/>
        </p:spPr>
      </p:pic>
      <p:pic>
        <p:nvPicPr>
          <p:cNvPr id="316445" name="Picture 29" descr="Keys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6588125" y="1484313"/>
            <a:ext cx="288925" cy="431800"/>
          </a:xfrm>
          <a:prstGeom prst="rect">
            <a:avLst/>
          </a:prstGeom>
          <a:noFill/>
        </p:spPr>
      </p:pic>
      <p:pic>
        <p:nvPicPr>
          <p:cNvPr id="316446" name="Picture 30" descr="photo3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 rot="-1616372">
            <a:off x="8316913" y="1484313"/>
            <a:ext cx="431800" cy="431800"/>
          </a:xfrm>
          <a:prstGeom prst="rect">
            <a:avLst/>
          </a:prstGeom>
          <a:noFill/>
        </p:spPr>
      </p:pic>
      <p:pic>
        <p:nvPicPr>
          <p:cNvPr id="316447" name="Picture 31" descr="image064_en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 rot="-1940847">
            <a:off x="6877050" y="1484313"/>
            <a:ext cx="720725" cy="447675"/>
          </a:xfrm>
          <a:prstGeom prst="rect">
            <a:avLst/>
          </a:prstGeom>
          <a:noFill/>
        </p:spPr>
      </p:pic>
      <p:sp>
        <p:nvSpPr>
          <p:cNvPr id="316448" name="AutoShape 32"/>
          <p:cNvSpPr>
            <a:spLocks noChangeArrowheads="1"/>
          </p:cNvSpPr>
          <p:nvPr/>
        </p:nvSpPr>
        <p:spPr bwMode="auto">
          <a:xfrm>
            <a:off x="3635375" y="620713"/>
            <a:ext cx="3600450" cy="936625"/>
          </a:xfrm>
          <a:prstGeom prst="wedgeRoundRectCallout">
            <a:avLst>
              <a:gd name="adj1" fmla="val 42944"/>
              <a:gd name="adj2" fmla="val 15915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800" b="1">
                <a:latin typeface="Times New Roman" pitchFamily="18" charset="0"/>
              </a:rPr>
              <a:t>Certainly. What’s your room</a:t>
            </a:r>
            <a:r>
              <a:rPr lang="ru-RU" sz="2800" b="1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number?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16449" name="AutoShape 33"/>
          <p:cNvSpPr>
            <a:spLocks noChangeArrowheads="1"/>
          </p:cNvSpPr>
          <p:nvPr/>
        </p:nvSpPr>
        <p:spPr bwMode="auto">
          <a:xfrm>
            <a:off x="4211638" y="1628775"/>
            <a:ext cx="1800225" cy="504825"/>
          </a:xfrm>
          <a:prstGeom prst="wedgeRoundRectCallout">
            <a:avLst>
              <a:gd name="adj1" fmla="val 102556"/>
              <a:gd name="adj2" fmla="val 13301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800" b="1">
                <a:latin typeface="Times New Roman" pitchFamily="18" charset="0"/>
              </a:rPr>
              <a:t>Here it is.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316450" name="Picture 34" descr="0_6174a_c891a742_L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6948488" y="3573463"/>
            <a:ext cx="3252787" cy="362743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6451" name="Picture 35" descr="0_61749_1915c238_L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-1044575" y="1700213"/>
            <a:ext cx="3419475" cy="328453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16452" name="AutoShape 36"/>
          <p:cNvSpPr>
            <a:spLocks noChangeArrowheads="1"/>
          </p:cNvSpPr>
          <p:nvPr/>
        </p:nvSpPr>
        <p:spPr bwMode="auto">
          <a:xfrm>
            <a:off x="1116013" y="2492375"/>
            <a:ext cx="2232025" cy="504825"/>
          </a:xfrm>
          <a:prstGeom prst="wedgeRoundRectCallout">
            <a:avLst>
              <a:gd name="adj1" fmla="val 125889"/>
              <a:gd name="adj2" fmla="val -2106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800" b="1">
                <a:latin typeface="Times New Roman" pitchFamily="18" charset="0"/>
              </a:rPr>
              <a:t>Thank you.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16459" name="AutoShape 4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шаги_CU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6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6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36" grpId="0" animBg="1"/>
      <p:bldP spid="316437" grpId="0" animBg="1"/>
      <p:bldP spid="316438" grpId="0" animBg="1"/>
      <p:bldP spid="316448" grpId="0" animBg="1"/>
      <p:bldP spid="3164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8069" name="Picture 5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01613"/>
            <a:ext cx="7993063" cy="66563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827088" y="554038"/>
            <a:ext cx="6481762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Read the sentences</a:t>
            </a:r>
          </a:p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 and </a:t>
            </a:r>
          </a:p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write all the numerals </a:t>
            </a:r>
          </a:p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in</a:t>
            </a:r>
            <a:r>
              <a:rPr lang="ru-RU" sz="4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numbers</a:t>
            </a:r>
          </a:p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ru-RU" sz="4800" i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8071" name="Picture 7" descr="d180d0b8d181d183d0bdd0bed0ba16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67400" y="2708275"/>
            <a:ext cx="3548063" cy="4392613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88072" name="Picture 8" descr="ecole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atematika_carica_nauk_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0" y="1616075"/>
            <a:ext cx="91440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/>
          </a:p>
          <a:p>
            <a:pPr algn="ctr"/>
            <a:r>
              <a:rPr lang="en-US" sz="3600" b="1">
                <a:latin typeface="Times New Roman" pitchFamily="18" charset="0"/>
              </a:rPr>
              <a:t>An elephant’s trunk has no bones but it has about forty thousand ( ……. ) muscles. 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A trunk can kill a lion with one ( ……. ) blow. 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It can also pick up a feather.  An  elephant  can  hold   seven ( ……. )  litres  of  water  in  its  trunk.  An elephant’s tusks can be three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( ……. ) metres long and can weigh two hundred (……. ) kilos.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4787900" y="2492375"/>
            <a:ext cx="1954213" cy="490538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40,000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6659563" y="2997200"/>
            <a:ext cx="7191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1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3779838" y="4076700"/>
            <a:ext cx="10080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7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1403350" y="5229225"/>
            <a:ext cx="10080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3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4356100" y="5734050"/>
            <a:ext cx="10080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200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6272" name="Picture 16" descr="70424_zveri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163" y="2420938"/>
            <a:ext cx="774700" cy="690562"/>
          </a:xfrm>
          <a:prstGeom prst="rect">
            <a:avLst/>
          </a:prstGeom>
          <a:noFill/>
        </p:spPr>
      </p:pic>
      <p:pic>
        <p:nvPicPr>
          <p:cNvPr id="96273" name="Picture 17" descr="70424_zveri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59563" y="2997200"/>
            <a:ext cx="774700" cy="690563"/>
          </a:xfrm>
          <a:prstGeom prst="rect">
            <a:avLst/>
          </a:prstGeom>
          <a:noFill/>
        </p:spPr>
      </p:pic>
      <p:pic>
        <p:nvPicPr>
          <p:cNvPr id="96274" name="Picture 18" descr="70424_zveri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95738" y="4076700"/>
            <a:ext cx="773112" cy="690563"/>
          </a:xfrm>
          <a:prstGeom prst="rect">
            <a:avLst/>
          </a:prstGeom>
          <a:noFill/>
        </p:spPr>
      </p:pic>
      <p:pic>
        <p:nvPicPr>
          <p:cNvPr id="96275" name="Picture 19" descr="70424_zveri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58888" y="5229225"/>
            <a:ext cx="773112" cy="690563"/>
          </a:xfrm>
          <a:prstGeom prst="rect">
            <a:avLst/>
          </a:prstGeom>
          <a:noFill/>
        </p:spPr>
      </p:pic>
      <p:pic>
        <p:nvPicPr>
          <p:cNvPr id="96276" name="Picture 20" descr="70424_zveri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3" y="5734050"/>
            <a:ext cx="774700" cy="690563"/>
          </a:xfrm>
          <a:prstGeom prst="rect">
            <a:avLst/>
          </a:prstGeom>
          <a:noFill/>
        </p:spPr>
      </p:pic>
      <p:pic>
        <p:nvPicPr>
          <p:cNvPr id="96277" name="Picture 21" descr="70418_zveri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941888"/>
            <a:ext cx="1712913" cy="1916112"/>
          </a:xfrm>
          <a:prstGeom prst="rect">
            <a:avLst/>
          </a:prstGeom>
          <a:noFill/>
        </p:spPr>
      </p:pic>
      <p:pic>
        <p:nvPicPr>
          <p:cNvPr id="96278" name="Picture 22" descr="70418_zveri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95513" y="952500"/>
            <a:ext cx="5273675" cy="5905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6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6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6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61" grpId="0"/>
      <p:bldP spid="96263" grpId="0"/>
      <p:bldP spid="96264" grpId="0"/>
      <p:bldP spid="9626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matematika_carica_nauk_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</p:spPr>
      </p:pic>
      <p:sp>
        <p:nvSpPr>
          <p:cNvPr id="94226" name="Rectangle 18"/>
          <p:cNvSpPr>
            <a:spLocks noChangeArrowheads="1"/>
          </p:cNvSpPr>
          <p:nvPr/>
        </p:nvSpPr>
        <p:spPr bwMode="auto">
          <a:xfrm>
            <a:off x="179388" y="1557338"/>
            <a:ext cx="8964612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  <a:p>
            <a:pPr algn="ctr"/>
            <a:r>
              <a:rPr lang="en-US" sz="3600" b="1">
                <a:latin typeface="Times New Roman" pitchFamily="18" charset="0"/>
              </a:rPr>
              <a:t>A giraffe’s tongue is forty ( ……. )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centimeters long.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Giraffes can live for one ( ……. ) month without water. 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A baby giraffe can be two ( ……. ) metres tall. It can stand up and walk twenty( ……. ) </a:t>
            </a:r>
            <a:endParaRPr lang="ru-RU" sz="3600" b="1">
              <a:latin typeface="Times New Roman" pitchFamily="18" charset="0"/>
            </a:endParaRPr>
          </a:p>
          <a:p>
            <a:pPr algn="ctr"/>
            <a:r>
              <a:rPr lang="en-US" sz="3600" b="1">
                <a:latin typeface="Times New Roman" pitchFamily="18" charset="0"/>
              </a:rPr>
              <a:t>      minutes after its birth.</a:t>
            </a:r>
          </a:p>
        </p:txBody>
      </p:sp>
      <p:sp>
        <p:nvSpPr>
          <p:cNvPr id="94232" name="Rectangle 24"/>
          <p:cNvSpPr>
            <a:spLocks noChangeArrowheads="1"/>
          </p:cNvSpPr>
          <p:nvPr/>
        </p:nvSpPr>
        <p:spPr bwMode="auto">
          <a:xfrm>
            <a:off x="6805613" y="1773238"/>
            <a:ext cx="10064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40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4233" name="Rectangle 25"/>
          <p:cNvSpPr>
            <a:spLocks noChangeArrowheads="1"/>
          </p:cNvSpPr>
          <p:nvPr/>
        </p:nvSpPr>
        <p:spPr bwMode="auto">
          <a:xfrm>
            <a:off x="6011863" y="2997200"/>
            <a:ext cx="7191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1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4234" name="Rectangle 26"/>
          <p:cNvSpPr>
            <a:spLocks noChangeArrowheads="1"/>
          </p:cNvSpPr>
          <p:nvPr/>
        </p:nvSpPr>
        <p:spPr bwMode="auto">
          <a:xfrm>
            <a:off x="5942013" y="4076700"/>
            <a:ext cx="10064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4235" name="Rectangle 27"/>
          <p:cNvSpPr>
            <a:spLocks noChangeArrowheads="1"/>
          </p:cNvSpPr>
          <p:nvPr/>
        </p:nvSpPr>
        <p:spPr bwMode="auto">
          <a:xfrm>
            <a:off x="7812088" y="4581525"/>
            <a:ext cx="10080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20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4236" name="Picture 28" descr="0_66fca_cea3b141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32588" y="1268413"/>
            <a:ext cx="1082675" cy="1081087"/>
          </a:xfrm>
          <a:prstGeom prst="rect">
            <a:avLst/>
          </a:prstGeom>
          <a:noFill/>
        </p:spPr>
      </p:pic>
      <p:pic>
        <p:nvPicPr>
          <p:cNvPr id="94237" name="Picture 29" descr="0_66fca_cea3b141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84888" y="2636838"/>
            <a:ext cx="936625" cy="935037"/>
          </a:xfrm>
          <a:prstGeom prst="rect">
            <a:avLst/>
          </a:prstGeom>
          <a:noFill/>
        </p:spPr>
      </p:pic>
      <p:pic>
        <p:nvPicPr>
          <p:cNvPr id="94238" name="Picture 30" descr="0_66fca_cea3b141_X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11863" y="3644900"/>
            <a:ext cx="1009650" cy="1008063"/>
          </a:xfrm>
          <a:prstGeom prst="rect">
            <a:avLst/>
          </a:prstGeom>
          <a:noFill/>
        </p:spPr>
      </p:pic>
      <p:pic>
        <p:nvPicPr>
          <p:cNvPr id="94239" name="Picture 31" descr="0_66fca_cea3b141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2088" y="4437063"/>
            <a:ext cx="936625" cy="935037"/>
          </a:xfrm>
          <a:prstGeom prst="rect">
            <a:avLst/>
          </a:prstGeom>
          <a:noFill/>
        </p:spPr>
      </p:pic>
      <p:pic>
        <p:nvPicPr>
          <p:cNvPr id="94241" name="Picture 33" descr="0_66fca_cea3b141_X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2413" y="4841875"/>
            <a:ext cx="1873250" cy="2016125"/>
          </a:xfrm>
          <a:prstGeom prst="rect">
            <a:avLst/>
          </a:prstGeom>
          <a:noFill/>
        </p:spPr>
      </p:pic>
      <p:pic>
        <p:nvPicPr>
          <p:cNvPr id="94243" name="Picture 35" descr="4d3103ac6c1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00338" y="1700213"/>
            <a:ext cx="4330700" cy="5157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4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4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32" grpId="0"/>
      <p:bldP spid="94233" grpId="0"/>
      <p:bldP spid="94234" grpId="0"/>
      <p:bldP spid="942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matematika_carica_nauk_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</p:spPr>
      </p:pic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0" y="1628775"/>
            <a:ext cx="91440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/>
          </a:p>
          <a:p>
            <a:pPr algn="ctr"/>
            <a:r>
              <a:rPr lang="en-US" sz="3600" b="1">
                <a:latin typeface="Times New Roman" pitchFamily="18" charset="0"/>
              </a:rPr>
              <a:t>Beavers have very strong  jaws and very sharp teeth.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It takes them only fifteen ( ……. ) minutes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to cut down a small tree.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They are good swimmers and they can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stay underwater for about fifteen ( ……. ) minutes.</a:t>
            </a:r>
            <a:endParaRPr lang="ru-RU" sz="3600" b="1">
              <a:latin typeface="Times New Roman" pitchFamily="18" charset="0"/>
            </a:endParaRPr>
          </a:p>
          <a:p>
            <a:pPr algn="ctr" eaLnBrk="0" hangingPunct="0"/>
            <a:endParaRPr lang="ru-RU" sz="3600" b="1">
              <a:latin typeface="Times New Roman" pitchFamily="18" charset="0"/>
            </a:endParaRP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5726113" y="2997200"/>
            <a:ext cx="10064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15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7380288" y="4652963"/>
            <a:ext cx="1008062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15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7297" name="Picture 17" descr="c4929d99e19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5963" y="2781300"/>
            <a:ext cx="936625" cy="835025"/>
          </a:xfrm>
          <a:prstGeom prst="rect">
            <a:avLst/>
          </a:prstGeom>
          <a:noFill/>
        </p:spPr>
      </p:pic>
      <p:pic>
        <p:nvPicPr>
          <p:cNvPr id="97298" name="Picture 18" descr="c4929d99e19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24750" y="4581525"/>
            <a:ext cx="935038" cy="835025"/>
          </a:xfrm>
          <a:prstGeom prst="rect">
            <a:avLst/>
          </a:prstGeom>
          <a:noFill/>
        </p:spPr>
      </p:pic>
      <p:pic>
        <p:nvPicPr>
          <p:cNvPr id="97299" name="Picture 19" descr="c4929d99e19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060950"/>
            <a:ext cx="1979613" cy="1797050"/>
          </a:xfrm>
          <a:prstGeom prst="rect">
            <a:avLst/>
          </a:prstGeom>
          <a:noFill/>
        </p:spPr>
      </p:pic>
      <p:pic>
        <p:nvPicPr>
          <p:cNvPr id="97300" name="Picture 20" descr="c4929d99e19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39975" y="1773238"/>
            <a:ext cx="5400675" cy="481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7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5" grpId="0"/>
      <p:bldP spid="9729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matematika_carica_nauk_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</p:spPr>
      </p:pic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0" y="1425575"/>
            <a:ext cx="91440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/>
          </a:p>
          <a:p>
            <a:pPr algn="ctr"/>
            <a:r>
              <a:rPr lang="en-US" sz="3600" b="1">
                <a:latin typeface="Times New Roman" pitchFamily="18" charset="0"/>
              </a:rPr>
              <a:t>The Great Barrier Reef  is  in  the  north-east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of  Australia.  It  is  more than two thousand</a:t>
            </a:r>
            <a:endParaRPr lang="ru-RU" sz="3600" b="1">
              <a:latin typeface="Times New Roman" pitchFamily="18" charset="0"/>
            </a:endParaRPr>
          </a:p>
          <a:p>
            <a:pPr algn="ctr"/>
            <a:r>
              <a:rPr lang="en-US" sz="3600" b="1">
                <a:latin typeface="Times New Roman" pitchFamily="18" charset="0"/>
              </a:rPr>
              <a:t>       ( ……. ) kilometres  long  and  it  is  the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biggest coral reef  in  the world. More than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three hundred and fifty   ( ……. ) kinds of coral grow there. More than one thousand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(  ……. ) kinds of fish live 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there.</a:t>
            </a:r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1187450" y="2852738"/>
            <a:ext cx="14398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2,000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5651500" y="3860800"/>
            <a:ext cx="10080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350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2341563" y="5013325"/>
            <a:ext cx="1366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1,000</a:t>
            </a:r>
            <a:endParaRPr lang="ru-RU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8319" name="Picture 15" descr="a96fce4e288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47813" y="2781300"/>
            <a:ext cx="863600" cy="835025"/>
          </a:xfrm>
          <a:prstGeom prst="rect">
            <a:avLst/>
          </a:prstGeom>
          <a:noFill/>
        </p:spPr>
      </p:pic>
      <p:pic>
        <p:nvPicPr>
          <p:cNvPr id="98320" name="Picture 16" descr="a96fce4e288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26113" y="3860800"/>
            <a:ext cx="863600" cy="835025"/>
          </a:xfrm>
          <a:prstGeom prst="rect">
            <a:avLst/>
          </a:prstGeom>
          <a:noFill/>
        </p:spPr>
      </p:pic>
      <p:pic>
        <p:nvPicPr>
          <p:cNvPr id="98321" name="Picture 17" descr="a96fce4e288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57463" y="4941888"/>
            <a:ext cx="863600" cy="835025"/>
          </a:xfrm>
          <a:prstGeom prst="rect">
            <a:avLst/>
          </a:prstGeom>
          <a:noFill/>
        </p:spPr>
      </p:pic>
      <p:pic>
        <p:nvPicPr>
          <p:cNvPr id="98322" name="Picture 18" descr="ribka23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157788"/>
            <a:ext cx="2411413" cy="1666875"/>
          </a:xfrm>
          <a:prstGeom prst="rect">
            <a:avLst/>
          </a:prstGeom>
          <a:noFill/>
        </p:spPr>
      </p:pic>
      <p:pic>
        <p:nvPicPr>
          <p:cNvPr id="98323" name="Picture 19" descr="ribka23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8888" y="1700213"/>
            <a:ext cx="6840537" cy="4729162"/>
          </a:xfrm>
          <a:prstGeom prst="rect">
            <a:avLst/>
          </a:prstGeom>
          <a:noFill/>
        </p:spPr>
      </p:pic>
      <p:sp>
        <p:nvSpPr>
          <p:cNvPr id="98324" name="AutoShape 2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8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8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98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4" grpId="0"/>
      <p:bldP spid="98315" grpId="0"/>
      <p:bldP spid="983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1" name="Picture 3" descr="0_6d427_c1136db8_X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0325"/>
            <a:ext cx="74517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graphicFrame>
        <p:nvGraphicFramePr>
          <p:cNvPr id="38068" name="Group 180"/>
          <p:cNvGraphicFramePr>
            <a:graphicFrameLocks noGrp="1"/>
          </p:cNvGraphicFramePr>
          <p:nvPr>
            <p:ph/>
          </p:nvPr>
        </p:nvGraphicFramePr>
        <p:xfrm>
          <a:off x="755650" y="260350"/>
          <a:ext cx="6048375" cy="3673475"/>
        </p:xfrm>
        <a:graphic>
          <a:graphicData uri="http://schemas.openxmlformats.org/drawingml/2006/table">
            <a:tbl>
              <a:tblPr/>
              <a:tblGrid>
                <a:gridCol w="1512888"/>
                <a:gridCol w="1511300"/>
                <a:gridCol w="1512887"/>
                <a:gridCol w="1511300"/>
              </a:tblGrid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235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7959" name="WordArt 71"/>
          <p:cNvSpPr>
            <a:spLocks noChangeArrowheads="1" noChangeShapeType="1" noTextEdit="1"/>
          </p:cNvSpPr>
          <p:nvPr/>
        </p:nvSpPr>
        <p:spPr bwMode="auto">
          <a:xfrm>
            <a:off x="1187450" y="476250"/>
            <a:ext cx="314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 Black"/>
              </a:rPr>
              <a:t>1</a:t>
            </a:r>
          </a:p>
        </p:txBody>
      </p:sp>
      <p:sp>
        <p:nvSpPr>
          <p:cNvPr id="37960" name="WordArt 72"/>
          <p:cNvSpPr>
            <a:spLocks noChangeArrowheads="1" noChangeShapeType="1" noTextEdit="1"/>
          </p:cNvSpPr>
          <p:nvPr/>
        </p:nvSpPr>
        <p:spPr bwMode="auto">
          <a:xfrm>
            <a:off x="2843213" y="476250"/>
            <a:ext cx="4333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2</a:t>
            </a:r>
          </a:p>
        </p:txBody>
      </p:sp>
      <p:sp>
        <p:nvSpPr>
          <p:cNvPr id="37961" name="WordArt 73"/>
          <p:cNvSpPr>
            <a:spLocks noChangeArrowheads="1" noChangeShapeType="1" noTextEdit="1"/>
          </p:cNvSpPr>
          <p:nvPr/>
        </p:nvSpPr>
        <p:spPr bwMode="auto">
          <a:xfrm>
            <a:off x="4356100" y="476250"/>
            <a:ext cx="431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3</a:t>
            </a:r>
          </a:p>
        </p:txBody>
      </p:sp>
      <p:sp>
        <p:nvSpPr>
          <p:cNvPr id="37964" name="WordArt 76"/>
          <p:cNvSpPr>
            <a:spLocks noChangeArrowheads="1" noChangeShapeType="1" noTextEdit="1"/>
          </p:cNvSpPr>
          <p:nvPr/>
        </p:nvSpPr>
        <p:spPr bwMode="auto">
          <a:xfrm>
            <a:off x="1258888" y="1628775"/>
            <a:ext cx="4587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5</a:t>
            </a:r>
          </a:p>
        </p:txBody>
      </p:sp>
      <p:sp>
        <p:nvSpPr>
          <p:cNvPr id="37965" name="WordArt 77"/>
          <p:cNvSpPr>
            <a:spLocks noChangeArrowheads="1" noChangeShapeType="1" noTextEdit="1"/>
          </p:cNvSpPr>
          <p:nvPr/>
        </p:nvSpPr>
        <p:spPr bwMode="auto">
          <a:xfrm>
            <a:off x="2771775" y="1700213"/>
            <a:ext cx="4587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Black"/>
              </a:rPr>
              <a:t>6</a:t>
            </a:r>
          </a:p>
        </p:txBody>
      </p:sp>
      <p:sp>
        <p:nvSpPr>
          <p:cNvPr id="37966" name="WordArt 78"/>
          <p:cNvSpPr>
            <a:spLocks noChangeArrowheads="1" noChangeShapeType="1" noTextEdit="1"/>
          </p:cNvSpPr>
          <p:nvPr/>
        </p:nvSpPr>
        <p:spPr bwMode="auto">
          <a:xfrm>
            <a:off x="4356100" y="1700213"/>
            <a:ext cx="4587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 Black"/>
              </a:rPr>
              <a:t>7</a:t>
            </a:r>
          </a:p>
        </p:txBody>
      </p:sp>
      <p:sp>
        <p:nvSpPr>
          <p:cNvPr id="37967" name="WordArt 79"/>
          <p:cNvSpPr>
            <a:spLocks noChangeArrowheads="1" noChangeShapeType="1" noTextEdit="1"/>
          </p:cNvSpPr>
          <p:nvPr/>
        </p:nvSpPr>
        <p:spPr bwMode="auto">
          <a:xfrm>
            <a:off x="5867400" y="1773238"/>
            <a:ext cx="4587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8</a:t>
            </a:r>
          </a:p>
        </p:txBody>
      </p:sp>
      <p:sp>
        <p:nvSpPr>
          <p:cNvPr id="37968" name="WordArt 80"/>
          <p:cNvSpPr>
            <a:spLocks noChangeArrowheads="1" noChangeShapeType="1" noTextEdit="1"/>
          </p:cNvSpPr>
          <p:nvPr/>
        </p:nvSpPr>
        <p:spPr bwMode="auto">
          <a:xfrm>
            <a:off x="1258888" y="2924175"/>
            <a:ext cx="4587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9</a:t>
            </a:r>
          </a:p>
        </p:txBody>
      </p:sp>
      <p:sp>
        <p:nvSpPr>
          <p:cNvPr id="37969" name="WordArt 81"/>
          <p:cNvSpPr>
            <a:spLocks noChangeArrowheads="1" noChangeShapeType="1" noTextEdit="1"/>
          </p:cNvSpPr>
          <p:nvPr/>
        </p:nvSpPr>
        <p:spPr bwMode="auto">
          <a:xfrm>
            <a:off x="2627313" y="2997200"/>
            <a:ext cx="7207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FF"/>
                </a:solidFill>
                <a:latin typeface="Arial Black"/>
              </a:rPr>
              <a:t>10</a:t>
            </a:r>
          </a:p>
        </p:txBody>
      </p:sp>
      <p:sp>
        <p:nvSpPr>
          <p:cNvPr id="37970" name="WordArt 82"/>
          <p:cNvSpPr>
            <a:spLocks noChangeArrowheads="1" noChangeShapeType="1" noTextEdit="1"/>
          </p:cNvSpPr>
          <p:nvPr/>
        </p:nvSpPr>
        <p:spPr bwMode="auto">
          <a:xfrm>
            <a:off x="4211638" y="2924175"/>
            <a:ext cx="6492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11</a:t>
            </a:r>
          </a:p>
        </p:txBody>
      </p:sp>
      <p:sp>
        <p:nvSpPr>
          <p:cNvPr id="37971" name="WordArt 83"/>
          <p:cNvSpPr>
            <a:spLocks noChangeArrowheads="1" noChangeShapeType="1" noTextEdit="1"/>
          </p:cNvSpPr>
          <p:nvPr/>
        </p:nvSpPr>
        <p:spPr bwMode="auto">
          <a:xfrm>
            <a:off x="5651500" y="2997200"/>
            <a:ext cx="6746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Arial Black"/>
              </a:rPr>
              <a:t>12</a:t>
            </a:r>
          </a:p>
        </p:txBody>
      </p:sp>
      <p:pic>
        <p:nvPicPr>
          <p:cNvPr id="37972" name="Picture 84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8038" y="3500438"/>
            <a:ext cx="373062" cy="342900"/>
          </a:xfrm>
          <a:prstGeom prst="rect">
            <a:avLst/>
          </a:prstGeom>
          <a:noFill/>
        </p:spPr>
      </p:pic>
      <p:pic>
        <p:nvPicPr>
          <p:cNvPr id="37973" name="Picture 85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56100" y="3573463"/>
            <a:ext cx="396875" cy="314325"/>
          </a:xfrm>
          <a:prstGeom prst="rect">
            <a:avLst/>
          </a:prstGeom>
          <a:noFill/>
        </p:spPr>
      </p:pic>
      <p:pic>
        <p:nvPicPr>
          <p:cNvPr id="37980" name="Picture 92" descr="b8bb1502789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7900" y="1484313"/>
            <a:ext cx="346075" cy="360362"/>
          </a:xfrm>
          <a:prstGeom prst="rect">
            <a:avLst/>
          </a:prstGeom>
          <a:noFill/>
        </p:spPr>
      </p:pic>
      <p:pic>
        <p:nvPicPr>
          <p:cNvPr id="37981" name="Picture 93" descr="b8bb1502789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95738" y="1484313"/>
            <a:ext cx="346075" cy="360362"/>
          </a:xfrm>
          <a:prstGeom prst="rect">
            <a:avLst/>
          </a:prstGeom>
          <a:noFill/>
        </p:spPr>
      </p:pic>
      <p:pic>
        <p:nvPicPr>
          <p:cNvPr id="37982" name="Picture 94" descr="b8bb1502789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79838" y="1844675"/>
            <a:ext cx="346075" cy="360363"/>
          </a:xfrm>
          <a:prstGeom prst="rect">
            <a:avLst/>
          </a:prstGeom>
          <a:noFill/>
        </p:spPr>
      </p:pic>
      <p:pic>
        <p:nvPicPr>
          <p:cNvPr id="37983" name="Picture 95" descr="b8bb1502789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932363" y="1844675"/>
            <a:ext cx="349250" cy="360363"/>
          </a:xfrm>
          <a:prstGeom prst="rect">
            <a:avLst/>
          </a:prstGeom>
          <a:noFill/>
        </p:spPr>
      </p:pic>
      <p:pic>
        <p:nvPicPr>
          <p:cNvPr id="37984" name="Picture 96" descr="b8bb1502789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24300" y="2205038"/>
            <a:ext cx="346075" cy="360362"/>
          </a:xfrm>
          <a:prstGeom prst="rect">
            <a:avLst/>
          </a:prstGeom>
          <a:noFill/>
        </p:spPr>
      </p:pic>
      <p:pic>
        <p:nvPicPr>
          <p:cNvPr id="37985" name="Picture 97" descr="b8bb1502789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7900" y="2276475"/>
            <a:ext cx="346075" cy="360363"/>
          </a:xfrm>
          <a:prstGeom prst="rect">
            <a:avLst/>
          </a:prstGeom>
          <a:noFill/>
        </p:spPr>
      </p:pic>
      <p:pic>
        <p:nvPicPr>
          <p:cNvPr id="37986" name="Picture 98" descr="b8bb1502789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56100" y="2349500"/>
            <a:ext cx="346075" cy="360363"/>
          </a:xfrm>
          <a:prstGeom prst="rect">
            <a:avLst/>
          </a:prstGeom>
          <a:noFill/>
        </p:spPr>
      </p:pic>
      <p:pic>
        <p:nvPicPr>
          <p:cNvPr id="37988" name="Picture 100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7900" y="3573463"/>
            <a:ext cx="396875" cy="314325"/>
          </a:xfrm>
          <a:prstGeom prst="rect">
            <a:avLst/>
          </a:prstGeom>
          <a:noFill/>
        </p:spPr>
      </p:pic>
      <p:pic>
        <p:nvPicPr>
          <p:cNvPr id="37989" name="Picture 101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4300" y="3573463"/>
            <a:ext cx="396875" cy="314325"/>
          </a:xfrm>
          <a:prstGeom prst="rect">
            <a:avLst/>
          </a:prstGeom>
          <a:noFill/>
        </p:spPr>
      </p:pic>
      <p:pic>
        <p:nvPicPr>
          <p:cNvPr id="37990" name="Picture 102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79838" y="3284538"/>
            <a:ext cx="396875" cy="314325"/>
          </a:xfrm>
          <a:prstGeom prst="rect">
            <a:avLst/>
          </a:prstGeom>
          <a:noFill/>
        </p:spPr>
      </p:pic>
      <p:pic>
        <p:nvPicPr>
          <p:cNvPr id="37991" name="Picture 103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79838" y="2997200"/>
            <a:ext cx="396875" cy="314325"/>
          </a:xfrm>
          <a:prstGeom prst="rect">
            <a:avLst/>
          </a:prstGeom>
          <a:noFill/>
        </p:spPr>
      </p:pic>
      <p:pic>
        <p:nvPicPr>
          <p:cNvPr id="37992" name="Picture 104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32363" y="3284538"/>
            <a:ext cx="396875" cy="314325"/>
          </a:xfrm>
          <a:prstGeom prst="rect">
            <a:avLst/>
          </a:prstGeom>
          <a:noFill/>
        </p:spPr>
      </p:pic>
      <p:pic>
        <p:nvPicPr>
          <p:cNvPr id="37993" name="Picture 105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32363" y="2997200"/>
            <a:ext cx="396875" cy="314325"/>
          </a:xfrm>
          <a:prstGeom prst="rect">
            <a:avLst/>
          </a:prstGeom>
          <a:noFill/>
        </p:spPr>
      </p:pic>
      <p:pic>
        <p:nvPicPr>
          <p:cNvPr id="37994" name="Picture 106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9338" y="2708275"/>
            <a:ext cx="396875" cy="314325"/>
          </a:xfrm>
          <a:prstGeom prst="rect">
            <a:avLst/>
          </a:prstGeom>
          <a:noFill/>
        </p:spPr>
      </p:pic>
      <p:pic>
        <p:nvPicPr>
          <p:cNvPr id="37995" name="Picture 107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3" y="2636838"/>
            <a:ext cx="396875" cy="314325"/>
          </a:xfrm>
          <a:prstGeom prst="rect">
            <a:avLst/>
          </a:prstGeom>
          <a:noFill/>
        </p:spPr>
      </p:pic>
      <p:pic>
        <p:nvPicPr>
          <p:cNvPr id="37996" name="Picture 108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140200" y="2636838"/>
            <a:ext cx="396875" cy="314325"/>
          </a:xfrm>
          <a:prstGeom prst="rect">
            <a:avLst/>
          </a:prstGeom>
          <a:noFill/>
        </p:spPr>
      </p:pic>
      <p:pic>
        <p:nvPicPr>
          <p:cNvPr id="37997" name="Picture 109" descr="0_5355c_81195602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79838" y="2708275"/>
            <a:ext cx="396875" cy="314325"/>
          </a:xfrm>
          <a:prstGeom prst="rect">
            <a:avLst/>
          </a:prstGeom>
          <a:noFill/>
        </p:spPr>
      </p:pic>
      <p:pic>
        <p:nvPicPr>
          <p:cNvPr id="38000" name="Picture 112" descr="0_506f3_d3c84c22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79838" y="333375"/>
            <a:ext cx="458787" cy="476250"/>
          </a:xfrm>
          <a:prstGeom prst="rect">
            <a:avLst/>
          </a:prstGeom>
          <a:noFill/>
        </p:spPr>
      </p:pic>
      <p:sp>
        <p:nvSpPr>
          <p:cNvPr id="38001" name="WordArt 113"/>
          <p:cNvSpPr>
            <a:spLocks noChangeArrowheads="1" noChangeShapeType="1" noTextEdit="1"/>
          </p:cNvSpPr>
          <p:nvPr/>
        </p:nvSpPr>
        <p:spPr bwMode="auto">
          <a:xfrm>
            <a:off x="5795963" y="476250"/>
            <a:ext cx="4333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4</a:t>
            </a:r>
          </a:p>
        </p:txBody>
      </p:sp>
      <p:pic>
        <p:nvPicPr>
          <p:cNvPr id="38002" name="Picture 114" descr="0_506e8_49d4d9c5_M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65875" y="981075"/>
            <a:ext cx="447675" cy="495300"/>
          </a:xfrm>
          <a:prstGeom prst="rect">
            <a:avLst/>
          </a:prstGeom>
          <a:noFill/>
        </p:spPr>
      </p:pic>
      <p:pic>
        <p:nvPicPr>
          <p:cNvPr id="38003" name="Picture 115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3663" y="3500438"/>
            <a:ext cx="300037" cy="273050"/>
          </a:xfrm>
          <a:prstGeom prst="rect">
            <a:avLst/>
          </a:prstGeom>
          <a:noFill/>
        </p:spPr>
      </p:pic>
      <p:pic>
        <p:nvPicPr>
          <p:cNvPr id="38010" name="Picture 122" descr="0_57e0d_be452a77_S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619250" y="2636838"/>
            <a:ext cx="431800" cy="423862"/>
          </a:xfrm>
          <a:prstGeom prst="rect">
            <a:avLst/>
          </a:prstGeom>
          <a:noFill/>
        </p:spPr>
      </p:pic>
      <p:pic>
        <p:nvPicPr>
          <p:cNvPr id="38011" name="Picture 123" descr="0_57def_3cbcd95c_S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276600" y="909638"/>
            <a:ext cx="587375" cy="587375"/>
          </a:xfrm>
          <a:prstGeom prst="rect">
            <a:avLst/>
          </a:prstGeom>
          <a:noFill/>
        </p:spPr>
      </p:pic>
      <p:pic>
        <p:nvPicPr>
          <p:cNvPr id="38012" name="Picture 124" descr="0_57e06_826a92c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555875" y="2205038"/>
            <a:ext cx="347663" cy="520700"/>
          </a:xfrm>
          <a:prstGeom prst="rect">
            <a:avLst/>
          </a:prstGeom>
          <a:noFill/>
        </p:spPr>
      </p:pic>
      <p:pic>
        <p:nvPicPr>
          <p:cNvPr id="38013" name="Picture 125" descr="0_506e9_51e683d0_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364163" y="2349500"/>
            <a:ext cx="287337" cy="285750"/>
          </a:xfrm>
          <a:prstGeom prst="rect">
            <a:avLst/>
          </a:prstGeom>
          <a:noFill/>
        </p:spPr>
      </p:pic>
      <p:pic>
        <p:nvPicPr>
          <p:cNvPr id="38014" name="Picture 126" descr="0_506fb_430f07f_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827088" y="1484313"/>
            <a:ext cx="360362" cy="333375"/>
          </a:xfrm>
          <a:prstGeom prst="rect">
            <a:avLst/>
          </a:prstGeom>
          <a:noFill/>
        </p:spPr>
      </p:pic>
      <p:pic>
        <p:nvPicPr>
          <p:cNvPr id="38017" name="Picture 129" descr="0_506f9_c8eac429_L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1622425" y="836613"/>
            <a:ext cx="604838" cy="620712"/>
          </a:xfrm>
          <a:prstGeom prst="rect">
            <a:avLst/>
          </a:prstGeom>
          <a:noFill/>
        </p:spPr>
      </p:pic>
      <p:pic>
        <p:nvPicPr>
          <p:cNvPr id="38020" name="Picture 132" descr="0_57def_3cbcd95c_S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268538" y="908050"/>
            <a:ext cx="587375" cy="587375"/>
          </a:xfrm>
          <a:prstGeom prst="rect">
            <a:avLst/>
          </a:prstGeom>
          <a:noFill/>
        </p:spPr>
      </p:pic>
      <p:pic>
        <p:nvPicPr>
          <p:cNvPr id="38021" name="Picture 133" descr="0_506f3_d3c84c22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79838" y="981075"/>
            <a:ext cx="458787" cy="476250"/>
          </a:xfrm>
          <a:prstGeom prst="rect">
            <a:avLst/>
          </a:prstGeom>
          <a:noFill/>
        </p:spPr>
      </p:pic>
      <p:pic>
        <p:nvPicPr>
          <p:cNvPr id="38022" name="Picture 134" descr="0_506f3_d3c84c22_L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4787900" y="549275"/>
            <a:ext cx="504825" cy="476250"/>
          </a:xfrm>
          <a:prstGeom prst="rect">
            <a:avLst/>
          </a:prstGeom>
          <a:noFill/>
        </p:spPr>
      </p:pic>
      <p:pic>
        <p:nvPicPr>
          <p:cNvPr id="38025" name="Picture 137" descr="0_506e8_49d4d9c5_M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00788" y="260350"/>
            <a:ext cx="447675" cy="495300"/>
          </a:xfrm>
          <a:prstGeom prst="rect">
            <a:avLst/>
          </a:prstGeom>
          <a:noFill/>
        </p:spPr>
      </p:pic>
      <p:pic>
        <p:nvPicPr>
          <p:cNvPr id="38026" name="Picture 138" descr="0_506e8_49d4d9c5_M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5292725" y="260350"/>
            <a:ext cx="415925" cy="495300"/>
          </a:xfrm>
          <a:prstGeom prst="rect">
            <a:avLst/>
          </a:prstGeom>
          <a:noFill/>
        </p:spPr>
      </p:pic>
      <p:pic>
        <p:nvPicPr>
          <p:cNvPr id="38028" name="Picture 140" descr="0_506fb_430f07f_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835150" y="1484313"/>
            <a:ext cx="360363" cy="333375"/>
          </a:xfrm>
          <a:prstGeom prst="rect">
            <a:avLst/>
          </a:prstGeom>
          <a:noFill/>
        </p:spPr>
      </p:pic>
      <p:pic>
        <p:nvPicPr>
          <p:cNvPr id="38029" name="Picture 141" descr="0_506fb_430f07f_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55650" y="2349500"/>
            <a:ext cx="360363" cy="333375"/>
          </a:xfrm>
          <a:prstGeom prst="rect">
            <a:avLst/>
          </a:prstGeom>
          <a:noFill/>
        </p:spPr>
      </p:pic>
      <p:pic>
        <p:nvPicPr>
          <p:cNvPr id="38030" name="Picture 142" descr="0_506fb_430f07f_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908175" y="2349500"/>
            <a:ext cx="360363" cy="333375"/>
          </a:xfrm>
          <a:prstGeom prst="rect">
            <a:avLst/>
          </a:prstGeom>
          <a:noFill/>
        </p:spPr>
      </p:pic>
      <p:pic>
        <p:nvPicPr>
          <p:cNvPr id="38031" name="Picture 143" descr="0_506fb_430f07f_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331913" y="2276475"/>
            <a:ext cx="360362" cy="333375"/>
          </a:xfrm>
          <a:prstGeom prst="rect">
            <a:avLst/>
          </a:prstGeom>
          <a:noFill/>
        </p:spPr>
      </p:pic>
      <p:pic>
        <p:nvPicPr>
          <p:cNvPr id="38032" name="Picture 144" descr="0_506e8_49d4d9c5_M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5292725" y="981075"/>
            <a:ext cx="415925" cy="495300"/>
          </a:xfrm>
          <a:prstGeom prst="rect">
            <a:avLst/>
          </a:prstGeom>
          <a:noFill/>
        </p:spPr>
      </p:pic>
      <p:pic>
        <p:nvPicPr>
          <p:cNvPr id="38035" name="Picture 147" descr="0_57e0d_be452a77_S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1835150" y="2924175"/>
            <a:ext cx="360363" cy="354013"/>
          </a:xfrm>
          <a:prstGeom prst="rect">
            <a:avLst/>
          </a:prstGeom>
          <a:noFill/>
        </p:spPr>
      </p:pic>
      <p:pic>
        <p:nvPicPr>
          <p:cNvPr id="38036" name="Picture 148" descr="0_57e0d_be452a77_S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331913" y="3573463"/>
            <a:ext cx="431800" cy="423862"/>
          </a:xfrm>
          <a:prstGeom prst="rect">
            <a:avLst/>
          </a:prstGeom>
          <a:noFill/>
        </p:spPr>
      </p:pic>
      <p:pic>
        <p:nvPicPr>
          <p:cNvPr id="38037" name="Picture 149" descr="0_57e0d_be452a77_S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835150" y="3213100"/>
            <a:ext cx="433388" cy="425450"/>
          </a:xfrm>
          <a:prstGeom prst="rect">
            <a:avLst/>
          </a:prstGeom>
          <a:noFill/>
        </p:spPr>
      </p:pic>
      <p:pic>
        <p:nvPicPr>
          <p:cNvPr id="38038" name="Picture 150" descr="0_57e0d_be452a77_S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835150" y="3573463"/>
            <a:ext cx="431800" cy="423862"/>
          </a:xfrm>
          <a:prstGeom prst="rect">
            <a:avLst/>
          </a:prstGeom>
          <a:noFill/>
        </p:spPr>
      </p:pic>
      <p:pic>
        <p:nvPicPr>
          <p:cNvPr id="38039" name="Picture 151" descr="0_57e0d_be452a77_S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27088" y="3573463"/>
            <a:ext cx="433387" cy="425450"/>
          </a:xfrm>
          <a:prstGeom prst="rect">
            <a:avLst/>
          </a:prstGeom>
          <a:noFill/>
        </p:spPr>
      </p:pic>
      <p:pic>
        <p:nvPicPr>
          <p:cNvPr id="38040" name="Picture 152" descr="0_57e0d_be452a77_S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827088" y="3284538"/>
            <a:ext cx="361950" cy="355600"/>
          </a:xfrm>
          <a:prstGeom prst="rect">
            <a:avLst/>
          </a:prstGeom>
          <a:noFill/>
        </p:spPr>
      </p:pic>
      <p:pic>
        <p:nvPicPr>
          <p:cNvPr id="38041" name="Picture 153" descr="0_57e0d_be452a77_S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827088" y="2924175"/>
            <a:ext cx="361950" cy="355600"/>
          </a:xfrm>
          <a:prstGeom prst="rect">
            <a:avLst/>
          </a:prstGeom>
          <a:noFill/>
        </p:spPr>
      </p:pic>
      <p:pic>
        <p:nvPicPr>
          <p:cNvPr id="38042" name="Picture 154" descr="0_57e0d_be452a77_S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971550" y="2636838"/>
            <a:ext cx="360363" cy="354012"/>
          </a:xfrm>
          <a:prstGeom prst="rect">
            <a:avLst/>
          </a:prstGeom>
          <a:noFill/>
        </p:spPr>
      </p:pic>
      <p:pic>
        <p:nvPicPr>
          <p:cNvPr id="38045" name="Picture 157" descr="0_506e9_51e683d0_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435600" y="1916113"/>
            <a:ext cx="287338" cy="285750"/>
          </a:xfrm>
          <a:prstGeom prst="rect">
            <a:avLst/>
          </a:prstGeom>
          <a:noFill/>
        </p:spPr>
      </p:pic>
      <p:pic>
        <p:nvPicPr>
          <p:cNvPr id="38046" name="Picture 158" descr="0_506e9_51e683d0_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364163" y="1557338"/>
            <a:ext cx="287337" cy="285750"/>
          </a:xfrm>
          <a:prstGeom prst="rect">
            <a:avLst/>
          </a:prstGeom>
          <a:noFill/>
        </p:spPr>
      </p:pic>
      <p:pic>
        <p:nvPicPr>
          <p:cNvPr id="38047" name="Picture 159" descr="0_506e9_51e683d0_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940425" y="2420938"/>
            <a:ext cx="287338" cy="285750"/>
          </a:xfrm>
          <a:prstGeom prst="rect">
            <a:avLst/>
          </a:prstGeom>
          <a:noFill/>
        </p:spPr>
      </p:pic>
      <p:pic>
        <p:nvPicPr>
          <p:cNvPr id="38048" name="Picture 160" descr="0_506e9_51e683d0_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940425" y="1484313"/>
            <a:ext cx="287338" cy="285750"/>
          </a:xfrm>
          <a:prstGeom prst="rect">
            <a:avLst/>
          </a:prstGeom>
          <a:noFill/>
        </p:spPr>
      </p:pic>
      <p:pic>
        <p:nvPicPr>
          <p:cNvPr id="38049" name="Picture 161" descr="0_506e9_51e683d0_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6443663" y="2349500"/>
            <a:ext cx="327025" cy="293688"/>
          </a:xfrm>
          <a:prstGeom prst="rect">
            <a:avLst/>
          </a:prstGeom>
          <a:noFill/>
        </p:spPr>
      </p:pic>
      <p:pic>
        <p:nvPicPr>
          <p:cNvPr id="38050" name="Picture 162" descr="0_506e9_51e683d0_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6372225" y="1989138"/>
            <a:ext cx="327025" cy="293687"/>
          </a:xfrm>
          <a:prstGeom prst="rect">
            <a:avLst/>
          </a:prstGeom>
          <a:noFill/>
        </p:spPr>
      </p:pic>
      <p:pic>
        <p:nvPicPr>
          <p:cNvPr id="38051" name="Picture 163" descr="0_506e9_51e683d0_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6443663" y="1557338"/>
            <a:ext cx="327025" cy="293687"/>
          </a:xfrm>
          <a:prstGeom prst="rect">
            <a:avLst/>
          </a:prstGeom>
          <a:noFill/>
        </p:spPr>
      </p:pic>
      <p:pic>
        <p:nvPicPr>
          <p:cNvPr id="38053" name="Picture 165" descr="0_57e06_826a92c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484438" y="1341438"/>
            <a:ext cx="347662" cy="520700"/>
          </a:xfrm>
          <a:prstGeom prst="rect">
            <a:avLst/>
          </a:prstGeom>
          <a:noFill/>
        </p:spPr>
      </p:pic>
      <p:pic>
        <p:nvPicPr>
          <p:cNvPr id="38054" name="Picture 166" descr="0_57e06_826a92c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268538" y="1773238"/>
            <a:ext cx="347662" cy="520700"/>
          </a:xfrm>
          <a:prstGeom prst="rect">
            <a:avLst/>
          </a:prstGeom>
          <a:noFill/>
        </p:spPr>
      </p:pic>
      <p:pic>
        <p:nvPicPr>
          <p:cNvPr id="38055" name="Picture 167" descr="0_57e06_826a92c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132138" y="2205038"/>
            <a:ext cx="347662" cy="520700"/>
          </a:xfrm>
          <a:prstGeom prst="rect">
            <a:avLst/>
          </a:prstGeom>
          <a:noFill/>
        </p:spPr>
      </p:pic>
      <p:pic>
        <p:nvPicPr>
          <p:cNvPr id="38056" name="Picture 168" descr="0_57e06_826a92c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419475" y="1773238"/>
            <a:ext cx="347663" cy="520700"/>
          </a:xfrm>
          <a:prstGeom prst="rect">
            <a:avLst/>
          </a:prstGeom>
          <a:noFill/>
        </p:spPr>
      </p:pic>
      <p:pic>
        <p:nvPicPr>
          <p:cNvPr id="38057" name="Picture 169" descr="0_57e06_826a92c6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132138" y="1341438"/>
            <a:ext cx="347662" cy="520700"/>
          </a:xfrm>
          <a:prstGeom prst="rect">
            <a:avLst/>
          </a:prstGeom>
          <a:noFill/>
        </p:spPr>
      </p:pic>
      <p:pic>
        <p:nvPicPr>
          <p:cNvPr id="38058" name="Picture 170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87675" y="3573463"/>
            <a:ext cx="373063" cy="342900"/>
          </a:xfrm>
          <a:prstGeom prst="rect">
            <a:avLst/>
          </a:prstGeom>
          <a:noFill/>
        </p:spPr>
      </p:pic>
      <p:pic>
        <p:nvPicPr>
          <p:cNvPr id="38059" name="Picture 171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27313" y="3573463"/>
            <a:ext cx="373062" cy="342900"/>
          </a:xfrm>
          <a:prstGeom prst="rect">
            <a:avLst/>
          </a:prstGeom>
          <a:noFill/>
        </p:spPr>
      </p:pic>
      <p:pic>
        <p:nvPicPr>
          <p:cNvPr id="38060" name="Picture 172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8038" y="3141663"/>
            <a:ext cx="373062" cy="342900"/>
          </a:xfrm>
          <a:prstGeom prst="rect">
            <a:avLst/>
          </a:prstGeom>
          <a:noFill/>
        </p:spPr>
      </p:pic>
      <p:pic>
        <p:nvPicPr>
          <p:cNvPr id="38061" name="Picture 173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68538" y="3068638"/>
            <a:ext cx="373062" cy="342900"/>
          </a:xfrm>
          <a:prstGeom prst="rect">
            <a:avLst/>
          </a:prstGeom>
          <a:noFill/>
        </p:spPr>
      </p:pic>
      <p:pic>
        <p:nvPicPr>
          <p:cNvPr id="38062" name="Picture 174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8038" y="2781300"/>
            <a:ext cx="373062" cy="342900"/>
          </a:xfrm>
          <a:prstGeom prst="rect">
            <a:avLst/>
          </a:prstGeom>
          <a:noFill/>
        </p:spPr>
      </p:pic>
      <p:pic>
        <p:nvPicPr>
          <p:cNvPr id="38063" name="Picture 175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87675" y="2636838"/>
            <a:ext cx="373063" cy="342900"/>
          </a:xfrm>
          <a:prstGeom prst="rect">
            <a:avLst/>
          </a:prstGeom>
          <a:noFill/>
        </p:spPr>
      </p:pic>
      <p:pic>
        <p:nvPicPr>
          <p:cNvPr id="38064" name="Picture 176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27313" y="2636838"/>
            <a:ext cx="373062" cy="342900"/>
          </a:xfrm>
          <a:prstGeom prst="rect">
            <a:avLst/>
          </a:prstGeom>
          <a:noFill/>
        </p:spPr>
      </p:pic>
      <p:pic>
        <p:nvPicPr>
          <p:cNvPr id="38065" name="Picture 177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68538" y="2708275"/>
            <a:ext cx="373062" cy="342900"/>
          </a:xfrm>
          <a:prstGeom prst="rect">
            <a:avLst/>
          </a:prstGeom>
          <a:noFill/>
        </p:spPr>
      </p:pic>
      <p:pic>
        <p:nvPicPr>
          <p:cNvPr id="38066" name="Picture 178" descr="0_55e71_196ad7ee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39975" y="3429000"/>
            <a:ext cx="373063" cy="342900"/>
          </a:xfrm>
          <a:prstGeom prst="rect">
            <a:avLst/>
          </a:prstGeom>
          <a:noFill/>
        </p:spPr>
      </p:pic>
      <p:pic>
        <p:nvPicPr>
          <p:cNvPr id="38069" name="Picture 181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292725" y="3141663"/>
            <a:ext cx="300038" cy="273050"/>
          </a:xfrm>
          <a:prstGeom prst="rect">
            <a:avLst/>
          </a:prstGeom>
          <a:noFill/>
        </p:spPr>
      </p:pic>
      <p:pic>
        <p:nvPicPr>
          <p:cNvPr id="38070" name="Picture 182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3663" y="3213100"/>
            <a:ext cx="300037" cy="273050"/>
          </a:xfrm>
          <a:prstGeom prst="rect">
            <a:avLst/>
          </a:prstGeom>
          <a:noFill/>
        </p:spPr>
      </p:pic>
      <p:pic>
        <p:nvPicPr>
          <p:cNvPr id="38071" name="Picture 183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227763" y="3644900"/>
            <a:ext cx="300037" cy="273050"/>
          </a:xfrm>
          <a:prstGeom prst="rect">
            <a:avLst/>
          </a:prstGeom>
          <a:noFill/>
        </p:spPr>
      </p:pic>
      <p:pic>
        <p:nvPicPr>
          <p:cNvPr id="38072" name="Picture 184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3663" y="2924175"/>
            <a:ext cx="300037" cy="273050"/>
          </a:xfrm>
          <a:prstGeom prst="rect">
            <a:avLst/>
          </a:prstGeom>
          <a:noFill/>
        </p:spPr>
      </p:pic>
      <p:pic>
        <p:nvPicPr>
          <p:cNvPr id="38073" name="Picture 185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156325" y="2708275"/>
            <a:ext cx="300038" cy="273050"/>
          </a:xfrm>
          <a:prstGeom prst="rect">
            <a:avLst/>
          </a:prstGeom>
          <a:noFill/>
        </p:spPr>
      </p:pic>
      <p:pic>
        <p:nvPicPr>
          <p:cNvPr id="38074" name="Picture 186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867400" y="2708275"/>
            <a:ext cx="300038" cy="273050"/>
          </a:xfrm>
          <a:prstGeom prst="rect">
            <a:avLst/>
          </a:prstGeom>
          <a:noFill/>
        </p:spPr>
      </p:pic>
      <p:pic>
        <p:nvPicPr>
          <p:cNvPr id="38075" name="Picture 187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80063" y="2708275"/>
            <a:ext cx="300037" cy="273050"/>
          </a:xfrm>
          <a:prstGeom prst="rect">
            <a:avLst/>
          </a:prstGeom>
          <a:noFill/>
        </p:spPr>
      </p:pic>
      <p:pic>
        <p:nvPicPr>
          <p:cNvPr id="38076" name="Picture 188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292725" y="2852738"/>
            <a:ext cx="300038" cy="273050"/>
          </a:xfrm>
          <a:prstGeom prst="rect">
            <a:avLst/>
          </a:prstGeom>
          <a:noFill/>
        </p:spPr>
      </p:pic>
      <p:pic>
        <p:nvPicPr>
          <p:cNvPr id="38077" name="Picture 189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40425" y="3644900"/>
            <a:ext cx="300038" cy="273050"/>
          </a:xfrm>
          <a:prstGeom prst="rect">
            <a:avLst/>
          </a:prstGeom>
          <a:noFill/>
        </p:spPr>
      </p:pic>
      <p:pic>
        <p:nvPicPr>
          <p:cNvPr id="38078" name="Picture 190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80063" y="3644900"/>
            <a:ext cx="300037" cy="273050"/>
          </a:xfrm>
          <a:prstGeom prst="rect">
            <a:avLst/>
          </a:prstGeom>
          <a:noFill/>
        </p:spPr>
      </p:pic>
      <p:pic>
        <p:nvPicPr>
          <p:cNvPr id="38079" name="Picture 191" descr="0_506f0_56f46bb_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292725" y="3429000"/>
            <a:ext cx="300038" cy="273050"/>
          </a:xfrm>
          <a:prstGeom prst="rect">
            <a:avLst/>
          </a:prstGeom>
          <a:noFill/>
        </p:spPr>
      </p:pic>
      <p:pic>
        <p:nvPicPr>
          <p:cNvPr id="38080" name="Picture 192" descr="d180d0b8d181d183d0bdd0bed0ba162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5816600" y="2203450"/>
            <a:ext cx="33274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8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8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8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8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8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8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8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8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8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8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3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5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7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7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7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7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3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000"/>
                            </p:stCondLst>
                            <p:childTnLst>
                              <p:par>
                                <p:cTn id="2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3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3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59" grpId="0" animBg="1"/>
      <p:bldP spid="37960" grpId="0" animBg="1"/>
      <p:bldP spid="37961" grpId="0" animBg="1"/>
      <p:bldP spid="37964" grpId="0" animBg="1"/>
      <p:bldP spid="37965" grpId="0" animBg="1"/>
      <p:bldP spid="37966" grpId="0" animBg="1"/>
      <p:bldP spid="37967" grpId="0" animBg="1"/>
      <p:bldP spid="37968" grpId="0" animBg="1"/>
      <p:bldP spid="37969" grpId="0" animBg="1"/>
      <p:bldP spid="37970" grpId="0" animBg="1"/>
      <p:bldP spid="37971" grpId="0" animBg="1"/>
      <p:bldP spid="3800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23" name="Picture 3" descr="0_6d427_c1136db8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1619250" y="4048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4326" name="Picture 6" descr="d180d0b8d181d183d0bdd0bed0ba16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84800" y="2203450"/>
            <a:ext cx="37592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4336" name="Picture 16" descr="ecoles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4338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2051050" y="333375"/>
            <a:ext cx="5041900" cy="16557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What  time  is  it now?</a:t>
            </a:r>
            <a:endParaRPr lang="ru-RU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4340" name="Picture 20" descr="0_50967_8d267d46_X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79838" y="1844675"/>
            <a:ext cx="1800225" cy="172878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часы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6371" name="Picture 3" descr="0_6d427_c1136db8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750" y="60325"/>
            <a:ext cx="8064500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1619250" y="4048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6373" name="Picture 5" descr="d180d0b8d181d183d0bdd0bed0ba16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56325" y="2852738"/>
            <a:ext cx="3235325" cy="40052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6374" name="Picture 6" descr="ecoles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6378" name="AutoShape 10"/>
          <p:cNvSpPr>
            <a:spLocks noChangeArrowheads="1"/>
          </p:cNvSpPr>
          <p:nvPr/>
        </p:nvSpPr>
        <p:spPr bwMode="auto">
          <a:xfrm>
            <a:off x="5651500" y="404813"/>
            <a:ext cx="576263" cy="2087562"/>
          </a:xfrm>
          <a:prstGeom prst="curvedLeftArrow">
            <a:avLst>
              <a:gd name="adj1" fmla="val 67286"/>
              <a:gd name="adj2" fmla="val 14490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6380" name="AutoShape 12"/>
          <p:cNvSpPr>
            <a:spLocks noChangeArrowheads="1"/>
          </p:cNvSpPr>
          <p:nvPr/>
        </p:nvSpPr>
        <p:spPr bwMode="auto">
          <a:xfrm flipV="1">
            <a:off x="2700338" y="188913"/>
            <a:ext cx="503237" cy="2160587"/>
          </a:xfrm>
          <a:prstGeom prst="curvedRightArrow">
            <a:avLst>
              <a:gd name="adj1" fmla="val 85868"/>
              <a:gd name="adj2" fmla="val 1717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6381" name="Rectangle 13"/>
          <p:cNvSpPr>
            <a:spLocks noGrp="1" noChangeArrowheads="1"/>
          </p:cNvSpPr>
          <p:nvPr>
            <p:ph type="title"/>
          </p:nvPr>
        </p:nvSpPr>
        <p:spPr>
          <a:xfrm>
            <a:off x="6156325" y="1052513"/>
            <a:ext cx="1871663" cy="561975"/>
          </a:xfrm>
        </p:spPr>
        <p:txBody>
          <a:bodyPr/>
          <a:lstStyle/>
          <a:p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past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1187450" y="1052513"/>
            <a:ext cx="1450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to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6385" name="Rectangle 17"/>
          <p:cNvSpPr>
            <a:spLocks noChangeArrowheads="1"/>
          </p:cNvSpPr>
          <p:nvPr/>
        </p:nvSpPr>
        <p:spPr bwMode="auto">
          <a:xfrm>
            <a:off x="1187450" y="7029450"/>
            <a:ext cx="633571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6386" name="Picture 18" descr="ernes_orologio_clock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48038" y="260350"/>
            <a:ext cx="2232025" cy="223202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6387" name="Rectangle 19"/>
          <p:cNvSpPr>
            <a:spLocks noChangeArrowheads="1"/>
          </p:cNvSpPr>
          <p:nvPr/>
        </p:nvSpPr>
        <p:spPr bwMode="auto">
          <a:xfrm>
            <a:off x="1835150" y="2420938"/>
            <a:ext cx="612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It’s  twelve o’clock.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6388" name="Picture 20" descr="0_5b9bf_cfd4b19f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76600" y="260350"/>
            <a:ext cx="2268538" cy="2276475"/>
          </a:xfrm>
          <a:prstGeom prst="rect">
            <a:avLst/>
          </a:prstGeom>
          <a:noFill/>
        </p:spPr>
      </p:pic>
      <p:sp>
        <p:nvSpPr>
          <p:cNvPr id="186389" name="Rectangle 21"/>
          <p:cNvSpPr>
            <a:spLocks noChangeArrowheads="1"/>
          </p:cNvSpPr>
          <p:nvPr/>
        </p:nvSpPr>
        <p:spPr bwMode="auto">
          <a:xfrm>
            <a:off x="1547813" y="2781300"/>
            <a:ext cx="633571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It’s eleven (minutes) past ten.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6390" name="Picture 22" descr="0_5b9af_12be04b3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76600" y="-531813"/>
            <a:ext cx="2276475" cy="3033713"/>
          </a:xfrm>
          <a:prstGeom prst="rect">
            <a:avLst/>
          </a:prstGeom>
          <a:noFill/>
        </p:spPr>
      </p:pic>
      <p:sp>
        <p:nvSpPr>
          <p:cNvPr id="186391" name="Rectangle 23"/>
          <p:cNvSpPr>
            <a:spLocks noChangeArrowheads="1"/>
          </p:cNvSpPr>
          <p:nvPr/>
        </p:nvSpPr>
        <p:spPr bwMode="auto">
          <a:xfrm>
            <a:off x="1979613" y="2276475"/>
            <a:ext cx="55372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It’s two (minutes) 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to eight.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часы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8" grpId="0" animBg="1"/>
      <p:bldP spid="186380" grpId="0" animBg="1"/>
      <p:bldP spid="186381" grpId="0"/>
      <p:bldP spid="186382" grpId="0"/>
      <p:bldP spid="186387" grpId="0"/>
      <p:bldP spid="186387" grpId="1"/>
      <p:bldP spid="186389" grpId="0"/>
      <p:bldP spid="186389" grpId="1"/>
      <p:bldP spid="18639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2515" name="Picture 3" descr="0_6d427_c1136db8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42988" y="60325"/>
            <a:ext cx="6842125" cy="67976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1619250" y="404813"/>
            <a:ext cx="56880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92517" name="Picture 5" descr="d180d0b8d181d183d0bdd0bed0ba16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84800" y="2203450"/>
            <a:ext cx="3759200" cy="46545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92518" name="Picture 6" descr="ecoles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298825"/>
            <a:ext cx="3779838" cy="35591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251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051050" y="333375"/>
            <a:ext cx="5041900" cy="7921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half  past …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908175" y="1412875"/>
            <a:ext cx="53276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a quarter past …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5400" b="1">
                <a:solidFill>
                  <a:schemeClr val="bg1"/>
                </a:solidFill>
                <a:latin typeface="Times New Roman" pitchFamily="18" charset="0"/>
              </a:rPr>
              <a:t>             to …</a:t>
            </a:r>
            <a:endParaRPr lang="ru-RU" sz="54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часы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9" grpId="0" build="p"/>
      <p:bldP spid="1925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4888" y="0"/>
            <a:ext cx="3059112" cy="1484313"/>
          </a:xfrm>
          <a:prstGeom prst="rect">
            <a:avLst/>
          </a:prstGeom>
          <a:noFill/>
        </p:spPr>
      </p:pic>
      <p:pic>
        <p:nvPicPr>
          <p:cNvPr id="317443" name="Picture 3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113" y="0"/>
            <a:ext cx="3097212" cy="1484313"/>
          </a:xfrm>
          <a:prstGeom prst="rect">
            <a:avLst/>
          </a:prstGeom>
          <a:noFill/>
        </p:spPr>
      </p:pic>
      <p:pic>
        <p:nvPicPr>
          <p:cNvPr id="317444" name="Picture 4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3132138" cy="1484313"/>
          </a:xfrm>
          <a:prstGeom prst="rect">
            <a:avLst/>
          </a:prstGeom>
          <a:noFill/>
        </p:spPr>
      </p:pic>
      <p:pic>
        <p:nvPicPr>
          <p:cNvPr id="317445" name="Picture 5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1863" y="1412875"/>
            <a:ext cx="3132137" cy="1484313"/>
          </a:xfrm>
          <a:prstGeom prst="rect">
            <a:avLst/>
          </a:prstGeom>
          <a:noFill/>
        </p:spPr>
      </p:pic>
      <p:pic>
        <p:nvPicPr>
          <p:cNvPr id="317446" name="Picture 6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7675" y="1412875"/>
            <a:ext cx="3132138" cy="1484313"/>
          </a:xfrm>
          <a:prstGeom prst="rect">
            <a:avLst/>
          </a:prstGeom>
          <a:noFill/>
        </p:spPr>
      </p:pic>
      <p:pic>
        <p:nvPicPr>
          <p:cNvPr id="317447" name="Picture 7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12875"/>
            <a:ext cx="3132138" cy="1484313"/>
          </a:xfrm>
          <a:prstGeom prst="rect">
            <a:avLst/>
          </a:prstGeom>
          <a:noFill/>
        </p:spPr>
      </p:pic>
      <p:pic>
        <p:nvPicPr>
          <p:cNvPr id="317448" name="Picture 8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1863" y="2852738"/>
            <a:ext cx="3132137" cy="1484312"/>
          </a:xfrm>
          <a:prstGeom prst="rect">
            <a:avLst/>
          </a:prstGeom>
          <a:noFill/>
        </p:spPr>
      </p:pic>
      <p:pic>
        <p:nvPicPr>
          <p:cNvPr id="317449" name="Picture 9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1863" y="4221163"/>
            <a:ext cx="3132137" cy="1484312"/>
          </a:xfrm>
          <a:prstGeom prst="rect">
            <a:avLst/>
          </a:prstGeom>
          <a:noFill/>
        </p:spPr>
      </p:pic>
      <p:pic>
        <p:nvPicPr>
          <p:cNvPr id="317450" name="Picture 10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1863" y="5373688"/>
            <a:ext cx="3132137" cy="1484312"/>
          </a:xfrm>
          <a:prstGeom prst="rect">
            <a:avLst/>
          </a:prstGeom>
          <a:noFill/>
        </p:spPr>
      </p:pic>
      <p:pic>
        <p:nvPicPr>
          <p:cNvPr id="317451" name="Picture 11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7675" y="2852738"/>
            <a:ext cx="3132138" cy="1484312"/>
          </a:xfrm>
          <a:prstGeom prst="rect">
            <a:avLst/>
          </a:prstGeom>
          <a:noFill/>
        </p:spPr>
      </p:pic>
      <p:pic>
        <p:nvPicPr>
          <p:cNvPr id="317452" name="Picture 12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7675" y="4221163"/>
            <a:ext cx="3132138" cy="1484312"/>
          </a:xfrm>
          <a:prstGeom prst="rect">
            <a:avLst/>
          </a:prstGeom>
          <a:noFill/>
        </p:spPr>
      </p:pic>
      <p:pic>
        <p:nvPicPr>
          <p:cNvPr id="317453" name="Picture 13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7675" y="5373688"/>
            <a:ext cx="3132138" cy="1484312"/>
          </a:xfrm>
          <a:prstGeom prst="rect">
            <a:avLst/>
          </a:prstGeom>
          <a:noFill/>
        </p:spPr>
      </p:pic>
      <p:pic>
        <p:nvPicPr>
          <p:cNvPr id="317454" name="Picture 14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852738"/>
            <a:ext cx="3132138" cy="1484312"/>
          </a:xfrm>
          <a:prstGeom prst="rect">
            <a:avLst/>
          </a:prstGeom>
          <a:noFill/>
        </p:spPr>
      </p:pic>
      <p:pic>
        <p:nvPicPr>
          <p:cNvPr id="317455" name="Picture 15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221163"/>
            <a:ext cx="3132138" cy="1484312"/>
          </a:xfrm>
          <a:prstGeom prst="rect">
            <a:avLst/>
          </a:prstGeom>
          <a:noFill/>
        </p:spPr>
      </p:pic>
      <p:pic>
        <p:nvPicPr>
          <p:cNvPr id="317456" name="Picture 16" descr="Безымянный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373688"/>
            <a:ext cx="3132138" cy="1484312"/>
          </a:xfrm>
          <a:prstGeom prst="rect">
            <a:avLst/>
          </a:prstGeom>
          <a:noFill/>
        </p:spPr>
      </p:pic>
      <p:sp>
        <p:nvSpPr>
          <p:cNvPr id="317457" name="Rectangle 17"/>
          <p:cNvSpPr>
            <a:spLocks noChangeArrowheads="1"/>
          </p:cNvSpPr>
          <p:nvPr/>
        </p:nvSpPr>
        <p:spPr bwMode="auto">
          <a:xfrm>
            <a:off x="0" y="0"/>
            <a:ext cx="583247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5 past, 10 past, a quarter</a:t>
            </a:r>
          </a:p>
          <a:p>
            <a:r>
              <a:rPr lang="en-US" sz="4000" b="1">
                <a:latin typeface="Times New Roman" pitchFamily="18" charset="0"/>
              </a:rPr>
              <a:t>           </a:t>
            </a:r>
            <a:r>
              <a:rPr lang="ru-RU" sz="4000" b="1">
                <a:latin typeface="Times New Roman" pitchFamily="18" charset="0"/>
              </a:rPr>
              <a:t> </a:t>
            </a:r>
            <a:r>
              <a:rPr lang="en-US" sz="4000" b="1">
                <a:latin typeface="Times New Roman" pitchFamily="18" charset="0"/>
              </a:rPr>
              <a:t> past 6,</a:t>
            </a:r>
          </a:p>
          <a:p>
            <a:r>
              <a:rPr lang="en-US" sz="4000" b="1">
                <a:latin typeface="Times New Roman" pitchFamily="18" charset="0"/>
              </a:rPr>
              <a:t>20 past, 25 past, half </a:t>
            </a:r>
            <a:endParaRPr lang="ru-RU" sz="4000" b="1">
              <a:latin typeface="Times New Roman" pitchFamily="18" charset="0"/>
            </a:endParaRPr>
          </a:p>
          <a:p>
            <a:r>
              <a:rPr lang="ru-RU" sz="4000" b="1">
                <a:latin typeface="Times New Roman" pitchFamily="18" charset="0"/>
              </a:rPr>
              <a:t>            </a:t>
            </a:r>
            <a:r>
              <a:rPr lang="en-US" sz="4000" b="1">
                <a:latin typeface="Times New Roman" pitchFamily="18" charset="0"/>
              </a:rPr>
              <a:t>past 6,</a:t>
            </a:r>
          </a:p>
          <a:p>
            <a:r>
              <a:rPr lang="en-US" sz="4000" b="1">
                <a:latin typeface="Times New Roman" pitchFamily="18" charset="0"/>
              </a:rPr>
              <a:t>25 to, 20 to, a quarter </a:t>
            </a:r>
            <a:endParaRPr lang="ru-RU" sz="4000" b="1">
              <a:latin typeface="Times New Roman" pitchFamily="18" charset="0"/>
            </a:endParaRPr>
          </a:p>
          <a:p>
            <a:r>
              <a:rPr lang="ru-RU" sz="4000" b="1">
                <a:latin typeface="Times New Roman" pitchFamily="18" charset="0"/>
              </a:rPr>
              <a:t>              </a:t>
            </a:r>
            <a:r>
              <a:rPr lang="en-US" sz="4000" b="1">
                <a:latin typeface="Times New Roman" pitchFamily="18" charset="0"/>
              </a:rPr>
              <a:t>to 7,</a:t>
            </a:r>
          </a:p>
          <a:p>
            <a:r>
              <a:rPr lang="en-US" sz="4000" b="1">
                <a:latin typeface="Times New Roman" pitchFamily="18" charset="0"/>
              </a:rPr>
              <a:t>10 to, 5 to, 4,</a:t>
            </a:r>
            <a:r>
              <a:rPr lang="ru-RU" sz="4000" b="1">
                <a:latin typeface="Times New Roman" pitchFamily="18" charset="0"/>
              </a:rPr>
              <a:t> </a:t>
            </a:r>
            <a:r>
              <a:rPr lang="en-US" sz="4000" b="1">
                <a:latin typeface="Times New Roman" pitchFamily="18" charset="0"/>
              </a:rPr>
              <a:t>3,</a:t>
            </a:r>
            <a:r>
              <a:rPr lang="ru-RU" sz="4000" b="1">
                <a:latin typeface="Times New Roman" pitchFamily="18" charset="0"/>
              </a:rPr>
              <a:t> </a:t>
            </a:r>
            <a:r>
              <a:rPr lang="en-US" sz="4000" b="1">
                <a:latin typeface="Times New Roman" pitchFamily="18" charset="0"/>
              </a:rPr>
              <a:t>2,</a:t>
            </a:r>
            <a:r>
              <a:rPr lang="ru-RU" sz="4000" b="1">
                <a:latin typeface="Times New Roman" pitchFamily="18" charset="0"/>
              </a:rPr>
              <a:t> </a:t>
            </a:r>
            <a:r>
              <a:rPr lang="en-US" sz="4000" b="1">
                <a:latin typeface="Times New Roman" pitchFamily="18" charset="0"/>
              </a:rPr>
              <a:t>1 -</a:t>
            </a:r>
          </a:p>
          <a:p>
            <a:r>
              <a:rPr lang="en-US" sz="4000" b="1">
                <a:latin typeface="Times New Roman" pitchFamily="18" charset="0"/>
              </a:rPr>
              <a:t>It’s seven o’clock</a:t>
            </a:r>
          </a:p>
          <a:p>
            <a:r>
              <a:rPr lang="en-US" sz="4000" b="1">
                <a:latin typeface="Times New Roman" pitchFamily="18" charset="0"/>
              </a:rPr>
              <a:t>And the day has begun.</a:t>
            </a:r>
          </a:p>
          <a:p>
            <a:pPr>
              <a:spcBef>
                <a:spcPct val="50000"/>
              </a:spcBef>
            </a:pPr>
            <a:endParaRPr lang="ru-RU" sz="4000" b="1">
              <a:latin typeface="Times New Roman" pitchFamily="18" charset="0"/>
            </a:endParaRPr>
          </a:p>
        </p:txBody>
      </p:sp>
      <p:pic>
        <p:nvPicPr>
          <p:cNvPr id="317458" name="Picture 18" descr="room-hi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8263" y="1268413"/>
            <a:ext cx="3816350" cy="2879725"/>
          </a:xfrm>
          <a:prstGeom prst="rect">
            <a:avLst/>
          </a:prstGeom>
          <a:noFill/>
        </p:spPr>
      </p:pic>
      <p:pic>
        <p:nvPicPr>
          <p:cNvPr id="317459" name="Picture 19" descr="Безымянный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53025" y="1268413"/>
            <a:ext cx="3740150" cy="2881312"/>
          </a:xfrm>
          <a:prstGeom prst="rect">
            <a:avLst/>
          </a:prstGeom>
          <a:noFill/>
        </p:spPr>
      </p:pic>
      <p:pic>
        <p:nvPicPr>
          <p:cNvPr id="317460" name="Picture 20" descr="7d692e75823c17a9cc4133ea1e330cf0_h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651500" y="2708275"/>
            <a:ext cx="1800225" cy="1019175"/>
          </a:xfrm>
          <a:prstGeom prst="rect">
            <a:avLst/>
          </a:prstGeom>
          <a:noFill/>
        </p:spPr>
      </p:pic>
      <p:pic>
        <p:nvPicPr>
          <p:cNvPr id="317461" name="Picture 21" descr="0_78b60_4e978c78_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51500" y="2565400"/>
            <a:ext cx="2006600" cy="1800225"/>
          </a:xfrm>
          <a:prstGeom prst="rect">
            <a:avLst/>
          </a:prstGeom>
          <a:noFill/>
        </p:spPr>
      </p:pic>
      <p:pic>
        <p:nvPicPr>
          <p:cNvPr id="317462" name="Picture 22" descr="65366783_02324017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019925" y="1125538"/>
            <a:ext cx="2124075" cy="3240087"/>
          </a:xfrm>
          <a:prstGeom prst="rect">
            <a:avLst/>
          </a:prstGeom>
          <a:noFill/>
        </p:spPr>
      </p:pic>
      <p:pic>
        <p:nvPicPr>
          <p:cNvPr id="317463" name="Picture 23" descr="65366783_023240179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932363" y="1125538"/>
            <a:ext cx="2089150" cy="3240087"/>
          </a:xfrm>
          <a:prstGeom prst="rect">
            <a:avLst/>
          </a:prstGeom>
          <a:noFill/>
        </p:spPr>
      </p:pic>
      <p:pic>
        <p:nvPicPr>
          <p:cNvPr id="317464" name="Picture 24" descr="65366889_02324018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148263" y="1196975"/>
            <a:ext cx="2447925" cy="3024188"/>
          </a:xfrm>
          <a:prstGeom prst="rect">
            <a:avLst/>
          </a:prstGeom>
          <a:noFill/>
        </p:spPr>
      </p:pic>
      <p:pic>
        <p:nvPicPr>
          <p:cNvPr id="317465" name="Picture 25" descr="65366889_02324018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300788" y="1196975"/>
            <a:ext cx="2663825" cy="3024188"/>
          </a:xfrm>
          <a:prstGeom prst="rect">
            <a:avLst/>
          </a:prstGeom>
          <a:noFill/>
        </p:spPr>
      </p:pic>
      <p:pic>
        <p:nvPicPr>
          <p:cNvPr id="317466" name="Picture 26" descr="Безымянный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148263" y="1196975"/>
            <a:ext cx="3814762" cy="3095625"/>
          </a:xfrm>
          <a:prstGeom prst="rect">
            <a:avLst/>
          </a:prstGeom>
          <a:noFill/>
        </p:spPr>
      </p:pic>
      <p:pic>
        <p:nvPicPr>
          <p:cNvPr id="317467" name="Picture 27" descr="a048d37f865c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038725" y="1125538"/>
            <a:ext cx="4105275" cy="3311525"/>
          </a:xfrm>
          <a:prstGeom prst="rect">
            <a:avLst/>
          </a:prstGeom>
          <a:noFill/>
        </p:spPr>
      </p:pic>
      <p:pic>
        <p:nvPicPr>
          <p:cNvPr id="317468" name="Picture 28" descr="458116577257456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580063" y="1700213"/>
            <a:ext cx="3003550" cy="4370387"/>
          </a:xfrm>
          <a:prstGeom prst="rect">
            <a:avLst/>
          </a:prstGeom>
          <a:noFill/>
        </p:spPr>
      </p:pic>
      <p:pic>
        <p:nvPicPr>
          <p:cNvPr id="317469" name="Picture 29" descr="57791141"/>
          <p:cNvPicPr>
            <a:picLocks noChangeAspect="1" noChangeArrowheads="1" noCrop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443663" y="3284538"/>
            <a:ext cx="1296987" cy="1144587"/>
          </a:xfrm>
          <a:prstGeom prst="rect">
            <a:avLst/>
          </a:prstGeom>
          <a:noFill/>
        </p:spPr>
      </p:pic>
      <p:pic>
        <p:nvPicPr>
          <p:cNvPr id="317470" name="Picture 30" descr="0_54647_61463347_XXL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5508625" y="-315913"/>
            <a:ext cx="3635375" cy="1719263"/>
          </a:xfrm>
          <a:prstGeom prst="rect">
            <a:avLst/>
          </a:prstGeom>
          <a:noFill/>
        </p:spPr>
      </p:pic>
      <p:pic>
        <p:nvPicPr>
          <p:cNvPr id="317471" name="Picture 31" descr="oq3q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5435600" y="5935663"/>
            <a:ext cx="3708400" cy="922337"/>
          </a:xfrm>
          <a:prstGeom prst="rect">
            <a:avLst/>
          </a:prstGeom>
          <a:noFill/>
        </p:spPr>
      </p:pic>
      <p:pic>
        <p:nvPicPr>
          <p:cNvPr id="317472" name="Picture 32" descr="oq3q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2484438" y="5935663"/>
            <a:ext cx="3708400" cy="922337"/>
          </a:xfrm>
          <a:prstGeom prst="rect">
            <a:avLst/>
          </a:prstGeom>
          <a:noFill/>
        </p:spPr>
      </p:pic>
      <p:pic>
        <p:nvPicPr>
          <p:cNvPr id="317473" name="Picture 33" descr="oq3q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-180975" y="5935663"/>
            <a:ext cx="3708400" cy="922337"/>
          </a:xfrm>
          <a:prstGeom prst="rect">
            <a:avLst/>
          </a:prstGeom>
          <a:noFill/>
        </p:spPr>
      </p:pic>
      <p:pic>
        <p:nvPicPr>
          <p:cNvPr id="317474" name="Picture 34" descr="0_722b2_b1582d0b_L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5292725" y="4508500"/>
            <a:ext cx="3851275" cy="2349500"/>
          </a:xfrm>
          <a:prstGeom prst="rect">
            <a:avLst/>
          </a:prstGeom>
          <a:noFill/>
        </p:spPr>
      </p:pic>
      <p:pic>
        <p:nvPicPr>
          <p:cNvPr id="317475" name="Picture 35" descr="0_8e973_e5a8a5a7_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5651500" y="3933825"/>
            <a:ext cx="1943100" cy="1833563"/>
          </a:xfrm>
          <a:prstGeom prst="rect">
            <a:avLst/>
          </a:prstGeom>
          <a:noFill/>
        </p:spPr>
      </p:pic>
      <p:pic>
        <p:nvPicPr>
          <p:cNvPr id="317476" name="Picture 36" descr="0_a5c2a_b52cf7da_S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6877050" y="404813"/>
            <a:ext cx="647700" cy="44132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ход часо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7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0"/>
                            </p:stCondLst>
                            <p:childTnLst>
                              <p:par>
                                <p:cTn id="2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7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00"/>
                                        <p:tgtEl>
                                          <p:spTgt spid="317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00"/>
                            </p:stCondLst>
                            <p:childTnLst>
                              <p:par>
                                <p:cTn id="3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7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350"/>
                            </p:stCondLst>
                            <p:childTnLst>
                              <p:par>
                                <p:cTn id="4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7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7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650"/>
                            </p:stCondLst>
                            <p:childTnLst>
                              <p:par>
                                <p:cTn id="50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7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7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7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7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900"/>
                            </p:stCondLst>
                            <p:childTnLst>
                              <p:par>
                                <p:cTn id="6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7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7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7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17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8421" name="Picture 5" descr="02296318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260350"/>
            <a:ext cx="1216025" cy="1223963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8425" name="Rectangle 9"/>
          <p:cNvSpPr>
            <a:spLocks noGrp="1" noChangeArrowheads="1"/>
          </p:cNvSpPr>
          <p:nvPr>
            <p:ph type="title"/>
          </p:nvPr>
        </p:nvSpPr>
        <p:spPr>
          <a:xfrm>
            <a:off x="1547813" y="188913"/>
            <a:ext cx="5616575" cy="1143000"/>
          </a:xfrm>
        </p:spPr>
        <p:txBody>
          <a:bodyPr/>
          <a:lstStyle/>
          <a:p>
            <a:r>
              <a:rPr lang="en-US" sz="4800" b="1">
                <a:latin typeface="Times New Roman" pitchFamily="18" charset="0"/>
              </a:rPr>
              <a:t>It’s  four  o’clock.</a:t>
            </a:r>
            <a:endParaRPr lang="ru-RU" sz="4800" b="1">
              <a:latin typeface="Times New Roman" pitchFamily="18" charset="0"/>
            </a:endParaRPr>
          </a:p>
        </p:txBody>
      </p:sp>
      <p:pic>
        <p:nvPicPr>
          <p:cNvPr id="188429" name="Picture 13" descr="0_50967_8d267d46_X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791450" y="1268413"/>
            <a:ext cx="1352550" cy="136842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8430" name="Rectangle 14"/>
          <p:cNvSpPr>
            <a:spLocks noChangeArrowheads="1"/>
          </p:cNvSpPr>
          <p:nvPr/>
        </p:nvSpPr>
        <p:spPr bwMode="auto">
          <a:xfrm>
            <a:off x="0" y="1412875"/>
            <a:ext cx="7740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It’s seven (minutes) past six.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88431" name="Picture 15" descr="0_5ba2b_c33f2716_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388" y="2349500"/>
            <a:ext cx="1068387" cy="15525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8432" name="Rectangle 16"/>
          <p:cNvSpPr>
            <a:spLocks noChangeArrowheads="1"/>
          </p:cNvSpPr>
          <p:nvPr/>
        </p:nvSpPr>
        <p:spPr bwMode="auto">
          <a:xfrm>
            <a:off x="1116013" y="2708275"/>
            <a:ext cx="8424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It’s  ten  (minutes) to four.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88435" name="Picture 19" descr="0_6ef05_c9ac180d_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388" y="4941888"/>
            <a:ext cx="1084262" cy="15128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8436" name="Rectangle 20"/>
          <p:cNvSpPr>
            <a:spLocks noChangeArrowheads="1"/>
          </p:cNvSpPr>
          <p:nvPr/>
        </p:nvSpPr>
        <p:spPr bwMode="auto">
          <a:xfrm>
            <a:off x="1547813" y="5229225"/>
            <a:ext cx="5616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It’s half past nine.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88438" name="Rectangle 22"/>
          <p:cNvSpPr>
            <a:spLocks noChangeArrowheads="1"/>
          </p:cNvSpPr>
          <p:nvPr/>
        </p:nvSpPr>
        <p:spPr bwMode="auto">
          <a:xfrm>
            <a:off x="1476375" y="4005263"/>
            <a:ext cx="5975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It’s a quarter to six.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88439" name="Picture 23" descr="x_27c3838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67625" y="3860800"/>
            <a:ext cx="1476375" cy="1476375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часы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5" grpId="0"/>
      <p:bldP spid="188430" grpId="0"/>
      <p:bldP spid="188432" grpId="0"/>
      <p:bldP spid="188436" grpId="0"/>
      <p:bldP spid="1884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830" name="Rectangle 6"/>
          <p:cNvSpPr>
            <a:spLocks noChangeArrowheads="1"/>
          </p:cNvSpPr>
          <p:nvPr/>
        </p:nvSpPr>
        <p:spPr bwMode="auto">
          <a:xfrm>
            <a:off x="2195513" y="1628775"/>
            <a:ext cx="65532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B.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seven minutes to one.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2195513" y="1268413"/>
            <a:ext cx="69484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A.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seven minutes to twelve.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05833" name="Picture 9" descr="clockzi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650" y="0"/>
            <a:ext cx="1150938" cy="1150938"/>
          </a:xfrm>
          <a:prstGeom prst="rect">
            <a:avLst/>
          </a:prstGeom>
          <a:noFill/>
          <a:effectLst/>
        </p:spPr>
      </p:pic>
      <p:sp>
        <p:nvSpPr>
          <p:cNvPr id="205834" name="Rectangle 10"/>
          <p:cNvSpPr>
            <a:spLocks noChangeArrowheads="1"/>
          </p:cNvSpPr>
          <p:nvPr/>
        </p:nvSpPr>
        <p:spPr bwMode="auto">
          <a:xfrm>
            <a:off x="2195513" y="0"/>
            <a:ext cx="76676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A.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a quarter past eight.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35" name="Rectangle 11"/>
          <p:cNvSpPr>
            <a:spLocks noChangeArrowheads="1"/>
          </p:cNvSpPr>
          <p:nvPr/>
        </p:nvSpPr>
        <p:spPr bwMode="auto">
          <a:xfrm>
            <a:off x="2195513" y="404813"/>
            <a:ext cx="61563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B.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 half  past eight.</a:t>
            </a:r>
            <a:r>
              <a:rPr lang="en-US" sz="40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36" name="Oval 12"/>
          <p:cNvSpPr>
            <a:spLocks noChangeArrowheads="1"/>
          </p:cNvSpPr>
          <p:nvPr/>
        </p:nvSpPr>
        <p:spPr bwMode="auto">
          <a:xfrm>
            <a:off x="0" y="260350"/>
            <a:ext cx="684213" cy="64770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1.</a:t>
            </a:r>
            <a:endParaRPr lang="ru-RU" sz="4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5837" name="Oval 13"/>
          <p:cNvSpPr>
            <a:spLocks noChangeArrowheads="1"/>
          </p:cNvSpPr>
          <p:nvPr/>
        </p:nvSpPr>
        <p:spPr bwMode="auto">
          <a:xfrm>
            <a:off x="0" y="1412875"/>
            <a:ext cx="684213" cy="64770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2.</a:t>
            </a:r>
            <a:endParaRPr lang="ru-RU" sz="4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5838" name="Oval 14"/>
          <p:cNvSpPr>
            <a:spLocks noChangeArrowheads="1"/>
          </p:cNvSpPr>
          <p:nvPr/>
        </p:nvSpPr>
        <p:spPr bwMode="auto">
          <a:xfrm>
            <a:off x="0" y="2781300"/>
            <a:ext cx="684213" cy="64770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3.</a:t>
            </a:r>
            <a:endParaRPr lang="ru-RU" sz="4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5839" name="Oval 15"/>
          <p:cNvSpPr>
            <a:spLocks noChangeArrowheads="1"/>
          </p:cNvSpPr>
          <p:nvPr/>
        </p:nvSpPr>
        <p:spPr bwMode="auto">
          <a:xfrm>
            <a:off x="0" y="4149725"/>
            <a:ext cx="684213" cy="64770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4.</a:t>
            </a:r>
            <a:endParaRPr lang="ru-RU" sz="4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5840" name="Oval 16"/>
          <p:cNvSpPr>
            <a:spLocks noChangeArrowheads="1"/>
          </p:cNvSpPr>
          <p:nvPr/>
        </p:nvSpPr>
        <p:spPr bwMode="auto">
          <a:xfrm>
            <a:off x="0" y="5876925"/>
            <a:ext cx="684213" cy="64770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5.</a:t>
            </a:r>
            <a:endParaRPr lang="ru-RU" sz="4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05841" name="Picture 17" descr="0_5ba63_c5c40b63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7088" y="2565400"/>
            <a:ext cx="1114425" cy="1146175"/>
          </a:xfrm>
          <a:prstGeom prst="rect">
            <a:avLst/>
          </a:prstGeom>
          <a:noFill/>
          <a:effectLst/>
        </p:spPr>
      </p:pic>
      <p:pic>
        <p:nvPicPr>
          <p:cNvPr id="205846" name="Picture 22" descr="7db4b639e04b44d5abd0c3d479ce9bcd_mediumver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4213" y="1052513"/>
            <a:ext cx="1296987" cy="1296987"/>
          </a:xfrm>
          <a:prstGeom prst="rect">
            <a:avLst/>
          </a:prstGeom>
          <a:noFill/>
        </p:spPr>
      </p:pic>
      <p:pic>
        <p:nvPicPr>
          <p:cNvPr id="205851" name="Picture 27" descr="kc830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5650" y="3860800"/>
            <a:ext cx="1296988" cy="1296988"/>
          </a:xfrm>
          <a:prstGeom prst="rect">
            <a:avLst/>
          </a:prstGeom>
          <a:noFill/>
        </p:spPr>
      </p:pic>
      <p:sp>
        <p:nvSpPr>
          <p:cNvPr id="205855" name="Rectangle 31"/>
          <p:cNvSpPr>
            <a:spLocks noChangeArrowheads="1"/>
          </p:cNvSpPr>
          <p:nvPr/>
        </p:nvSpPr>
        <p:spPr bwMode="auto">
          <a:xfrm>
            <a:off x="2195513" y="3141663"/>
            <a:ext cx="69484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B.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twenty minutes past three.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56" name="Rectangle 32"/>
          <p:cNvSpPr>
            <a:spLocks noChangeArrowheads="1"/>
          </p:cNvSpPr>
          <p:nvPr/>
        </p:nvSpPr>
        <p:spPr bwMode="auto">
          <a:xfrm>
            <a:off x="2195513" y="2565400"/>
            <a:ext cx="69484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A.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twenty minutes past four.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58" name="Rectangle 34"/>
          <p:cNvSpPr>
            <a:spLocks noChangeArrowheads="1"/>
          </p:cNvSpPr>
          <p:nvPr/>
        </p:nvSpPr>
        <p:spPr bwMode="auto">
          <a:xfrm>
            <a:off x="2195513" y="5013325"/>
            <a:ext cx="69484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B.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 twenty-two minutes to </a:t>
            </a:r>
            <a:br>
              <a:rPr lang="en-US" sz="36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                            eleven.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05860" name="Picture 36" descr="123979085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5650" y="5561013"/>
            <a:ext cx="1296988" cy="1296987"/>
          </a:xfrm>
          <a:prstGeom prst="rect">
            <a:avLst/>
          </a:prstGeom>
          <a:noFill/>
        </p:spPr>
      </p:pic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2195513" y="5805488"/>
            <a:ext cx="69484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A.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 ten minutes past ten.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62" name="Rectangle 38"/>
          <p:cNvSpPr>
            <a:spLocks noChangeArrowheads="1"/>
          </p:cNvSpPr>
          <p:nvPr/>
        </p:nvSpPr>
        <p:spPr bwMode="auto">
          <a:xfrm>
            <a:off x="2195513" y="6354763"/>
            <a:ext cx="69484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B.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 ten minutes past eleven.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63" name="Rectangle 39"/>
          <p:cNvSpPr>
            <a:spLocks noChangeArrowheads="1"/>
          </p:cNvSpPr>
          <p:nvPr/>
        </p:nvSpPr>
        <p:spPr bwMode="auto">
          <a:xfrm>
            <a:off x="2195513" y="3789363"/>
            <a:ext cx="6521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A.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It’s   twenty-two minutes past</a:t>
            </a:r>
            <a:br>
              <a:rPr lang="en-US" sz="36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                       three.</a:t>
            </a:r>
            <a:endParaRPr lang="ru-RU" sz="36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64" name="Rectangle 40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93175" cy="2447925"/>
          </a:xfrm>
        </p:spPr>
        <p:txBody>
          <a:bodyPr/>
          <a:lstStyle/>
          <a:p>
            <a:r>
              <a:rPr lang="en-US" sz="7200" b="1">
                <a:latin typeface="Times New Roman" pitchFamily="18" charset="0"/>
              </a:rPr>
              <a:t>What  time  is  it?</a:t>
            </a:r>
            <a:endParaRPr lang="ru-RU" sz="7200" b="1">
              <a:latin typeface="Times New Roman" pitchFamily="18" charset="0"/>
            </a:endParaRPr>
          </a:p>
        </p:txBody>
      </p:sp>
      <p:pic>
        <p:nvPicPr>
          <p:cNvPr id="205866" name="Picture 42" descr="mod_article24215889_6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339975" y="2465388"/>
            <a:ext cx="4062413" cy="4392612"/>
          </a:xfrm>
          <a:prstGeom prst="rect">
            <a:avLst/>
          </a:prstGeom>
          <a:noFill/>
        </p:spPr>
      </p:pic>
      <p:pic>
        <p:nvPicPr>
          <p:cNvPr id="205868" name="Picture 44" descr="57791141"/>
          <p:cNvPicPr>
            <a:picLocks noChangeAspect="1" noChangeArrowheads="1" noCrop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076825" y="3573463"/>
            <a:ext cx="827088" cy="730250"/>
          </a:xfrm>
          <a:prstGeom prst="rect">
            <a:avLst/>
          </a:prstGeom>
          <a:noFill/>
        </p:spPr>
      </p:pic>
      <p:pic>
        <p:nvPicPr>
          <p:cNvPr id="205869" name="Picture 45" descr="0_5db78_af632721_S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979613" y="0"/>
            <a:ext cx="400050" cy="1052513"/>
          </a:xfrm>
          <a:prstGeom prst="rect">
            <a:avLst/>
          </a:prstGeom>
          <a:noFill/>
        </p:spPr>
      </p:pic>
      <p:pic>
        <p:nvPicPr>
          <p:cNvPr id="205870" name="Picture 46" descr="0_5db77_343f1dcc_S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979613" y="2565400"/>
            <a:ext cx="455612" cy="1052513"/>
          </a:xfrm>
          <a:prstGeom prst="rect">
            <a:avLst/>
          </a:prstGeom>
          <a:noFill/>
        </p:spPr>
      </p:pic>
      <p:pic>
        <p:nvPicPr>
          <p:cNvPr id="205871" name="Picture 47" descr="0_5db79_b0982d79_S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979613" y="1268413"/>
            <a:ext cx="504825" cy="1036637"/>
          </a:xfrm>
          <a:prstGeom prst="rect">
            <a:avLst/>
          </a:prstGeom>
          <a:noFill/>
        </p:spPr>
      </p:pic>
      <p:pic>
        <p:nvPicPr>
          <p:cNvPr id="205872" name="Picture 48" descr="0_5db79_b0982d79_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979613" y="3860800"/>
            <a:ext cx="504825" cy="1512888"/>
          </a:xfrm>
          <a:prstGeom prst="rect">
            <a:avLst/>
          </a:prstGeom>
          <a:noFill/>
        </p:spPr>
      </p:pic>
      <p:pic>
        <p:nvPicPr>
          <p:cNvPr id="205873" name="Picture 49" descr="0_5db78_af632721_S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979613" y="5805488"/>
            <a:ext cx="400050" cy="105251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часы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5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5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5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5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5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5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5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05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5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05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05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05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5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0" grpId="0"/>
      <p:bldP spid="205830" grpId="1"/>
      <p:bldP spid="205832" grpId="0"/>
      <p:bldP spid="205834" grpId="0"/>
      <p:bldP spid="205835" grpId="0"/>
      <p:bldP spid="205835" grpId="1"/>
      <p:bldP spid="205836" grpId="0" animBg="1"/>
      <p:bldP spid="205837" grpId="0" animBg="1"/>
      <p:bldP spid="205838" grpId="0" animBg="1"/>
      <p:bldP spid="205839" grpId="0" animBg="1"/>
      <p:bldP spid="205840" grpId="0" animBg="1"/>
      <p:bldP spid="205855" grpId="0"/>
      <p:bldP spid="205856" grpId="0"/>
      <p:bldP spid="205856" grpId="1"/>
      <p:bldP spid="205858" grpId="0"/>
      <p:bldP spid="205861" grpId="0"/>
      <p:bldP spid="205862" grpId="0"/>
      <p:bldP spid="205862" grpId="1"/>
      <p:bldP spid="205863" grpId="0"/>
      <p:bldP spid="205863" grpId="1"/>
      <p:bldP spid="205864" grpId="1"/>
      <p:bldP spid="20586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8" name="Picture 4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6551613" y="5229225"/>
            <a:ext cx="25923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e.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It’s eleven 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fifty-three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.</a:t>
            </a:r>
            <a:endParaRPr lang="ru-RU" sz="4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468313" y="260350"/>
            <a:ext cx="36734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3600" b="1">
                <a:solidFill>
                  <a:srgbClr val="FF0000"/>
                </a:solidFill>
                <a:latin typeface="Times New Roman" pitchFamily="18" charset="0"/>
              </a:rPr>
              <a:t>1.</a:t>
            </a:r>
            <a:r>
              <a:rPr lang="ru-RU" sz="36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It’s a quarter past eight.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6696075" y="1341438"/>
            <a:ext cx="24479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b.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It’s  eight 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fifteen.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3" name="Rectangle 9"/>
          <p:cNvSpPr>
            <a:spLocks noChangeArrowheads="1"/>
          </p:cNvSpPr>
          <p:nvPr/>
        </p:nvSpPr>
        <p:spPr bwMode="auto">
          <a:xfrm>
            <a:off x="6769100" y="4005263"/>
            <a:ext cx="23749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d.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It’s three 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twenty.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4" name="Rectangle 10"/>
          <p:cNvSpPr>
            <a:spLocks noChangeArrowheads="1"/>
          </p:cNvSpPr>
          <p:nvPr/>
        </p:nvSpPr>
        <p:spPr bwMode="auto">
          <a:xfrm>
            <a:off x="6623050" y="2708275"/>
            <a:ext cx="25209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c.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 It’s ten 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thirty-eight.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5" name="Rectangle 11"/>
          <p:cNvSpPr>
            <a:spLocks noChangeArrowheads="1"/>
          </p:cNvSpPr>
          <p:nvPr/>
        </p:nvSpPr>
        <p:spPr bwMode="auto">
          <a:xfrm>
            <a:off x="6696075" y="333375"/>
            <a:ext cx="24479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838200" indent="-838200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a.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It’s ten </a:t>
            </a:r>
            <a:br>
              <a:rPr lang="en-US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ten.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6" name="Rectangle 12"/>
          <p:cNvSpPr>
            <a:spLocks noChangeArrowheads="1"/>
          </p:cNvSpPr>
          <p:nvPr/>
        </p:nvSpPr>
        <p:spPr bwMode="auto">
          <a:xfrm>
            <a:off x="900113" y="1412875"/>
            <a:ext cx="374491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Times New Roman" pitchFamily="18" charset="0"/>
              </a:rPr>
              <a:t>2.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It’s seven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minutes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to twelve.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7" name="Rectangle 13"/>
          <p:cNvSpPr>
            <a:spLocks noChangeArrowheads="1"/>
          </p:cNvSpPr>
          <p:nvPr/>
        </p:nvSpPr>
        <p:spPr bwMode="auto">
          <a:xfrm>
            <a:off x="684213" y="2781300"/>
            <a:ext cx="43211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Times New Roman" pitchFamily="18" charset="0"/>
              </a:rPr>
              <a:t>3.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It’s twenty minutes 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past three.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8" name="Rectangle 14"/>
          <p:cNvSpPr>
            <a:spLocks noChangeArrowheads="1"/>
          </p:cNvSpPr>
          <p:nvPr/>
        </p:nvSpPr>
        <p:spPr bwMode="auto">
          <a:xfrm>
            <a:off x="611188" y="5876925"/>
            <a:ext cx="417671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3200" b="1">
                <a:solidFill>
                  <a:srgbClr val="FF0000"/>
                </a:solidFill>
                <a:latin typeface="Times New Roman" pitchFamily="18" charset="0"/>
              </a:rPr>
              <a:t>5.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It’s  twenty-two 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minutes to eleven. </a:t>
            </a:r>
            <a:br>
              <a:rPr lang="en-US" sz="3200" b="1">
                <a:solidFill>
                  <a:schemeClr val="tx2"/>
                </a:solidFill>
                <a:latin typeface="Times New Roman" pitchFamily="18" charset="0"/>
              </a:rPr>
            </a:b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7999" name="Rectangle 15"/>
          <p:cNvSpPr>
            <a:spLocks noChangeArrowheads="1"/>
          </p:cNvSpPr>
          <p:nvPr/>
        </p:nvSpPr>
        <p:spPr bwMode="auto">
          <a:xfrm>
            <a:off x="827088" y="4221163"/>
            <a:ext cx="36337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Times New Roman" pitchFamily="18" charset="0"/>
              </a:rPr>
              <a:t>4.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It’s  ten minutes 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200" b="1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past ten.</a:t>
            </a:r>
            <a:endParaRPr lang="ru-RU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8000" name="Line 16"/>
          <p:cNvSpPr>
            <a:spLocks noChangeShapeType="1"/>
          </p:cNvSpPr>
          <p:nvPr/>
        </p:nvSpPr>
        <p:spPr bwMode="auto">
          <a:xfrm>
            <a:off x="3851275" y="549275"/>
            <a:ext cx="3168650" cy="1079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8001" name="Line 17"/>
          <p:cNvSpPr>
            <a:spLocks noChangeShapeType="1"/>
          </p:cNvSpPr>
          <p:nvPr/>
        </p:nvSpPr>
        <p:spPr bwMode="auto">
          <a:xfrm>
            <a:off x="3563938" y="1773238"/>
            <a:ext cx="3168650" cy="35274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8002" name="Line 18"/>
          <p:cNvSpPr>
            <a:spLocks noChangeShapeType="1"/>
          </p:cNvSpPr>
          <p:nvPr/>
        </p:nvSpPr>
        <p:spPr bwMode="auto">
          <a:xfrm flipV="1">
            <a:off x="4211638" y="836613"/>
            <a:ext cx="2519362" cy="36718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8003" name="Line 19"/>
          <p:cNvSpPr>
            <a:spLocks noChangeShapeType="1"/>
          </p:cNvSpPr>
          <p:nvPr/>
        </p:nvSpPr>
        <p:spPr bwMode="auto">
          <a:xfrm>
            <a:off x="3779838" y="3141663"/>
            <a:ext cx="3168650" cy="1035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8004" name="Line 20"/>
          <p:cNvSpPr>
            <a:spLocks noChangeShapeType="1"/>
          </p:cNvSpPr>
          <p:nvPr/>
        </p:nvSpPr>
        <p:spPr bwMode="auto">
          <a:xfrm flipV="1">
            <a:off x="4284663" y="3357563"/>
            <a:ext cx="2519362" cy="2447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98005" name="Picture 21" descr="clockzi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effectLst/>
        </p:spPr>
      </p:pic>
      <p:pic>
        <p:nvPicPr>
          <p:cNvPr id="298006" name="Picture 22" descr="7db4b639e04b44d5abd0c3d479ce9bcd_mediumv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1196975"/>
            <a:ext cx="971550" cy="971550"/>
          </a:xfrm>
          <a:prstGeom prst="rect">
            <a:avLst/>
          </a:prstGeom>
          <a:noFill/>
        </p:spPr>
      </p:pic>
      <p:pic>
        <p:nvPicPr>
          <p:cNvPr id="298007" name="Picture 23" descr="0_5ba63_c5c40b63_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2636838"/>
            <a:ext cx="839788" cy="863600"/>
          </a:xfrm>
          <a:prstGeom prst="rect">
            <a:avLst/>
          </a:prstGeom>
          <a:noFill/>
          <a:effectLst/>
        </p:spPr>
      </p:pic>
      <p:pic>
        <p:nvPicPr>
          <p:cNvPr id="298008" name="Picture 24" descr="kc830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5300663"/>
            <a:ext cx="968375" cy="1008062"/>
          </a:xfrm>
          <a:prstGeom prst="rect">
            <a:avLst/>
          </a:prstGeom>
          <a:noFill/>
        </p:spPr>
      </p:pic>
      <p:pic>
        <p:nvPicPr>
          <p:cNvPr id="298009" name="Picture 25" descr="123979085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3789363"/>
            <a:ext cx="1042988" cy="1042987"/>
          </a:xfrm>
          <a:prstGeom prst="rect">
            <a:avLst/>
          </a:prstGeom>
          <a:noFill/>
        </p:spPr>
      </p:pic>
      <p:sp>
        <p:nvSpPr>
          <p:cNvPr id="29801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часы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7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7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7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7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8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8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8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8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8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8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8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9" grpId="0"/>
      <p:bldP spid="297990" grpId="0"/>
      <p:bldP spid="297991" grpId="0"/>
      <p:bldP spid="297993" grpId="0"/>
      <p:bldP spid="297994" grpId="0"/>
      <p:bldP spid="297995" grpId="0"/>
      <p:bldP spid="297996" grpId="0"/>
      <p:bldP spid="297997" grpId="0"/>
      <p:bldP spid="297998" grpId="0"/>
      <p:bldP spid="297999" grpId="0"/>
      <p:bldP spid="298000" grpId="0" animBg="1"/>
      <p:bldP spid="298001" grpId="0" animBg="1"/>
      <p:bldP spid="298002" grpId="0" animBg="1"/>
      <p:bldP spid="298003" grpId="0" animBg="1"/>
      <p:bldP spid="29800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 descr="euro-bullet-train-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7573" name="Picture 5" descr="mann15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363" y="4005263"/>
            <a:ext cx="2627312" cy="2852737"/>
          </a:xfrm>
          <a:prstGeom prst="rect">
            <a:avLst/>
          </a:prstGeom>
          <a:noFill/>
        </p:spPr>
      </p:pic>
      <p:sp>
        <p:nvSpPr>
          <p:cNvPr id="237574" name="AutoShape 6"/>
          <p:cNvSpPr>
            <a:spLocks noChangeArrowheads="1"/>
          </p:cNvSpPr>
          <p:nvPr/>
        </p:nvSpPr>
        <p:spPr bwMode="auto">
          <a:xfrm>
            <a:off x="3059113" y="2492375"/>
            <a:ext cx="3384550" cy="1152525"/>
          </a:xfrm>
          <a:prstGeom prst="wedgeRoundRectCallout">
            <a:avLst>
              <a:gd name="adj1" fmla="val 62616"/>
              <a:gd name="adj2" fmla="val 13788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What time does our train arrive?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37575" name="AutoShape 7"/>
          <p:cNvSpPr>
            <a:spLocks noChangeArrowheads="1"/>
          </p:cNvSpPr>
          <p:nvPr/>
        </p:nvSpPr>
        <p:spPr bwMode="auto">
          <a:xfrm>
            <a:off x="1116013" y="5229225"/>
            <a:ext cx="3602037" cy="1341438"/>
          </a:xfrm>
          <a:prstGeom prst="wedgeRoundRectCallout">
            <a:avLst>
              <a:gd name="adj1" fmla="val 69481"/>
              <a:gd name="adj2" fmla="val -10136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Our train  arrives at 2.36 am.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37577" name="Rectangle 9"/>
          <p:cNvSpPr>
            <a:spLocks noChangeArrowheads="1"/>
          </p:cNvSpPr>
          <p:nvPr/>
        </p:nvSpPr>
        <p:spPr bwMode="auto">
          <a:xfrm>
            <a:off x="250825" y="1700213"/>
            <a:ext cx="8642350" cy="2592387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250825" y="2420938"/>
            <a:ext cx="8353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8000" b="1">
                <a:latin typeface="Times New Roman" pitchFamily="18" charset="0"/>
              </a:rPr>
              <a:t>At  the </a:t>
            </a:r>
            <a:br>
              <a:rPr lang="en-US" sz="8000" b="1">
                <a:latin typeface="Times New Roman" pitchFamily="18" charset="0"/>
              </a:rPr>
            </a:br>
            <a:r>
              <a:rPr lang="en-US" sz="8000" b="1">
                <a:latin typeface="Times New Roman" pitchFamily="18" charset="0"/>
              </a:rPr>
              <a:t>railway  station</a:t>
            </a:r>
            <a:endParaRPr lang="ru-RU" sz="8000" b="1">
              <a:latin typeface="Times New Roman" pitchFamily="18" charset="0"/>
            </a:endParaRPr>
          </a:p>
        </p:txBody>
      </p:sp>
      <p:sp>
        <p:nvSpPr>
          <p:cNvPr id="237579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вокзал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7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  <p:bldP spid="237575" grpId="0" animBg="1"/>
      <p:bldP spid="237577" grpId="0" animBg="1"/>
      <p:bldP spid="237577" grpId="1" animBg="1"/>
      <p:bldP spid="237578" grpId="0"/>
      <p:bldP spid="237578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7" name="Picture 5" descr="bdc2b22d2c87f105a0ebe3a6fed180be_ful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512425" cy="74930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33478" name="Picture 6" descr="mann15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00338" y="3716338"/>
            <a:ext cx="2627312" cy="285273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33479" name="AutoShape 7"/>
          <p:cNvSpPr>
            <a:spLocks noChangeArrowheads="1"/>
          </p:cNvSpPr>
          <p:nvPr/>
        </p:nvSpPr>
        <p:spPr bwMode="auto">
          <a:xfrm>
            <a:off x="5292725" y="1844675"/>
            <a:ext cx="3384550" cy="1655763"/>
          </a:xfrm>
          <a:prstGeom prst="wedgeRoundRectCallout">
            <a:avLst>
              <a:gd name="adj1" fmla="val -63556"/>
              <a:gd name="adj2" fmla="val 10301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What is the number of our flight?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33480" name="AutoShape 8"/>
          <p:cNvSpPr>
            <a:spLocks noChangeArrowheads="1"/>
          </p:cNvSpPr>
          <p:nvPr/>
        </p:nvSpPr>
        <p:spPr bwMode="auto">
          <a:xfrm>
            <a:off x="179388" y="1557338"/>
            <a:ext cx="3384550" cy="1728787"/>
          </a:xfrm>
          <a:prstGeom prst="wedgeRoundRectCallout">
            <a:avLst>
              <a:gd name="adj1" fmla="val 38556"/>
              <a:gd name="adj2" fmla="val 10647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The number of our flight is 5602WR.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33482" name="AutoShape 10"/>
          <p:cNvSpPr>
            <a:spLocks noChangeArrowheads="1"/>
          </p:cNvSpPr>
          <p:nvPr/>
        </p:nvSpPr>
        <p:spPr bwMode="auto">
          <a:xfrm>
            <a:off x="5435600" y="1196975"/>
            <a:ext cx="3384550" cy="1655763"/>
          </a:xfrm>
          <a:prstGeom prst="wedgeRoundRectCallout">
            <a:avLst>
              <a:gd name="adj1" fmla="val -67824"/>
              <a:gd name="adj2" fmla="val 1432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What time does our plane leave?</a:t>
            </a:r>
            <a:endParaRPr lang="ru-RU" sz="3200" b="1">
              <a:latin typeface="Times New Roman" pitchFamily="18" charset="0"/>
            </a:endParaRPr>
          </a:p>
        </p:txBody>
      </p:sp>
      <p:pic>
        <p:nvPicPr>
          <p:cNvPr id="233485" name="Picture 13" descr="qqrj5bdq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-458788"/>
            <a:ext cx="3455988" cy="2552701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33487" name="Picture 15" descr="Samolet-0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1116013" y="5013325"/>
            <a:ext cx="3959226" cy="1119188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33488" name="AutoShape 16"/>
          <p:cNvSpPr>
            <a:spLocks noChangeArrowheads="1"/>
          </p:cNvSpPr>
          <p:nvPr/>
        </p:nvSpPr>
        <p:spPr bwMode="auto">
          <a:xfrm>
            <a:off x="0" y="1268413"/>
            <a:ext cx="3384550" cy="2089150"/>
          </a:xfrm>
          <a:prstGeom prst="wedgeRoundRectCallout">
            <a:avLst>
              <a:gd name="adj1" fmla="val 44042"/>
              <a:gd name="adj2" fmla="val 9308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Our plane  leaves in nine minutes at 10.19 pm. Gate 7.</a:t>
            </a:r>
            <a:endParaRPr lang="ru-RU" sz="3200" b="1">
              <a:latin typeface="Times New Roman" pitchFamily="18" charset="0"/>
            </a:endParaRPr>
          </a:p>
        </p:txBody>
      </p:sp>
      <p:pic>
        <p:nvPicPr>
          <p:cNvPr id="233489" name="Picture 17" descr="Trap-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5650" y="5734050"/>
            <a:ext cx="1295400" cy="7239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33490" name="Picture 18" descr="Samolet-2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148263" y="4868863"/>
            <a:ext cx="3590925" cy="2693987"/>
          </a:xfrm>
          <a:prstGeom prst="rect">
            <a:avLst/>
          </a:prstGeom>
          <a:noFill/>
        </p:spPr>
      </p:pic>
      <p:pic>
        <p:nvPicPr>
          <p:cNvPr id="233492" name="Picture 20" descr="0_6d383_833dc63_S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779838" y="404813"/>
            <a:ext cx="2160587" cy="990600"/>
          </a:xfrm>
          <a:prstGeom prst="rect">
            <a:avLst/>
          </a:prstGeom>
          <a:noFill/>
        </p:spPr>
      </p:pic>
      <p:pic>
        <p:nvPicPr>
          <p:cNvPr id="233493" name="Picture 21" descr="0_6d387_70034f2c_S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732588" y="0"/>
            <a:ext cx="1714500" cy="785813"/>
          </a:xfrm>
          <a:prstGeom prst="rect">
            <a:avLst/>
          </a:prstGeom>
          <a:noFill/>
        </p:spPr>
      </p:pic>
      <p:sp>
        <p:nvSpPr>
          <p:cNvPr id="233495" name="AutoShape 23"/>
          <p:cNvSpPr>
            <a:spLocks noChangeArrowheads="1"/>
          </p:cNvSpPr>
          <p:nvPr/>
        </p:nvSpPr>
        <p:spPr bwMode="auto">
          <a:xfrm>
            <a:off x="5364163" y="1196975"/>
            <a:ext cx="3384550" cy="2087563"/>
          </a:xfrm>
          <a:prstGeom prst="wedgeRoundRectCallout">
            <a:avLst>
              <a:gd name="adj1" fmla="val -65338"/>
              <a:gd name="adj2" fmla="val 10254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What time do we land in Moscow? I mean in Sheremetyevo.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33496" name="AutoShape 24"/>
          <p:cNvSpPr>
            <a:spLocks noChangeArrowheads="1"/>
          </p:cNvSpPr>
          <p:nvPr/>
        </p:nvSpPr>
        <p:spPr bwMode="auto">
          <a:xfrm>
            <a:off x="250825" y="1412875"/>
            <a:ext cx="3384550" cy="2016125"/>
          </a:xfrm>
          <a:prstGeom prst="wedgeRoundRectCallout">
            <a:avLst>
              <a:gd name="adj1" fmla="val 36162"/>
              <a:gd name="adj2" fmla="val 8952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Times New Roman" pitchFamily="18" charset="0"/>
              </a:rPr>
              <a:t> In three hours. At  13.19 pm. Just at lunch time.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33497" name="AutoShape 2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3498" name="Rectangle 26"/>
          <p:cNvSpPr>
            <a:spLocks noChangeArrowheads="1"/>
          </p:cNvSpPr>
          <p:nvPr/>
        </p:nvSpPr>
        <p:spPr bwMode="auto">
          <a:xfrm>
            <a:off x="1763713" y="1268413"/>
            <a:ext cx="5257800" cy="25209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3499" name="Rectangle 27"/>
          <p:cNvSpPr>
            <a:spLocks noChangeArrowheads="1"/>
          </p:cNvSpPr>
          <p:nvPr/>
        </p:nvSpPr>
        <p:spPr bwMode="auto">
          <a:xfrm>
            <a:off x="1476375" y="1989138"/>
            <a:ext cx="5616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8000" b="1">
                <a:latin typeface="Times New Roman" pitchFamily="18" charset="0"/>
              </a:rPr>
              <a:t>At  the  airport</a:t>
            </a:r>
          </a:p>
        </p:txBody>
      </p:sp>
    </p:spTree>
  </p:cSld>
  <p:clrMapOvr>
    <a:masterClrMapping/>
  </p:clrMapOvr>
  <p:transition>
    <p:sndAc>
      <p:stSnd>
        <p:snd r:embed="rId2" name="табло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3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3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3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3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3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3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3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9" grpId="0" animBg="1"/>
      <p:bldP spid="233479" grpId="1" animBg="1"/>
      <p:bldP spid="233480" grpId="0" animBg="1"/>
      <p:bldP spid="233480" grpId="1" animBg="1"/>
      <p:bldP spid="233482" grpId="0" animBg="1"/>
      <p:bldP spid="233482" grpId="1" animBg="1"/>
      <p:bldP spid="233488" grpId="0" animBg="1"/>
      <p:bldP spid="233488" grpId="1" animBg="1"/>
      <p:bldP spid="233495" grpId="0" animBg="1"/>
      <p:bldP spid="233496" grpId="0" animBg="1"/>
      <p:bldP spid="233498" grpId="0" animBg="1"/>
      <p:bldP spid="233498" grpId="1" animBg="1"/>
      <p:bldP spid="233499" grpId="0"/>
      <p:bldP spid="233499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2" name="Picture 4" descr="0_79fe0_ba1268e6_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</p:spPr>
      </p:pic>
      <p:pic>
        <p:nvPicPr>
          <p:cNvPr id="283653" name="Picture 5" descr="school-building-hi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365625"/>
            <a:ext cx="3995738" cy="20447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3655" name="Picture 7" descr="kids_clipart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84438" y="5229225"/>
            <a:ext cx="1470025" cy="16287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3668" name="Picture 20" descr="home-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3800" y="3068638"/>
            <a:ext cx="2665413" cy="2665412"/>
          </a:xfrm>
          <a:prstGeom prst="rect">
            <a:avLst/>
          </a:prstGeom>
          <a:noFill/>
        </p:spPr>
      </p:pic>
      <p:pic>
        <p:nvPicPr>
          <p:cNvPr id="283669" name="Picture 21" descr="0_6aad4_ee17b5e4_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27538" y="3868738"/>
            <a:ext cx="4930775" cy="2989262"/>
          </a:xfrm>
          <a:prstGeom prst="rect">
            <a:avLst/>
          </a:prstGeom>
          <a:noFill/>
        </p:spPr>
      </p:pic>
      <p:pic>
        <p:nvPicPr>
          <p:cNvPr id="283674" name="Picture 26" descr="3lpregh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500563" y="3908425"/>
            <a:ext cx="4643437" cy="29495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3675" name="Picture 27" descr="iron gate pa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211638" y="4437063"/>
            <a:ext cx="5545137" cy="27813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3682" name="Picture 34" descr="ar120062087542647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4538663"/>
            <a:ext cx="1979613" cy="231933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83683" name="Picture 35" descr="phone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164388" y="3141663"/>
            <a:ext cx="1979612" cy="2001837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83684" name="AutoShape 36"/>
          <p:cNvSpPr>
            <a:spLocks noChangeArrowheads="1"/>
          </p:cNvSpPr>
          <p:nvPr/>
        </p:nvSpPr>
        <p:spPr bwMode="auto">
          <a:xfrm>
            <a:off x="1979613" y="188913"/>
            <a:ext cx="2952750" cy="936625"/>
          </a:xfrm>
          <a:prstGeom prst="wedgeRoundRectCallout">
            <a:avLst>
              <a:gd name="adj1" fmla="val -86454"/>
              <a:gd name="adj2" fmla="val 49525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Hello. I want the zoo.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83685" name="AutoShape 37"/>
          <p:cNvSpPr>
            <a:spLocks noChangeArrowheads="1"/>
          </p:cNvSpPr>
          <p:nvPr/>
        </p:nvSpPr>
        <p:spPr bwMode="auto">
          <a:xfrm>
            <a:off x="4716463" y="836613"/>
            <a:ext cx="3673475" cy="647700"/>
          </a:xfrm>
          <a:prstGeom prst="wedgeRoundRectCallout">
            <a:avLst>
              <a:gd name="adj1" fmla="val 42653"/>
              <a:gd name="adj2" fmla="val 41789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 The zoo speaking.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83686" name="AutoShape 38"/>
          <p:cNvSpPr>
            <a:spLocks noChangeArrowheads="1"/>
          </p:cNvSpPr>
          <p:nvPr/>
        </p:nvSpPr>
        <p:spPr bwMode="auto">
          <a:xfrm>
            <a:off x="1331913" y="1268413"/>
            <a:ext cx="3527425" cy="936625"/>
          </a:xfrm>
          <a:prstGeom prst="wedgeRoundRectCallout">
            <a:avLst>
              <a:gd name="adj1" fmla="val -61880"/>
              <a:gd name="adj2" fmla="val 37898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 When are you closed for lunch?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83687" name="AutoShape 39"/>
          <p:cNvSpPr>
            <a:spLocks noChangeArrowheads="1"/>
          </p:cNvSpPr>
          <p:nvPr/>
        </p:nvSpPr>
        <p:spPr bwMode="auto">
          <a:xfrm>
            <a:off x="4932363" y="1628775"/>
            <a:ext cx="3671887" cy="1368425"/>
          </a:xfrm>
          <a:prstGeom prst="wedgeRoundRectCallout">
            <a:avLst>
              <a:gd name="adj1" fmla="val 36468"/>
              <a:gd name="adj2" fmla="val 12099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 Our lunch break is from 12 to 13. We’ll open in half an hour.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83688" name="AutoShape 40"/>
          <p:cNvSpPr>
            <a:spLocks noChangeArrowheads="1"/>
          </p:cNvSpPr>
          <p:nvPr/>
        </p:nvSpPr>
        <p:spPr bwMode="auto">
          <a:xfrm>
            <a:off x="1979613" y="2781300"/>
            <a:ext cx="2952750" cy="504825"/>
          </a:xfrm>
          <a:prstGeom prst="wedgeRoundRectCallout">
            <a:avLst>
              <a:gd name="adj1" fmla="val -85912"/>
              <a:gd name="adj2" fmla="val 44968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 Thank you.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83689" name="AutoShape 41"/>
          <p:cNvSpPr>
            <a:spLocks noChangeArrowheads="1"/>
          </p:cNvSpPr>
          <p:nvPr/>
        </p:nvSpPr>
        <p:spPr bwMode="auto">
          <a:xfrm>
            <a:off x="3348038" y="3429000"/>
            <a:ext cx="3671887" cy="1439863"/>
          </a:xfrm>
          <a:prstGeom prst="wedgeRoundRectCallout">
            <a:avLst>
              <a:gd name="adj1" fmla="val 79398"/>
              <a:gd name="adj2" fmla="val -170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 We’ll be glad to see you here. You are welcome.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83691" name="Rectangle 43"/>
          <p:cNvSpPr>
            <a:spLocks noChangeArrowheads="1"/>
          </p:cNvSpPr>
          <p:nvPr/>
        </p:nvSpPr>
        <p:spPr bwMode="auto">
          <a:xfrm>
            <a:off x="1258888" y="908050"/>
            <a:ext cx="6767512" cy="29527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3692" name="Rectangle 44"/>
          <p:cNvSpPr>
            <a:spLocks noChangeArrowheads="1"/>
          </p:cNvSpPr>
          <p:nvPr/>
        </p:nvSpPr>
        <p:spPr bwMode="auto">
          <a:xfrm>
            <a:off x="1403350" y="981075"/>
            <a:ext cx="66198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8000" b="1">
                <a:latin typeface="Times New Roman" pitchFamily="18" charset="0"/>
              </a:rPr>
              <a:t>Speaking o</a:t>
            </a:r>
            <a:r>
              <a:rPr lang="ru-RU" sz="8000" b="1">
                <a:latin typeface="Times New Roman" pitchFamily="18" charset="0"/>
              </a:rPr>
              <a:t>ver </a:t>
            </a:r>
            <a:endParaRPr lang="en-US" sz="8000" b="1">
              <a:latin typeface="Times New Roman" pitchFamily="18" charset="0"/>
            </a:endParaRPr>
          </a:p>
          <a:p>
            <a:r>
              <a:rPr lang="ru-RU" sz="8000" b="1">
                <a:latin typeface="Times New Roman" pitchFamily="18" charset="0"/>
              </a:rPr>
              <a:t>the telephone</a:t>
            </a:r>
            <a:r>
              <a:rPr lang="ru-RU" sz="8000">
                <a:latin typeface="Times New Roman" pitchFamily="18" charset="0"/>
              </a:rPr>
              <a:t> </a:t>
            </a:r>
          </a:p>
        </p:txBody>
      </p:sp>
      <p:sp>
        <p:nvSpPr>
          <p:cNvPr id="283693" name="AutoShape 4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телефон_CU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3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3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3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3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84" grpId="0" animBg="1"/>
      <p:bldP spid="283685" grpId="0" animBg="1"/>
      <p:bldP spid="283686" grpId="0" animBg="1"/>
      <p:bldP spid="283687" grpId="0" animBg="1"/>
      <p:bldP spid="283688" grpId="0" animBg="1"/>
      <p:bldP spid="283689" grpId="0" animBg="1"/>
      <p:bldP spid="283691" grpId="0" animBg="1"/>
      <p:bldP spid="283691" grpId="1" animBg="1"/>
      <p:bldP spid="283692" grpId="0"/>
      <p:bldP spid="28369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0_696b4_c27e10bc_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</p:spPr>
      </p:pic>
      <p:pic>
        <p:nvPicPr>
          <p:cNvPr id="300035" name="Picture 3" descr="0_81a27_6fbd0b22_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141663"/>
            <a:ext cx="9144000" cy="4032250"/>
          </a:xfrm>
          <a:prstGeom prst="rect">
            <a:avLst/>
          </a:prstGeom>
          <a:noFill/>
        </p:spPr>
      </p:pic>
      <p:pic>
        <p:nvPicPr>
          <p:cNvPr id="300036" name="Picture 4" descr="0_6ab3f_dde4cdd0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19250" y="3357563"/>
            <a:ext cx="7524750" cy="3816350"/>
          </a:xfrm>
          <a:prstGeom prst="rect">
            <a:avLst/>
          </a:prstGeom>
          <a:noFill/>
        </p:spPr>
      </p:pic>
      <p:pic>
        <p:nvPicPr>
          <p:cNvPr id="300037" name="Picture 5" descr="88982536_4068804_0_b7f14_a3f1bc8e_X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1275" y="2708275"/>
            <a:ext cx="3338513" cy="2838450"/>
          </a:xfrm>
          <a:prstGeom prst="rect">
            <a:avLst/>
          </a:prstGeom>
          <a:noFill/>
        </p:spPr>
      </p:pic>
      <p:pic>
        <p:nvPicPr>
          <p:cNvPr id="300038" name="Picture 6" descr="0_3ad3c_73ff1eb6_XX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1549400" y="2852738"/>
            <a:ext cx="8496300" cy="3105150"/>
          </a:xfrm>
          <a:prstGeom prst="rect">
            <a:avLst/>
          </a:prstGeom>
          <a:noFill/>
        </p:spPr>
      </p:pic>
      <p:pic>
        <p:nvPicPr>
          <p:cNvPr id="300039" name="Picture 7" descr="0_b8253_b85fff2a_X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03575" y="1773238"/>
            <a:ext cx="7561263" cy="5721350"/>
          </a:xfrm>
          <a:prstGeom prst="rect">
            <a:avLst/>
          </a:prstGeom>
          <a:noFill/>
        </p:spPr>
      </p:pic>
      <p:pic>
        <p:nvPicPr>
          <p:cNvPr id="300040" name="Picture 8" descr="0_6edbf_fb3fca6e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-323850" y="5414963"/>
            <a:ext cx="6694488" cy="1743075"/>
          </a:xfrm>
          <a:prstGeom prst="rect">
            <a:avLst/>
          </a:prstGeom>
          <a:noFill/>
        </p:spPr>
      </p:pic>
      <p:pic>
        <p:nvPicPr>
          <p:cNvPr id="300041" name="Picture 9" descr="0_6aaa6_ee67e9dc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19475" y="4221163"/>
            <a:ext cx="1960563" cy="2852737"/>
          </a:xfrm>
          <a:prstGeom prst="rect">
            <a:avLst/>
          </a:prstGeom>
          <a:noFill/>
        </p:spPr>
      </p:pic>
      <p:pic>
        <p:nvPicPr>
          <p:cNvPr id="300042" name="Picture 10" descr="0_76426_d4e03fa0_S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563938" y="-603250"/>
            <a:ext cx="1944687" cy="1890713"/>
          </a:xfrm>
          <a:prstGeom prst="rect">
            <a:avLst/>
          </a:prstGeom>
          <a:noFill/>
        </p:spPr>
      </p:pic>
      <p:pic>
        <p:nvPicPr>
          <p:cNvPr id="300043" name="Picture 11" descr="88982536_4068804_0_b7f14_a3f1bc8e_XL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835150" y="4797425"/>
            <a:ext cx="1655763" cy="1406525"/>
          </a:xfrm>
          <a:prstGeom prst="rect">
            <a:avLst/>
          </a:prstGeom>
          <a:noFill/>
        </p:spPr>
      </p:pic>
      <p:pic>
        <p:nvPicPr>
          <p:cNvPr id="300044" name="Picture 12" descr="88982536_4068804_0_b7f14_a3f1bc8e_XL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300788" y="2349500"/>
            <a:ext cx="1295400" cy="1101725"/>
          </a:xfrm>
          <a:prstGeom prst="rect">
            <a:avLst/>
          </a:prstGeom>
          <a:noFill/>
        </p:spPr>
      </p:pic>
      <p:pic>
        <p:nvPicPr>
          <p:cNvPr id="300045" name="Picture 13" descr="0_6aaf6_3b843f8f_L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-1044575" y="5300663"/>
            <a:ext cx="4103688" cy="1987550"/>
          </a:xfrm>
          <a:prstGeom prst="rect">
            <a:avLst/>
          </a:prstGeom>
          <a:noFill/>
        </p:spPr>
      </p:pic>
      <p:pic>
        <p:nvPicPr>
          <p:cNvPr id="300047" name="Picture 15" descr="88982536_4068804_0_b7f14_a3f1bc8e_X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516688" y="1700213"/>
            <a:ext cx="2089150" cy="1778000"/>
          </a:xfrm>
          <a:prstGeom prst="rect">
            <a:avLst/>
          </a:prstGeom>
          <a:noFill/>
        </p:spPr>
      </p:pic>
      <p:pic>
        <p:nvPicPr>
          <p:cNvPr id="300048" name="Picture 16" descr="88982536_4068804_0_b7f14_a3f1bc8e_XL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380288" y="2276475"/>
            <a:ext cx="1295400" cy="1101725"/>
          </a:xfrm>
          <a:prstGeom prst="rect">
            <a:avLst/>
          </a:prstGeom>
          <a:noFill/>
        </p:spPr>
      </p:pic>
      <p:sp>
        <p:nvSpPr>
          <p:cNvPr id="300061" name="WordArt 29"/>
          <p:cNvSpPr>
            <a:spLocks noChangeArrowheads="1" noChangeShapeType="1" noTextEdit="1"/>
          </p:cNvSpPr>
          <p:nvPr/>
        </p:nvSpPr>
        <p:spPr bwMode="auto">
          <a:xfrm>
            <a:off x="-828675" y="1844675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9</a:t>
            </a:r>
          </a:p>
        </p:txBody>
      </p:sp>
      <p:sp>
        <p:nvSpPr>
          <p:cNvPr id="300062" name="WordArt 30"/>
          <p:cNvSpPr>
            <a:spLocks noChangeArrowheads="1" noChangeShapeType="1" noTextEdit="1"/>
          </p:cNvSpPr>
          <p:nvPr/>
        </p:nvSpPr>
        <p:spPr bwMode="auto">
          <a:xfrm>
            <a:off x="-1189038" y="1989138"/>
            <a:ext cx="935038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CC"/>
                </a:solidFill>
                <a:latin typeface="Arial Black"/>
              </a:rPr>
              <a:t>10</a:t>
            </a:r>
          </a:p>
        </p:txBody>
      </p:sp>
      <p:sp>
        <p:nvSpPr>
          <p:cNvPr id="300063" name="WordArt 31"/>
          <p:cNvSpPr>
            <a:spLocks noChangeArrowheads="1" noChangeShapeType="1" noTextEdit="1"/>
          </p:cNvSpPr>
          <p:nvPr/>
        </p:nvSpPr>
        <p:spPr bwMode="auto">
          <a:xfrm>
            <a:off x="-1044575" y="1700213"/>
            <a:ext cx="792162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11</a:t>
            </a:r>
          </a:p>
        </p:txBody>
      </p:sp>
      <p:sp>
        <p:nvSpPr>
          <p:cNvPr id="300064" name="WordArt 32"/>
          <p:cNvSpPr>
            <a:spLocks noChangeArrowheads="1" noChangeShapeType="1" noTextEdit="1"/>
          </p:cNvSpPr>
          <p:nvPr/>
        </p:nvSpPr>
        <p:spPr bwMode="auto">
          <a:xfrm>
            <a:off x="-1044575" y="1412875"/>
            <a:ext cx="86518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12</a:t>
            </a:r>
          </a:p>
        </p:txBody>
      </p:sp>
      <p:pic>
        <p:nvPicPr>
          <p:cNvPr id="300066" name="Picture 34" descr="0_54638_36a10b75_XX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0" y="0"/>
            <a:ext cx="1595438" cy="2708275"/>
          </a:xfrm>
          <a:prstGeom prst="rect">
            <a:avLst/>
          </a:prstGeom>
          <a:noFill/>
        </p:spPr>
      </p:pic>
      <p:pic>
        <p:nvPicPr>
          <p:cNvPr id="300067" name="Picture 35" descr="foto_2235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 rot="3403651" flipH="1">
            <a:off x="642938" y="5018087"/>
            <a:ext cx="609600" cy="1895475"/>
          </a:xfrm>
          <a:prstGeom prst="rect">
            <a:avLst/>
          </a:prstGeom>
          <a:noFill/>
        </p:spPr>
      </p:pic>
      <p:pic>
        <p:nvPicPr>
          <p:cNvPr id="300070" name="Picture 38" descr="0_6b3fe_84dbcb81_L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156325" y="3789363"/>
            <a:ext cx="3240088" cy="2873375"/>
          </a:xfrm>
          <a:prstGeom prst="rect">
            <a:avLst/>
          </a:prstGeom>
          <a:noFill/>
        </p:spPr>
      </p:pic>
      <p:pic>
        <p:nvPicPr>
          <p:cNvPr id="300072" name="Picture 40" descr="0_6fd54_9911b4d2_L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6300788" y="3357563"/>
            <a:ext cx="928687" cy="2532062"/>
          </a:xfrm>
          <a:prstGeom prst="rect">
            <a:avLst/>
          </a:prstGeom>
          <a:noFill/>
        </p:spPr>
      </p:pic>
      <p:pic>
        <p:nvPicPr>
          <p:cNvPr id="300073" name="Picture 41" descr="0_6fd54_9911b4d2_L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659563" y="4076700"/>
            <a:ext cx="638175" cy="1739900"/>
          </a:xfrm>
          <a:prstGeom prst="rect">
            <a:avLst/>
          </a:prstGeom>
          <a:noFill/>
        </p:spPr>
      </p:pic>
      <p:pic>
        <p:nvPicPr>
          <p:cNvPr id="300074" name="Picture 42" descr="88982536_4068804_0_b7f14_a3f1bc8e_X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5867400" y="4746625"/>
            <a:ext cx="1512888" cy="1285875"/>
          </a:xfrm>
          <a:prstGeom prst="rect">
            <a:avLst/>
          </a:prstGeom>
          <a:noFill/>
        </p:spPr>
      </p:pic>
      <p:pic>
        <p:nvPicPr>
          <p:cNvPr id="300075" name="Picture 43" descr="0_6fd54_9911b4d2_L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8388350" y="3644900"/>
            <a:ext cx="928688" cy="2532063"/>
          </a:xfrm>
          <a:prstGeom prst="rect">
            <a:avLst/>
          </a:prstGeom>
          <a:noFill/>
        </p:spPr>
      </p:pic>
      <p:pic>
        <p:nvPicPr>
          <p:cNvPr id="300076" name="Picture 44" descr="0_6edbc_fc88962a_L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7667625" y="5157788"/>
            <a:ext cx="2551113" cy="2062162"/>
          </a:xfrm>
          <a:prstGeom prst="rect">
            <a:avLst/>
          </a:prstGeom>
          <a:noFill/>
        </p:spPr>
      </p:pic>
      <p:pic>
        <p:nvPicPr>
          <p:cNvPr id="300077" name="Picture 45" descr="frogFAZ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7667625" y="4076700"/>
            <a:ext cx="792163" cy="744538"/>
          </a:xfrm>
          <a:prstGeom prst="rect">
            <a:avLst/>
          </a:prstGeom>
          <a:noFill/>
        </p:spPr>
      </p:pic>
      <p:sp>
        <p:nvSpPr>
          <p:cNvPr id="300078" name="WordArt 46"/>
          <p:cNvSpPr>
            <a:spLocks noChangeArrowheads="1" noChangeShapeType="1" noTextEdit="1"/>
          </p:cNvSpPr>
          <p:nvPr/>
        </p:nvSpPr>
        <p:spPr bwMode="auto">
          <a:xfrm>
            <a:off x="-684213" y="5921375"/>
            <a:ext cx="3587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FF"/>
                </a:solidFill>
                <a:latin typeface="Arial Black"/>
              </a:rPr>
              <a:t>1</a:t>
            </a:r>
          </a:p>
        </p:txBody>
      </p:sp>
      <p:sp>
        <p:nvSpPr>
          <p:cNvPr id="300079" name="WordArt 47"/>
          <p:cNvSpPr>
            <a:spLocks noChangeArrowheads="1" noChangeShapeType="1" noTextEdit="1"/>
          </p:cNvSpPr>
          <p:nvPr/>
        </p:nvSpPr>
        <p:spPr bwMode="auto">
          <a:xfrm>
            <a:off x="-973138" y="5589588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latin typeface="Arial Black"/>
              </a:rPr>
              <a:t>2</a:t>
            </a:r>
          </a:p>
        </p:txBody>
      </p:sp>
      <p:sp>
        <p:nvSpPr>
          <p:cNvPr id="300080" name="WordArt 48"/>
          <p:cNvSpPr>
            <a:spLocks noChangeArrowheads="1" noChangeShapeType="1" noTextEdit="1"/>
          </p:cNvSpPr>
          <p:nvPr/>
        </p:nvSpPr>
        <p:spPr bwMode="auto">
          <a:xfrm>
            <a:off x="-900113" y="5157788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3</a:t>
            </a:r>
          </a:p>
        </p:txBody>
      </p:sp>
      <p:sp>
        <p:nvSpPr>
          <p:cNvPr id="300081" name="WordArt 49"/>
          <p:cNvSpPr>
            <a:spLocks noChangeArrowheads="1" noChangeShapeType="1" noTextEdit="1"/>
          </p:cNvSpPr>
          <p:nvPr/>
        </p:nvSpPr>
        <p:spPr bwMode="auto">
          <a:xfrm>
            <a:off x="-757238" y="4797425"/>
            <a:ext cx="5762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 Black"/>
              </a:rPr>
              <a:t>4</a:t>
            </a:r>
          </a:p>
        </p:txBody>
      </p:sp>
      <p:sp>
        <p:nvSpPr>
          <p:cNvPr id="300082" name="WordArt 50"/>
          <p:cNvSpPr>
            <a:spLocks noChangeArrowheads="1" noChangeShapeType="1" noTextEdit="1"/>
          </p:cNvSpPr>
          <p:nvPr/>
        </p:nvSpPr>
        <p:spPr bwMode="auto">
          <a:xfrm>
            <a:off x="-973138" y="4076700"/>
            <a:ext cx="5762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 Black"/>
              </a:rPr>
              <a:t>5</a:t>
            </a:r>
          </a:p>
        </p:txBody>
      </p:sp>
      <p:sp>
        <p:nvSpPr>
          <p:cNvPr id="300083" name="WordArt 51"/>
          <p:cNvSpPr>
            <a:spLocks noChangeArrowheads="1" noChangeShapeType="1" noTextEdit="1"/>
          </p:cNvSpPr>
          <p:nvPr/>
        </p:nvSpPr>
        <p:spPr bwMode="auto">
          <a:xfrm>
            <a:off x="-973138" y="3644900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66"/>
                </a:solidFill>
                <a:latin typeface="Arial Black"/>
              </a:rPr>
              <a:t>6</a:t>
            </a:r>
          </a:p>
        </p:txBody>
      </p:sp>
      <p:sp>
        <p:nvSpPr>
          <p:cNvPr id="300084" name="WordArt 52"/>
          <p:cNvSpPr>
            <a:spLocks noChangeArrowheads="1" noChangeShapeType="1" noTextEdit="1"/>
          </p:cNvSpPr>
          <p:nvPr/>
        </p:nvSpPr>
        <p:spPr bwMode="auto">
          <a:xfrm>
            <a:off x="-1044575" y="3213100"/>
            <a:ext cx="576262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7</a:t>
            </a:r>
          </a:p>
        </p:txBody>
      </p:sp>
      <p:sp>
        <p:nvSpPr>
          <p:cNvPr id="300085" name="WordArt 53"/>
          <p:cNvSpPr>
            <a:spLocks noChangeArrowheads="1" noChangeShapeType="1" noTextEdit="1"/>
          </p:cNvSpPr>
          <p:nvPr/>
        </p:nvSpPr>
        <p:spPr bwMode="auto">
          <a:xfrm>
            <a:off x="-1044575" y="2492375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99FF"/>
                </a:solidFill>
                <a:latin typeface="Arial Black"/>
              </a:rPr>
              <a:t>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32948E-6 C 0.00365 0.01641 0.01164 0.03954 0.04098 0.03907 C 0.08282 0.03907 0.08612 -0.03792 0.13664 -0.03792 C 0.1823 -0.03792 0.15799 0.02913 0.20174 0.02867 C 0.24723 0.02867 0.22292 -0.01989 0.27188 -0.01989 C 0.31563 -0.01989 0.2915 0.01295 0.33056 0.01295 C 0.36823 0.01295 0.34879 -0.01226 0.38282 -0.01226 C 0.40244 -0.01226 0.40382 -0.00532 0.40573 1.32948E-6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300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13873E-6 C 0.00417 0.02474 0.01337 0.05942 0.04722 0.05873 C 0.09601 0.05873 0.09948 -0.05688 0.15799 -0.05711 C 0.21059 -0.05711 0.18247 0.04393 0.23316 0.04347 C 0.28559 0.04347 0.25781 -0.02982 0.31441 -0.02982 C 0.36493 -0.02982 0.33681 0.01966 0.38195 0.01966 C 0.42552 0.01966 0.40295 -0.01803 0.44219 -0.01803 C 0.46476 -0.01803 0.46667 -0.00786 0.46858 -2.13873E-6 " pathEditMode="relative" rAng="0" ptsTypes="ffffffff">
                                      <p:cBhvr>
                                        <p:cTn id="9" dur="2000" fill="hold"/>
                                        <p:tgtEl>
                                          <p:spTgt spid="300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96532E-6 C 0.00434 0.03122 0.01406 0.07515 0.05034 0.07445 C 0.10225 0.07445 0.10607 -0.07214 0.16857 -0.0726 C 0.22465 -0.0726 0.19461 0.05549 0.24878 0.05503 C 0.30503 0.05503 0.275 -0.03792 0.33524 -0.03792 C 0.38923 -0.03792 0.35937 0.02474 0.40746 0.02474 C 0.45382 0.02474 0.42968 -0.02312 0.47205 -0.02312 C 0.496 -0.02312 0.49774 -0.01017 0.5 -1.96532E-6 " pathEditMode="relative" rAng="0" ptsTypes="ffffffff">
                                      <p:cBhvr>
                                        <p:cTn id="12" dur="2000" fill="hold"/>
                                        <p:tgtEl>
                                          <p:spTgt spid="300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58382E-6 C 0.00487 0.05179 0.01511 0.12462 0.05261 0.12323 C 0.10799 0.12323 0.11181 -0.11954 0.17778 -0.11977 C 0.23664 -0.11977 0.20521 0.09179 0.26198 0.09109 C 0.32171 0.09109 0.28976 -0.06243 0.35365 -0.06243 C 0.41077 -0.06243 0.379 0.04115 0.42969 0.04115 C 0.47865 0.04115 0.4533 -0.03815 0.49792 -0.03815 C 0.52275 -0.03815 0.52466 -0.01665 0.52761 3.58382E-6 " pathEditMode="relative" rAng="0" ptsTypes="ffffffff">
                                      <p:cBhvr>
                                        <p:cTn id="15" dur="2000" fill="hold"/>
                                        <p:tgtEl>
                                          <p:spTgt spid="300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141 C 0.00521 0.06265 0.01719 0.13109 0.06111 0.12994 C 0.12414 0.12994 0.12882 -0.09781 0.20452 -0.0985 C 0.27257 -0.0985 0.23611 0.10057 0.30174 0.09942 C 0.37014 0.09942 0.33334 -0.04463 0.4066 -0.04463 C 0.47223 -0.04463 0.43577 0.05248 0.4941 0.05248 C 0.55018 0.05248 0.52101 -0.02174 0.57223 -0.02174 C 0.60139 -0.02174 0.60348 -0.00139 0.60625 0.0141 " pathEditMode="relative" rAng="0" ptsTypes="ffffffff">
                                      <p:cBhvr>
                                        <p:cTn id="18" dur="2000" fill="hold"/>
                                        <p:tgtEl>
                                          <p:spTgt spid="300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5549E-6 C 0.00573 0.04023 0.01858 0.09664 0.06632 0.09572 C 0.13455 0.09572 0.13924 -0.09272 0.22153 -0.09318 C 0.29514 -0.09318 0.2559 0.07144 0.32726 0.07075 C 0.40174 0.07075 0.36181 -0.04856 0.44115 -0.04856 C 0.51181 -0.04856 0.47274 0.0319 0.53576 0.0319 C 0.59688 0.0319 0.56545 -0.0296 0.62083 -0.0296 C 0.65226 -0.0296 0.65469 -0.01295 0.65747 4.85549E-6 " pathEditMode="relative" rAng="0" ptsTypes="ffffffff">
                                      <p:cBhvr>
                                        <p:cTn id="21" dur="2000" fill="hold"/>
                                        <p:tgtEl>
                                          <p:spTgt spid="300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1503E-6 C 0.00625 0.05156 0.02014 0.1237 0.07153 0.12232 C 0.14497 0.12232 0.15035 -0.11815 0.23872 -0.11884 C 0.3184 -0.11884 0.27587 0.09133 0.35243 0.09041 C 0.43264 0.09041 0.38958 -0.06196 0.475 -0.06196 C 0.55156 -0.06196 0.5092 0.04093 0.57743 0.04093 C 0.64323 0.04093 0.60903 -0.03768 0.66875 -0.03768 C 0.70295 -0.03768 0.70538 -0.01641 0.70868 -3.81503E-6 " pathEditMode="relative" rAng="0" ptsTypes="ffffffff">
                                      <p:cBhvr>
                                        <p:cTn id="24" dur="2000" fill="hold"/>
                                        <p:tgtEl>
                                          <p:spTgt spid="300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0.05943 C 0.0026 0.10081 0.01753 0.15908 0.07344 0.15792 C 0.15312 0.15792 0.1592 -0.0363 0.25503 -0.03676 C 0.34114 -0.03676 0.29514 0.13272 0.37795 0.13226 C 0.46458 0.13226 0.41823 0.00902 0.51076 0.00902 C 0.59392 0.00902 0.54757 0.09226 0.62153 0.09226 C 0.69271 0.09226 0.6559 0.02867 0.72066 0.02867 C 0.75764 0.02867 0.76024 0.04578 0.76371 0.05943 " pathEditMode="relative" rAng="0" ptsTypes="ffffffff">
                                      <p:cBhvr>
                                        <p:cTn id="27" dur="2000" fill="hold"/>
                                        <p:tgtEl>
                                          <p:spTgt spid="300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0.08624 C -0.00486 0.14358 0.01059 0.22543 0.06771 0.22358 C 0.15087 0.22358 0.15694 -0.04694 0.25625 -0.04717 C 0.34496 -0.04717 0.29809 0.18798 0.38385 0.18751 C 0.47378 0.18751 0.42552 0.01618 0.52153 0.01618 C 0.60729 0.01618 0.55955 0.13179 0.63628 0.13179 C 0.71007 0.13179 0.6717 0.0437 0.73889 0.0437 C 0.77708 0.0437 0.77986 0.06728 0.78351 0.08624 " pathEditMode="relative" rAng="0" ptsTypes="ffffffff">
                                      <p:cBhvr>
                                        <p:cTn id="30" dur="2000" fill="hold"/>
                                        <p:tgtEl>
                                          <p:spTgt spid="300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7341E-7 C 0.0073 0.03769 0.02431 0.09087 0.08681 0.08994 C 0.17743 0.08994 0.18421 -0.08717 0.29219 -0.0874 C 0.38941 -0.0874 0.3375 0.06705 0.43108 0.06636 C 0.52882 0.06636 0.47639 -0.04555 0.58091 -0.04555 C 0.67466 -0.04555 0.62257 0.03006 0.70591 0.03006 C 0.78629 0.03006 0.74462 -0.02775 0.81771 -0.02775 C 0.85938 -0.02775 0.8625 -0.01225 0.86615 1.7341E-7 " pathEditMode="relative" rAng="0" ptsTypes="ffffffff">
                                      <p:cBhvr>
                                        <p:cTn id="33" dur="2000" fill="hold"/>
                                        <p:tgtEl>
                                          <p:spTgt spid="300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4971E-6 C 0.00798 0.04439 0.02639 0.10682 0.09427 0.10589 C 0.19271 0.10589 0.2 -0.10243 0.31736 -0.10289 C 0.42309 -0.10289 0.36666 0.07884 0.4684 0.07815 C 0.57465 0.07815 0.51753 -0.05364 0.63107 -0.05364 C 0.73264 -0.05364 0.67639 0.03514 0.76701 0.03514 C 0.85416 0.03514 0.80885 -0.0326 0.88836 -0.0326 C 0.93368 -0.0326 0.93698 -0.01434 0.94097 1.84971E-6 " pathEditMode="relative" rAng="0" ptsTypes="ffffffff">
                                      <p:cBhvr>
                                        <p:cTn id="36" dur="2000" fill="hold"/>
                                        <p:tgtEl>
                                          <p:spTgt spid="300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56069E-6 C 0.00868 0.03792 0.02865 0.09133 0.1026 0.0904 C 0.20972 0.0904 0.21753 -0.08763 0.34531 -0.08809 C 0.46024 -0.08809 0.39878 0.06751 0.50955 0.06682 C 0.62517 0.06682 0.56302 -0.04601 0.68646 -0.04601 C 0.79705 -0.04601 0.73576 0.03006 0.83437 0.03006 C 0.92934 0.03006 0.88003 -0.02798 0.96632 -0.02798 C 1.01562 -0.02798 1.01927 -0.01226 1.02361 1.56069E-6 " pathEditMode="relative" rAng="0" ptsTypes="ffffffff">
                                      <p:cBhvr>
                                        <p:cTn id="39" dur="2000" fill="hold"/>
                                        <p:tgtEl>
                                          <p:spTgt spid="300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61" grpId="0" animBg="1"/>
      <p:bldP spid="300062" grpId="0" animBg="1"/>
      <p:bldP spid="300063" grpId="0" animBg="1"/>
      <p:bldP spid="300064" grpId="0" animBg="1"/>
      <p:bldP spid="300078" grpId="0" animBg="1"/>
      <p:bldP spid="300079" grpId="0" animBg="1"/>
      <p:bldP spid="300080" grpId="0" animBg="1"/>
      <p:bldP spid="300081" grpId="0" animBg="1"/>
      <p:bldP spid="300082" grpId="0" animBg="1"/>
      <p:bldP spid="300083" grpId="0" animBg="1"/>
      <p:bldP spid="300084" grpId="0" animBg="1"/>
      <p:bldP spid="30008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476919298bf5188532b17cba7627152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pic>
        <p:nvPicPr>
          <p:cNvPr id="326659" name="Picture 3" descr="Anonymous_Architetto_--_Casa_in_campagna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504825" y="0"/>
            <a:ext cx="9901238" cy="7173913"/>
          </a:xfrm>
          <a:prstGeom prst="rect">
            <a:avLst/>
          </a:prstGeom>
          <a:noFill/>
        </p:spPr>
      </p:pic>
      <p:pic>
        <p:nvPicPr>
          <p:cNvPr id="326660" name="Picture 4" descr="36bb7dbf884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79838" y="5229225"/>
            <a:ext cx="1219200" cy="914400"/>
          </a:xfrm>
          <a:prstGeom prst="rect">
            <a:avLst/>
          </a:prstGeom>
          <a:noFill/>
        </p:spPr>
      </p:pic>
      <p:pic>
        <p:nvPicPr>
          <p:cNvPr id="326661" name="Picture 5" descr="88982540_large_4068804_77304008_0_689a6_9a7fa647_X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825" y="4437063"/>
            <a:ext cx="1008063" cy="873125"/>
          </a:xfrm>
          <a:prstGeom prst="rect">
            <a:avLst/>
          </a:prstGeom>
          <a:noFill/>
        </p:spPr>
      </p:pic>
      <p:pic>
        <p:nvPicPr>
          <p:cNvPr id="326662" name="Picture 6" descr="88982539_4068804_76511e5edf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4724400"/>
            <a:ext cx="1835150" cy="954088"/>
          </a:xfrm>
          <a:prstGeom prst="rect">
            <a:avLst/>
          </a:prstGeom>
          <a:noFill/>
        </p:spPr>
      </p:pic>
      <p:pic>
        <p:nvPicPr>
          <p:cNvPr id="326663" name="Picture 7" descr="0_b8254_43abea33_-1-X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3284538"/>
            <a:ext cx="3492500" cy="3000375"/>
          </a:xfrm>
          <a:prstGeom prst="rect">
            <a:avLst/>
          </a:prstGeom>
          <a:noFill/>
        </p:spPr>
      </p:pic>
      <p:pic>
        <p:nvPicPr>
          <p:cNvPr id="326664" name="Picture 8" descr="0_4883e_d2c26010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4213" y="5157788"/>
            <a:ext cx="576262" cy="415925"/>
          </a:xfrm>
          <a:prstGeom prst="rect">
            <a:avLst/>
          </a:prstGeom>
          <a:noFill/>
        </p:spPr>
      </p:pic>
      <p:pic>
        <p:nvPicPr>
          <p:cNvPr id="326665" name="Picture 9" descr="75453803_02474308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835150" y="5300663"/>
            <a:ext cx="849313" cy="647700"/>
          </a:xfrm>
          <a:prstGeom prst="rect">
            <a:avLst/>
          </a:prstGeom>
          <a:noFill/>
        </p:spPr>
      </p:pic>
      <p:pic>
        <p:nvPicPr>
          <p:cNvPr id="326666" name="Picture 10" descr="88982539_4068804_76511e5edf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547813" y="5445125"/>
            <a:ext cx="1439862" cy="749300"/>
          </a:xfrm>
          <a:prstGeom prst="rect">
            <a:avLst/>
          </a:prstGeom>
          <a:noFill/>
        </p:spPr>
      </p:pic>
      <p:pic>
        <p:nvPicPr>
          <p:cNvPr id="326667" name="Picture 11" descr="0_4882b_b0a75c24_L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6772017">
            <a:off x="-181769" y="3826669"/>
            <a:ext cx="1042988" cy="679450"/>
          </a:xfrm>
          <a:prstGeom prst="rect">
            <a:avLst/>
          </a:prstGeom>
          <a:noFill/>
        </p:spPr>
      </p:pic>
      <p:pic>
        <p:nvPicPr>
          <p:cNvPr id="326668" name="Picture 12" descr="0_3ad6a_539d6c0d_L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-1260475" y="0"/>
            <a:ext cx="3673475" cy="3673475"/>
          </a:xfrm>
          <a:prstGeom prst="rect">
            <a:avLst/>
          </a:prstGeom>
          <a:noFill/>
        </p:spPr>
      </p:pic>
      <p:pic>
        <p:nvPicPr>
          <p:cNvPr id="326669" name="Picture 13" descr="0_3ad64_e0b7c72c_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051050" y="0"/>
            <a:ext cx="3619500" cy="3619500"/>
          </a:xfrm>
          <a:prstGeom prst="rect">
            <a:avLst/>
          </a:prstGeom>
          <a:noFill/>
        </p:spPr>
      </p:pic>
      <p:pic>
        <p:nvPicPr>
          <p:cNvPr id="326670" name="Picture 14" descr="0_3ad64_e0b7c72c_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524500" y="0"/>
            <a:ext cx="3619500" cy="3619500"/>
          </a:xfrm>
          <a:prstGeom prst="rect">
            <a:avLst/>
          </a:prstGeom>
          <a:noFill/>
        </p:spPr>
      </p:pic>
      <p:pic>
        <p:nvPicPr>
          <p:cNvPr id="326671" name="Picture 15" descr="0_4875f_2b91529_L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084888" y="3357563"/>
            <a:ext cx="1189037" cy="654050"/>
          </a:xfrm>
          <a:prstGeom prst="rect">
            <a:avLst/>
          </a:prstGeom>
          <a:noFill/>
        </p:spPr>
      </p:pic>
      <p:pic>
        <p:nvPicPr>
          <p:cNvPr id="326672" name="Picture 16" descr="0_48850_b35a5792_L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156325" y="3429000"/>
            <a:ext cx="576263" cy="534988"/>
          </a:xfrm>
          <a:prstGeom prst="rect">
            <a:avLst/>
          </a:prstGeom>
          <a:noFill/>
        </p:spPr>
      </p:pic>
      <p:pic>
        <p:nvPicPr>
          <p:cNvPr id="326673" name="Picture 17" descr="0_76bc2_4724d156_XL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619250" y="2133600"/>
            <a:ext cx="563563" cy="563563"/>
          </a:xfrm>
          <a:prstGeom prst="rect">
            <a:avLst/>
          </a:prstGeom>
          <a:noFill/>
        </p:spPr>
      </p:pic>
      <p:pic>
        <p:nvPicPr>
          <p:cNvPr id="326674" name="Picture 18" descr="0_48854_aadc7bca_L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6588125" y="1773238"/>
            <a:ext cx="2790825" cy="3068637"/>
          </a:xfrm>
          <a:prstGeom prst="rect">
            <a:avLst/>
          </a:prstGeom>
          <a:noFill/>
        </p:spPr>
      </p:pic>
      <p:pic>
        <p:nvPicPr>
          <p:cNvPr id="326675" name="Picture 19" descr="0_3ad3c_73ff1eb6_XXL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 rot="285230">
            <a:off x="5940425" y="3933825"/>
            <a:ext cx="3976688" cy="1452563"/>
          </a:xfrm>
          <a:prstGeom prst="rect">
            <a:avLst/>
          </a:prstGeom>
          <a:noFill/>
        </p:spPr>
      </p:pic>
      <p:pic>
        <p:nvPicPr>
          <p:cNvPr id="326676" name="Picture 20" descr="0_4883d_79f7050e_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7524750" y="4941888"/>
            <a:ext cx="515938" cy="719137"/>
          </a:xfrm>
          <a:prstGeom prst="rect">
            <a:avLst/>
          </a:prstGeom>
          <a:noFill/>
        </p:spPr>
      </p:pic>
      <p:pic>
        <p:nvPicPr>
          <p:cNvPr id="326677" name="Picture 21" descr="0_3b8bd_f25ab853_L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-252413" y="2133600"/>
            <a:ext cx="9648826" cy="47244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6678" name="Picture 22" descr="0_6d478_cfd1b8c4_XL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3851275" y="4876800"/>
            <a:ext cx="2087563" cy="1981200"/>
          </a:xfrm>
          <a:prstGeom prst="rect">
            <a:avLst/>
          </a:prstGeom>
          <a:noFill/>
        </p:spPr>
      </p:pic>
      <p:sp>
        <p:nvSpPr>
          <p:cNvPr id="326679" name="WordArt 23"/>
          <p:cNvSpPr>
            <a:spLocks noChangeArrowheads="1" noChangeShapeType="1" noTextEdit="1"/>
          </p:cNvSpPr>
          <p:nvPr/>
        </p:nvSpPr>
        <p:spPr bwMode="auto">
          <a:xfrm>
            <a:off x="3419475" y="2781300"/>
            <a:ext cx="2390775" cy="1439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WELCOME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326680" name="Picture 24" descr="0_6ab2e_8f953ac6_S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-252413" y="5497513"/>
            <a:ext cx="4284663" cy="1360487"/>
          </a:xfrm>
          <a:prstGeom prst="rect">
            <a:avLst/>
          </a:prstGeom>
          <a:noFill/>
        </p:spPr>
      </p:pic>
      <p:pic>
        <p:nvPicPr>
          <p:cNvPr id="326681" name="Picture 25" descr="0_6ab2e_8f953ac6_S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5651500" y="5497513"/>
            <a:ext cx="3851275" cy="1360487"/>
          </a:xfrm>
          <a:prstGeom prst="rect">
            <a:avLst/>
          </a:prstGeom>
          <a:noFill/>
        </p:spPr>
      </p:pic>
      <p:pic>
        <p:nvPicPr>
          <p:cNvPr id="326682" name="Picture 26" descr="0_713c2_c89cf253_XL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1331913" y="3789363"/>
            <a:ext cx="2170112" cy="306863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6683" name="Picture 27" descr="0_713c2_c89cf253_XL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5867400" y="3789363"/>
            <a:ext cx="2170113" cy="306863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26684" name="AutoShape 28"/>
          <p:cNvSpPr>
            <a:spLocks noChangeArrowheads="1"/>
          </p:cNvSpPr>
          <p:nvPr/>
        </p:nvSpPr>
        <p:spPr bwMode="auto">
          <a:xfrm>
            <a:off x="323850" y="836613"/>
            <a:ext cx="3060700" cy="1223962"/>
          </a:xfrm>
          <a:prstGeom prst="wedgeRoundRectCallout">
            <a:avLst>
              <a:gd name="adj1" fmla="val 75620"/>
              <a:gd name="adj2" fmla="val 20149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Hello. Let’s get acquainted. 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85" name="AutoShape 29"/>
          <p:cNvSpPr>
            <a:spLocks noChangeArrowheads="1"/>
          </p:cNvSpPr>
          <p:nvPr/>
        </p:nvSpPr>
        <p:spPr bwMode="auto">
          <a:xfrm>
            <a:off x="5580063" y="620713"/>
            <a:ext cx="3311525" cy="968375"/>
          </a:xfrm>
          <a:prstGeom prst="wedgeRoundRectCallout">
            <a:avLst>
              <a:gd name="adj1" fmla="val -59444"/>
              <a:gd name="adj2" fmla="val 29213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Hello. Let’s get acquainted.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26686" name="AutoShape 30"/>
          <p:cNvSpPr>
            <a:spLocks noChangeArrowheads="1"/>
          </p:cNvSpPr>
          <p:nvPr/>
        </p:nvSpPr>
        <p:spPr bwMode="auto">
          <a:xfrm>
            <a:off x="323850" y="836613"/>
            <a:ext cx="2881313" cy="981075"/>
          </a:xfrm>
          <a:prstGeom prst="wedgeRoundRectCallout">
            <a:avLst>
              <a:gd name="adj1" fmla="val 82505"/>
              <a:gd name="adj2" fmla="val 26181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What form are you in?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87" name="AutoShape 31"/>
          <p:cNvSpPr>
            <a:spLocks noChangeArrowheads="1"/>
          </p:cNvSpPr>
          <p:nvPr/>
        </p:nvSpPr>
        <p:spPr bwMode="auto">
          <a:xfrm>
            <a:off x="5651500" y="620713"/>
            <a:ext cx="3167063" cy="1008062"/>
          </a:xfrm>
          <a:prstGeom prst="wedgeRoundRectCallout">
            <a:avLst>
              <a:gd name="adj1" fmla="val -62181"/>
              <a:gd name="adj2" fmla="val 27693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I  am  in  the  fifth form.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88" name="AutoShape 32"/>
          <p:cNvSpPr>
            <a:spLocks noChangeArrowheads="1"/>
          </p:cNvSpPr>
          <p:nvPr/>
        </p:nvSpPr>
        <p:spPr bwMode="auto">
          <a:xfrm>
            <a:off x="0" y="908050"/>
            <a:ext cx="4211638" cy="1008063"/>
          </a:xfrm>
          <a:prstGeom prst="wedgeRoundRectCallout">
            <a:avLst>
              <a:gd name="adj1" fmla="val 48606"/>
              <a:gd name="adj2" fmla="val 24795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800" b="1">
                <a:latin typeface="Times New Roman" pitchFamily="18" charset="0"/>
                <a:cs typeface="Arial" charset="0"/>
              </a:rPr>
              <a:t>How many students are there in your  form?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89" name="AutoShape 33"/>
          <p:cNvSpPr>
            <a:spLocks noChangeArrowheads="1"/>
          </p:cNvSpPr>
          <p:nvPr/>
        </p:nvSpPr>
        <p:spPr bwMode="auto">
          <a:xfrm>
            <a:off x="5183188" y="549275"/>
            <a:ext cx="3960812" cy="1366838"/>
          </a:xfrm>
          <a:prstGeom prst="wedgeRoundRectCallout">
            <a:avLst>
              <a:gd name="adj1" fmla="val -46194"/>
              <a:gd name="adj2" fmla="val 19390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There are  twenty-seven students in  our  form.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90" name="AutoShape 34"/>
          <p:cNvSpPr>
            <a:spLocks noChangeArrowheads="1"/>
          </p:cNvSpPr>
          <p:nvPr/>
        </p:nvSpPr>
        <p:spPr bwMode="auto">
          <a:xfrm>
            <a:off x="0" y="836613"/>
            <a:ext cx="4032250" cy="1439862"/>
          </a:xfrm>
          <a:prstGeom prst="wedgeRoundRectCallout">
            <a:avLst>
              <a:gd name="adj1" fmla="val 52481"/>
              <a:gd name="adj2" fmla="val 16356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How many boys and how many girls are there in your form?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91" name="AutoShape 35"/>
          <p:cNvSpPr>
            <a:spLocks noChangeArrowheads="1"/>
          </p:cNvSpPr>
          <p:nvPr/>
        </p:nvSpPr>
        <p:spPr bwMode="auto">
          <a:xfrm>
            <a:off x="4932363" y="692150"/>
            <a:ext cx="4211637" cy="1152525"/>
          </a:xfrm>
          <a:prstGeom prst="wedgeRoundRectCallout">
            <a:avLst>
              <a:gd name="adj1" fmla="val -41028"/>
              <a:gd name="adj2" fmla="val 22727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There are  15 boys and  12 girls in our form.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92" name="AutoShape 36"/>
          <p:cNvSpPr>
            <a:spLocks noChangeArrowheads="1"/>
          </p:cNvSpPr>
          <p:nvPr/>
        </p:nvSpPr>
        <p:spPr bwMode="auto">
          <a:xfrm>
            <a:off x="0" y="836613"/>
            <a:ext cx="4032250" cy="1368425"/>
          </a:xfrm>
          <a:prstGeom prst="wedgeRoundRectCallout">
            <a:avLst>
              <a:gd name="adj1" fmla="val 53032"/>
              <a:gd name="adj2" fmla="val 17076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How many lessons do you usually have  every day?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93" name="AutoShape 37"/>
          <p:cNvSpPr>
            <a:spLocks noChangeArrowheads="1"/>
          </p:cNvSpPr>
          <p:nvPr/>
        </p:nvSpPr>
        <p:spPr bwMode="auto">
          <a:xfrm>
            <a:off x="5111750" y="692150"/>
            <a:ext cx="4032250" cy="1079500"/>
          </a:xfrm>
          <a:prstGeom prst="wedgeRoundRectCallout">
            <a:avLst>
              <a:gd name="adj1" fmla="val -45986"/>
              <a:gd name="adj2" fmla="val 25029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Usually we have  six lessons a day.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94" name="AutoShape 38"/>
          <p:cNvSpPr>
            <a:spLocks noChangeArrowheads="1"/>
          </p:cNvSpPr>
          <p:nvPr/>
        </p:nvSpPr>
        <p:spPr bwMode="auto">
          <a:xfrm>
            <a:off x="0" y="836613"/>
            <a:ext cx="4032250" cy="936625"/>
          </a:xfrm>
          <a:prstGeom prst="wedgeRoundRectCallout">
            <a:avLst>
              <a:gd name="adj1" fmla="val 53542"/>
              <a:gd name="adj2" fmla="val 27915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When does the first lesson usually start?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95" name="AutoShape 39"/>
          <p:cNvSpPr>
            <a:spLocks noChangeArrowheads="1"/>
          </p:cNvSpPr>
          <p:nvPr/>
        </p:nvSpPr>
        <p:spPr bwMode="auto">
          <a:xfrm>
            <a:off x="5111750" y="549275"/>
            <a:ext cx="4032250" cy="1584325"/>
          </a:xfrm>
          <a:prstGeom prst="wedgeRoundRectCallout">
            <a:avLst>
              <a:gd name="adj1" fmla="val -45787"/>
              <a:gd name="adj2" fmla="val 16352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The first lesson usually starts at  8.30 in the morning.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96" name="AutoShape 40"/>
          <p:cNvSpPr>
            <a:spLocks noChangeArrowheads="1"/>
          </p:cNvSpPr>
          <p:nvPr/>
        </p:nvSpPr>
        <p:spPr bwMode="auto">
          <a:xfrm>
            <a:off x="0" y="836613"/>
            <a:ext cx="4032250" cy="1079500"/>
          </a:xfrm>
          <a:prstGeom prst="wedgeRoundRectCallout">
            <a:avLst>
              <a:gd name="adj1" fmla="val 53977"/>
              <a:gd name="adj2" fmla="val 23676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  <a:cs typeface="Arial" charset="0"/>
              </a:rPr>
              <a:t>When does the sixth  lesson usually end?</a:t>
            </a:r>
            <a:endParaRPr lang="ru-RU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26697" name="AutoShape 41"/>
          <p:cNvSpPr>
            <a:spLocks noChangeArrowheads="1"/>
          </p:cNvSpPr>
          <p:nvPr/>
        </p:nvSpPr>
        <p:spPr bwMode="auto">
          <a:xfrm>
            <a:off x="5111750" y="549275"/>
            <a:ext cx="4032250" cy="1439863"/>
          </a:xfrm>
          <a:prstGeom prst="wedgeRoundRectCallout">
            <a:avLst>
              <a:gd name="adj1" fmla="val -45944"/>
              <a:gd name="adj2" fmla="val 18737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  sixth  lesson usually  ends  at two o’clock pm.</a:t>
            </a:r>
            <a:endParaRPr lang="ru-RU" sz="28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6698" name="AutoShape 42"/>
          <p:cNvSpPr>
            <a:spLocks noChangeArrowheads="1"/>
          </p:cNvSpPr>
          <p:nvPr/>
        </p:nvSpPr>
        <p:spPr bwMode="auto">
          <a:xfrm>
            <a:off x="0" y="765175"/>
            <a:ext cx="3529013" cy="1152525"/>
          </a:xfrm>
          <a:prstGeom prst="wedgeRoundRectCallout">
            <a:avLst>
              <a:gd name="adj1" fmla="val 69296"/>
              <a:gd name="adj2" fmla="val 22617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What time is it now?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26699" name="AutoShape 43"/>
          <p:cNvSpPr>
            <a:spLocks noChangeArrowheads="1"/>
          </p:cNvSpPr>
          <p:nvPr/>
        </p:nvSpPr>
        <p:spPr bwMode="auto">
          <a:xfrm>
            <a:off x="5292725" y="549275"/>
            <a:ext cx="3600450" cy="1439863"/>
          </a:xfrm>
          <a:prstGeom prst="wedgeRoundRectCallout">
            <a:avLst>
              <a:gd name="adj1" fmla="val -51366"/>
              <a:gd name="adj2" fmla="val 18704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>
                <a:latin typeface="Times New Roman" pitchFamily="18" charset="0"/>
              </a:rPr>
              <a:t>It’s 8.25. Oh, come on. Hurry up! We shouldn’t be late.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326700" name="Picture 44" descr="71407f94ab30"/>
          <p:cNvPicPr>
            <a:picLocks noChangeAspect="1" noChangeArrowheads="1"/>
          </p:cNvPicPr>
          <p:nvPr/>
        </p:nvPicPr>
        <p:blipFill>
          <a:blip r:embed="rId25" cstate="email"/>
          <a:srcRect/>
          <a:stretch>
            <a:fillRect/>
          </a:stretch>
        </p:blipFill>
        <p:spPr bwMode="auto">
          <a:xfrm>
            <a:off x="6486525" y="4581525"/>
            <a:ext cx="2336800" cy="2627313"/>
          </a:xfrm>
          <a:prstGeom prst="rect">
            <a:avLst/>
          </a:prstGeom>
          <a:noFill/>
        </p:spPr>
      </p:pic>
      <p:pic>
        <p:nvPicPr>
          <p:cNvPr id="326701" name="Picture 45" descr="69261035_04"/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1403350" y="4941888"/>
            <a:ext cx="1233488" cy="2133600"/>
          </a:xfrm>
          <a:prstGeom prst="rect">
            <a:avLst/>
          </a:prstGeom>
          <a:noFill/>
        </p:spPr>
      </p:pic>
      <p:pic>
        <p:nvPicPr>
          <p:cNvPr id="326702" name="Picture 46" descr="1"/>
          <p:cNvPicPr>
            <a:picLocks noChangeAspect="1" noChangeArrowheads="1"/>
          </p:cNvPicPr>
          <p:nvPr/>
        </p:nvPicPr>
        <p:blipFill>
          <a:blip r:embed="rId27" cstate="email"/>
          <a:srcRect/>
          <a:stretch>
            <a:fillRect/>
          </a:stretch>
        </p:blipFill>
        <p:spPr bwMode="auto">
          <a:xfrm>
            <a:off x="8101013" y="5373688"/>
            <a:ext cx="5688012" cy="1735137"/>
          </a:xfrm>
          <a:prstGeom prst="rect">
            <a:avLst/>
          </a:prstGeom>
          <a:noFill/>
        </p:spPr>
      </p:pic>
      <p:pic>
        <p:nvPicPr>
          <p:cNvPr id="326703" name="Picture 47" descr="Chance1(1)"/>
          <p:cNvPicPr>
            <a:picLocks noChangeAspect="1" noChangeArrowheads="1"/>
          </p:cNvPicPr>
          <p:nvPr/>
        </p:nvPicPr>
        <p:blipFill>
          <a:blip r:embed="rId28" cstate="email"/>
          <a:srcRect/>
          <a:stretch>
            <a:fillRect/>
          </a:stretch>
        </p:blipFill>
        <p:spPr bwMode="auto">
          <a:xfrm>
            <a:off x="-3816350" y="5229225"/>
            <a:ext cx="3816350" cy="2203450"/>
          </a:xfrm>
          <a:prstGeom prst="rect">
            <a:avLst/>
          </a:prstGeom>
          <a:noFill/>
        </p:spPr>
      </p:pic>
      <p:sp>
        <p:nvSpPr>
          <p:cNvPr id="326704" name="Rectangle 48"/>
          <p:cNvSpPr>
            <a:spLocks noChangeArrowheads="1"/>
          </p:cNvSpPr>
          <p:nvPr/>
        </p:nvSpPr>
        <p:spPr bwMode="auto">
          <a:xfrm>
            <a:off x="539750" y="1412875"/>
            <a:ext cx="8135938" cy="2663825"/>
          </a:xfrm>
          <a:prstGeom prst="rect">
            <a:avLst/>
          </a:prstGeom>
          <a:solidFill>
            <a:schemeClr val="bg1">
              <a:alpha val="82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6705" name="Rectangle 49"/>
          <p:cNvSpPr>
            <a:spLocks noChangeArrowheads="1"/>
          </p:cNvSpPr>
          <p:nvPr/>
        </p:nvSpPr>
        <p:spPr bwMode="auto">
          <a:xfrm>
            <a:off x="611188" y="19891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9600" b="1">
                <a:latin typeface="Times New Roman" pitchFamily="18" charset="0"/>
              </a:rPr>
              <a:t>At school</a:t>
            </a:r>
            <a:endParaRPr lang="ru-RU" sz="9600" b="1">
              <a:latin typeface="Times New Roman" pitchFamily="18" charset="0"/>
            </a:endParaRPr>
          </a:p>
        </p:txBody>
      </p:sp>
      <p:sp>
        <p:nvSpPr>
          <p:cNvPr id="326706" name="AutoShape 5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ndAc>
      <p:stSnd>
        <p:snd r:embed="rId2" name="перемен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6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6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6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6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2.22222E-6 L 0.45712 0.000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6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6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5E-6 -3.7037E-6 L -0.35035 0.009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26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" y="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6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5 0.01157 L -1.50799 0.001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6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" y="-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31545 0.0007 L 1.52014 0.000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6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6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6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6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6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6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26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6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3.05556E-6 3.52601E-6 L 0.00417 -0.2397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26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2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6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6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6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6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6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6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6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26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6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6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6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26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6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26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26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2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26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26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26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6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6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6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26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26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26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23982 L -0.12187 -0.3870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326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-74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79" grpId="0" animBg="1"/>
      <p:bldP spid="326684" grpId="0" animBg="1"/>
      <p:bldP spid="326684" grpId="1" animBg="1"/>
      <p:bldP spid="326685" grpId="0" animBg="1"/>
      <p:bldP spid="326685" grpId="1" animBg="1"/>
      <p:bldP spid="326686" grpId="0" animBg="1"/>
      <p:bldP spid="326686" grpId="1" animBg="1"/>
      <p:bldP spid="326687" grpId="0" animBg="1"/>
      <p:bldP spid="326687" grpId="1" animBg="1"/>
      <p:bldP spid="326688" grpId="0" animBg="1"/>
      <p:bldP spid="326688" grpId="1" animBg="1"/>
      <p:bldP spid="326689" grpId="0" animBg="1"/>
      <p:bldP spid="326689" grpId="1" animBg="1"/>
      <p:bldP spid="326690" grpId="0" animBg="1"/>
      <p:bldP spid="326690" grpId="1" animBg="1"/>
      <p:bldP spid="326691" grpId="0" animBg="1"/>
      <p:bldP spid="326691" grpId="1" animBg="1"/>
      <p:bldP spid="326692" grpId="0" animBg="1"/>
      <p:bldP spid="326692" grpId="1" animBg="1"/>
      <p:bldP spid="326693" grpId="0" animBg="1"/>
      <p:bldP spid="326693" grpId="1" animBg="1"/>
      <p:bldP spid="326694" grpId="0" animBg="1"/>
      <p:bldP spid="326694" grpId="1" animBg="1"/>
      <p:bldP spid="326695" grpId="0" animBg="1"/>
      <p:bldP spid="326695" grpId="1" animBg="1"/>
      <p:bldP spid="326696" grpId="0" animBg="1"/>
      <p:bldP spid="326696" grpId="1" animBg="1"/>
      <p:bldP spid="326697" grpId="0" animBg="1"/>
      <p:bldP spid="326697" grpId="1" animBg="1"/>
      <p:bldP spid="326698" grpId="0" animBg="1"/>
      <p:bldP spid="326698" grpId="1" animBg="1"/>
      <p:bldP spid="326699" grpId="0" animBg="1"/>
      <p:bldP spid="326699" grpId="1" animBg="1"/>
      <p:bldP spid="326704" grpId="0" animBg="1"/>
      <p:bldP spid="326704" grpId="1" animBg="1"/>
      <p:bldP spid="326705" grpId="0"/>
      <p:bldP spid="326705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0_5af00_45948247_X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36738" y="-387350"/>
            <a:ext cx="12780963" cy="8715375"/>
          </a:xfrm>
          <a:prstGeom prst="rect">
            <a:avLst/>
          </a:prstGeom>
          <a:noFill/>
        </p:spPr>
      </p:pic>
      <p:graphicFrame>
        <p:nvGraphicFramePr>
          <p:cNvPr id="216181" name="Group 117"/>
          <p:cNvGraphicFramePr>
            <a:graphicFrameLocks noGrp="1"/>
          </p:cNvGraphicFramePr>
          <p:nvPr>
            <p:ph/>
          </p:nvPr>
        </p:nvGraphicFramePr>
        <p:xfrm>
          <a:off x="250825" y="274638"/>
          <a:ext cx="8785225" cy="2641600"/>
        </p:xfrm>
        <a:graphic>
          <a:graphicData uri="http://schemas.openxmlformats.org/drawingml/2006/table">
            <a:tbl>
              <a:tblPr/>
              <a:tblGrid>
                <a:gridCol w="1793875"/>
                <a:gridCol w="1584325"/>
                <a:gridCol w="1879600"/>
                <a:gridCol w="1727200"/>
                <a:gridCol w="1800225"/>
              </a:tblGrid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Name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Job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Place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Start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Finish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Bob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doctor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hospital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Brett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life-guard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swimming-pool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Jenny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reporter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newspaper office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6152" name="Rectangle 88"/>
          <p:cNvSpPr>
            <a:spLocks noChangeArrowheads="1"/>
          </p:cNvSpPr>
          <p:nvPr/>
        </p:nvSpPr>
        <p:spPr bwMode="auto">
          <a:xfrm>
            <a:off x="5795963" y="836613"/>
            <a:ext cx="1150937" cy="4333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6153" name="Oval 89"/>
          <p:cNvSpPr>
            <a:spLocks noChangeArrowheads="1"/>
          </p:cNvSpPr>
          <p:nvPr/>
        </p:nvSpPr>
        <p:spPr bwMode="auto">
          <a:xfrm>
            <a:off x="5795963" y="836613"/>
            <a:ext cx="11525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06:30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16154" name="Rectangle 90"/>
          <p:cNvSpPr>
            <a:spLocks noChangeArrowheads="1"/>
          </p:cNvSpPr>
          <p:nvPr/>
        </p:nvSpPr>
        <p:spPr bwMode="auto">
          <a:xfrm>
            <a:off x="7524750" y="836613"/>
            <a:ext cx="1150938" cy="4333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6155" name="Rectangle 91"/>
          <p:cNvSpPr>
            <a:spLocks noChangeArrowheads="1"/>
          </p:cNvSpPr>
          <p:nvPr/>
        </p:nvSpPr>
        <p:spPr bwMode="auto">
          <a:xfrm>
            <a:off x="5795963" y="1412875"/>
            <a:ext cx="1150937" cy="4333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6156" name="Rectangle 92"/>
          <p:cNvSpPr>
            <a:spLocks noChangeArrowheads="1"/>
          </p:cNvSpPr>
          <p:nvPr/>
        </p:nvSpPr>
        <p:spPr bwMode="auto">
          <a:xfrm>
            <a:off x="5795963" y="2205038"/>
            <a:ext cx="1150937" cy="431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6157" name="Rectangle 93"/>
          <p:cNvSpPr>
            <a:spLocks noChangeArrowheads="1"/>
          </p:cNvSpPr>
          <p:nvPr/>
        </p:nvSpPr>
        <p:spPr bwMode="auto">
          <a:xfrm>
            <a:off x="7524750" y="1412875"/>
            <a:ext cx="1150938" cy="4333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6158" name="Rectangle 94"/>
          <p:cNvSpPr>
            <a:spLocks noChangeArrowheads="1"/>
          </p:cNvSpPr>
          <p:nvPr/>
        </p:nvSpPr>
        <p:spPr bwMode="auto">
          <a:xfrm>
            <a:off x="7524750" y="2205038"/>
            <a:ext cx="1150938" cy="4333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6159" name="Oval 95"/>
          <p:cNvSpPr>
            <a:spLocks noChangeArrowheads="1"/>
          </p:cNvSpPr>
          <p:nvPr/>
        </p:nvSpPr>
        <p:spPr bwMode="auto">
          <a:xfrm>
            <a:off x="7524750" y="836613"/>
            <a:ext cx="11525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20:30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16162" name="Oval 98"/>
          <p:cNvSpPr>
            <a:spLocks noChangeArrowheads="1"/>
          </p:cNvSpPr>
          <p:nvPr/>
        </p:nvSpPr>
        <p:spPr bwMode="auto">
          <a:xfrm>
            <a:off x="5795963" y="1412875"/>
            <a:ext cx="11525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09:00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16163" name="Oval 99"/>
          <p:cNvSpPr>
            <a:spLocks noChangeArrowheads="1"/>
          </p:cNvSpPr>
          <p:nvPr/>
        </p:nvSpPr>
        <p:spPr bwMode="auto">
          <a:xfrm>
            <a:off x="7524750" y="1412875"/>
            <a:ext cx="11525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19:15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16171" name="Oval 107"/>
          <p:cNvSpPr>
            <a:spLocks noChangeArrowheads="1"/>
          </p:cNvSpPr>
          <p:nvPr/>
        </p:nvSpPr>
        <p:spPr bwMode="auto">
          <a:xfrm>
            <a:off x="7524750" y="2205038"/>
            <a:ext cx="11525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18:30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16172" name="Oval 108"/>
          <p:cNvSpPr>
            <a:spLocks noChangeArrowheads="1"/>
          </p:cNvSpPr>
          <p:nvPr/>
        </p:nvSpPr>
        <p:spPr bwMode="auto">
          <a:xfrm>
            <a:off x="5795963" y="2205038"/>
            <a:ext cx="11525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10:45</a:t>
            </a:r>
            <a:endParaRPr lang="ru-RU" sz="3200" b="1">
              <a:latin typeface="Times New Roman" pitchFamily="18" charset="0"/>
            </a:endParaRPr>
          </a:p>
        </p:txBody>
      </p:sp>
      <p:pic>
        <p:nvPicPr>
          <p:cNvPr id="216182" name="Picture 118" descr="0_76579_3369f0b3_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235483">
            <a:off x="900113" y="2924175"/>
            <a:ext cx="3725862" cy="34829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16183" name="Rectangle 119"/>
          <p:cNvSpPr>
            <a:spLocks noChangeArrowheads="1"/>
          </p:cNvSpPr>
          <p:nvPr/>
        </p:nvSpPr>
        <p:spPr bwMode="auto">
          <a:xfrm rot="-318853">
            <a:off x="827088" y="2941638"/>
            <a:ext cx="403225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         Bob is a doctor.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         He works at a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hospital. He starts work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at half past six in the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morning. He finishes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work at half past eight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in the evening.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216187" name="Picture 123" descr="51707a03ed5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320780">
            <a:off x="827088" y="3141663"/>
            <a:ext cx="766762" cy="1008062"/>
          </a:xfrm>
          <a:prstGeom prst="rect">
            <a:avLst/>
          </a:prstGeom>
          <a:noFill/>
          <a:effectLst/>
        </p:spPr>
      </p:pic>
      <p:sp>
        <p:nvSpPr>
          <p:cNvPr id="216189" name="Rectangle 125"/>
          <p:cNvSpPr>
            <a:spLocks noChangeArrowheads="1"/>
          </p:cNvSpPr>
          <p:nvPr/>
        </p:nvSpPr>
        <p:spPr bwMode="auto">
          <a:xfrm>
            <a:off x="250825" y="18446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Look at the chart. Read and translate all the information. Then make sentences, as in the example.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16190" name="Picture 126" descr="0_76579_3369f0b3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58116">
            <a:off x="4859338" y="3141663"/>
            <a:ext cx="2160587" cy="20193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16191" name="Picture 127" descr="669a42ae5a7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72117">
            <a:off x="5003800" y="3213100"/>
            <a:ext cx="547688" cy="720725"/>
          </a:xfrm>
          <a:prstGeom prst="rect">
            <a:avLst/>
          </a:prstGeom>
          <a:noFill/>
        </p:spPr>
      </p:pic>
      <p:pic>
        <p:nvPicPr>
          <p:cNvPr id="216192" name="Picture 128" descr="0_76579_3369f0b3_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55621">
            <a:off x="5867400" y="4292600"/>
            <a:ext cx="2160588" cy="20193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16193" name="Picture 129" descr="0cbb552e7d9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577690">
            <a:off x="7451725" y="4508500"/>
            <a:ext cx="546100" cy="719138"/>
          </a:xfrm>
          <a:prstGeom prst="rect">
            <a:avLst/>
          </a:prstGeom>
          <a:noFill/>
        </p:spPr>
      </p:pic>
      <p:pic>
        <p:nvPicPr>
          <p:cNvPr id="216195" name="Picture 131" descr="0_76579_3369f0b3_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235483">
            <a:off x="827088" y="2924175"/>
            <a:ext cx="3744912" cy="34829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16196" name="Picture 132" descr="669a42ae5a7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-182793">
            <a:off x="827088" y="3068638"/>
            <a:ext cx="711200" cy="935037"/>
          </a:xfrm>
          <a:prstGeom prst="rect">
            <a:avLst/>
          </a:prstGeom>
          <a:noFill/>
        </p:spPr>
      </p:pic>
      <p:sp>
        <p:nvSpPr>
          <p:cNvPr id="216197" name="Rectangle 133"/>
          <p:cNvSpPr>
            <a:spLocks noChangeArrowheads="1"/>
          </p:cNvSpPr>
          <p:nvPr/>
        </p:nvSpPr>
        <p:spPr bwMode="auto">
          <a:xfrm rot="-270318">
            <a:off x="971550" y="2997200"/>
            <a:ext cx="3887788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        Brett  is  a  life-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        guard. He works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at a swimming pool. He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starts work at nine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o’clock in the morning.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He finishes work at  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quarter past seven in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the evening.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216198" name="Picture 134" descr="0_76579_3369f0b3_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55621">
            <a:off x="4716463" y="3068638"/>
            <a:ext cx="3816350" cy="352742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16199" name="Picture 135" descr="0cbb552e7d9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577690">
            <a:off x="7885113" y="3429000"/>
            <a:ext cx="711200" cy="936625"/>
          </a:xfrm>
          <a:prstGeom prst="rect">
            <a:avLst/>
          </a:prstGeom>
          <a:noFill/>
        </p:spPr>
      </p:pic>
      <p:sp>
        <p:nvSpPr>
          <p:cNvPr id="216200" name="Rectangle 136"/>
          <p:cNvSpPr>
            <a:spLocks noChangeArrowheads="1"/>
          </p:cNvSpPr>
          <p:nvPr/>
        </p:nvSpPr>
        <p:spPr bwMode="auto">
          <a:xfrm rot="641505">
            <a:off x="4643438" y="3141663"/>
            <a:ext cx="3827462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Jenny is a reporter.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She  works  at  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newspaper office.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She starts work at 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quarter to eleven in the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morning. She finishes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work at   half  past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 six in the evening.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16201" name="AutoShape 13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1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6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1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52" grpId="0" animBg="1"/>
      <p:bldP spid="216153" grpId="0" animBg="1"/>
      <p:bldP spid="216154" grpId="0" animBg="1"/>
      <p:bldP spid="216155" grpId="0" animBg="1"/>
      <p:bldP spid="216156" grpId="0" animBg="1"/>
      <p:bldP spid="216157" grpId="0" animBg="1"/>
      <p:bldP spid="216158" grpId="0" animBg="1"/>
      <p:bldP spid="216159" grpId="0" animBg="1"/>
      <p:bldP spid="216162" grpId="0" animBg="1"/>
      <p:bldP spid="216163" grpId="0" animBg="1"/>
      <p:bldP spid="216171" grpId="0" animBg="1"/>
      <p:bldP spid="216172" grpId="0" animBg="1"/>
      <p:bldP spid="216183" grpId="0"/>
      <p:bldP spid="216183" grpId="1"/>
      <p:bldP spid="216189" grpId="0"/>
      <p:bldP spid="216189" grpId="1"/>
      <p:bldP spid="216197" grpId="0"/>
      <p:bldP spid="21620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brick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1539" name="Picture 3" descr="0_6d427_c1136db8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87450" y="0"/>
            <a:ext cx="7056438" cy="6624638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1540" name="Picture 4" descr="d180d0b8d181d183d0bdd0bed0ba16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2275" y="2349500"/>
            <a:ext cx="3641725" cy="45085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1541" name="Picture 5" descr="ecoles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332163"/>
            <a:ext cx="3743325" cy="3525837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21542" name="AutoShape 6"/>
          <p:cNvSpPr>
            <a:spLocks noChangeArrowheads="1"/>
          </p:cNvSpPr>
          <p:nvPr/>
        </p:nvSpPr>
        <p:spPr bwMode="auto">
          <a:xfrm>
            <a:off x="1979613" y="549275"/>
            <a:ext cx="4105275" cy="2159000"/>
          </a:xfrm>
          <a:prstGeom prst="wedgeRoundRectCallout">
            <a:avLst>
              <a:gd name="adj1" fmla="val 81361"/>
              <a:gd name="adj2" fmla="val 13816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4400" b="1">
                <a:latin typeface="Times New Roman" pitchFamily="18" charset="0"/>
              </a:rPr>
              <a:t>Thank you for the lesson! Good-bye!</a:t>
            </a:r>
            <a:endParaRPr lang="ru-RU" sz="4400" b="1">
              <a:latin typeface="Times New Roman" pitchFamily="18" charset="0"/>
            </a:endParaRPr>
          </a:p>
        </p:txBody>
      </p:sp>
      <p:pic>
        <p:nvPicPr>
          <p:cNvPr id="321543" name="Picture 7" descr="tHANKS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</p:spPr>
      </p:pic>
      <p:pic>
        <p:nvPicPr>
          <p:cNvPr id="321544" name="Picture 8" descr="d180d0b8d181d183d0bdd0bed0ba16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56425" y="3213100"/>
            <a:ext cx="2187575" cy="27082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zvono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0_696b4_c27e10bc_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</p:spPr>
      </p:pic>
      <p:pic>
        <p:nvPicPr>
          <p:cNvPr id="301059" name="Picture 3" descr="0_81a27_6fbd0b22_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141663"/>
            <a:ext cx="9144000" cy="4032250"/>
          </a:xfrm>
          <a:prstGeom prst="rect">
            <a:avLst/>
          </a:prstGeom>
          <a:noFill/>
        </p:spPr>
      </p:pic>
      <p:pic>
        <p:nvPicPr>
          <p:cNvPr id="301060" name="Picture 4" descr="0_6ab3f_dde4cdd0_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19250" y="3357563"/>
            <a:ext cx="7524750" cy="3816350"/>
          </a:xfrm>
          <a:prstGeom prst="rect">
            <a:avLst/>
          </a:prstGeom>
          <a:noFill/>
        </p:spPr>
      </p:pic>
      <p:pic>
        <p:nvPicPr>
          <p:cNvPr id="301061" name="Picture 5" descr="88982536_4068804_0_b7f14_a3f1bc8e_X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1275" y="2708275"/>
            <a:ext cx="3338513" cy="2838450"/>
          </a:xfrm>
          <a:prstGeom prst="rect">
            <a:avLst/>
          </a:prstGeom>
          <a:noFill/>
        </p:spPr>
      </p:pic>
      <p:pic>
        <p:nvPicPr>
          <p:cNvPr id="301062" name="Picture 6" descr="0_3ad3c_73ff1eb6_XX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1549400" y="2852738"/>
            <a:ext cx="8496300" cy="3105150"/>
          </a:xfrm>
          <a:prstGeom prst="rect">
            <a:avLst/>
          </a:prstGeom>
          <a:noFill/>
        </p:spPr>
      </p:pic>
      <p:pic>
        <p:nvPicPr>
          <p:cNvPr id="301063" name="Picture 7" descr="0_b8253_b85fff2a_X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03575" y="1773238"/>
            <a:ext cx="7561263" cy="5721350"/>
          </a:xfrm>
          <a:prstGeom prst="rect">
            <a:avLst/>
          </a:prstGeom>
          <a:noFill/>
        </p:spPr>
      </p:pic>
      <p:pic>
        <p:nvPicPr>
          <p:cNvPr id="301065" name="Picture 9" descr="0_6edbf_fb3fca6e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-323850" y="5414963"/>
            <a:ext cx="6694488" cy="1743075"/>
          </a:xfrm>
          <a:prstGeom prst="rect">
            <a:avLst/>
          </a:prstGeom>
          <a:noFill/>
        </p:spPr>
      </p:pic>
      <p:pic>
        <p:nvPicPr>
          <p:cNvPr id="301066" name="Picture 10" descr="0_6aaa6_ee67e9dc_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19475" y="4221163"/>
            <a:ext cx="1960563" cy="2852737"/>
          </a:xfrm>
          <a:prstGeom prst="rect">
            <a:avLst/>
          </a:prstGeom>
          <a:noFill/>
        </p:spPr>
      </p:pic>
      <p:pic>
        <p:nvPicPr>
          <p:cNvPr id="301067" name="Picture 11" descr="0_76426_d4e03fa0_S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787900" y="-531813"/>
            <a:ext cx="1944688" cy="1890713"/>
          </a:xfrm>
          <a:prstGeom prst="rect">
            <a:avLst/>
          </a:prstGeom>
          <a:noFill/>
        </p:spPr>
      </p:pic>
      <p:pic>
        <p:nvPicPr>
          <p:cNvPr id="301068" name="Picture 12" descr="88982536_4068804_0_b7f14_a3f1bc8e_XL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835150" y="4797425"/>
            <a:ext cx="1655763" cy="1406525"/>
          </a:xfrm>
          <a:prstGeom prst="rect">
            <a:avLst/>
          </a:prstGeom>
          <a:noFill/>
        </p:spPr>
      </p:pic>
      <p:pic>
        <p:nvPicPr>
          <p:cNvPr id="301069" name="Picture 13" descr="88982536_4068804_0_b7f14_a3f1bc8e_XL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300788" y="1557338"/>
            <a:ext cx="2232025" cy="1897062"/>
          </a:xfrm>
          <a:prstGeom prst="rect">
            <a:avLst/>
          </a:prstGeom>
          <a:noFill/>
        </p:spPr>
      </p:pic>
      <p:pic>
        <p:nvPicPr>
          <p:cNvPr id="301070" name="Picture 14" descr="0_6aaf6_3b843f8f_L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-1044575" y="5300663"/>
            <a:ext cx="4103688" cy="1987550"/>
          </a:xfrm>
          <a:prstGeom prst="rect">
            <a:avLst/>
          </a:prstGeom>
          <a:noFill/>
        </p:spPr>
      </p:pic>
      <p:pic>
        <p:nvPicPr>
          <p:cNvPr id="301076" name="Picture 20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731838" y="211138"/>
            <a:ext cx="3394075" cy="3019425"/>
          </a:xfrm>
          <a:prstGeom prst="rect">
            <a:avLst/>
          </a:prstGeom>
          <a:noFill/>
        </p:spPr>
      </p:pic>
      <p:sp>
        <p:nvSpPr>
          <p:cNvPr id="301077" name="Rectangle 21"/>
          <p:cNvSpPr>
            <a:spLocks noGrp="1" noChangeArrowheads="1"/>
          </p:cNvSpPr>
          <p:nvPr>
            <p:ph type="title"/>
          </p:nvPr>
        </p:nvSpPr>
        <p:spPr>
          <a:xfrm>
            <a:off x="1692275" y="1844675"/>
            <a:ext cx="1666875" cy="490538"/>
          </a:xfrm>
        </p:spPr>
        <p:txBody>
          <a:bodyPr/>
          <a:lstStyle/>
          <a:p>
            <a:r>
              <a:rPr lang="en-US" sz="4800" b="1">
                <a:latin typeface="Times New Roman" pitchFamily="18" charset="0"/>
              </a:rPr>
              <a:t>one</a:t>
            </a:r>
            <a:endParaRPr lang="ru-RU" sz="4800" b="1">
              <a:latin typeface="Times New Roman" pitchFamily="18" charset="0"/>
            </a:endParaRPr>
          </a:p>
        </p:txBody>
      </p:sp>
      <p:sp>
        <p:nvSpPr>
          <p:cNvPr id="301078" name="WordArt 22"/>
          <p:cNvSpPr>
            <a:spLocks noChangeArrowheads="1" noChangeShapeType="1" noTextEdit="1"/>
          </p:cNvSpPr>
          <p:nvPr/>
        </p:nvSpPr>
        <p:spPr bwMode="auto">
          <a:xfrm>
            <a:off x="2987675" y="5921375"/>
            <a:ext cx="3587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FF"/>
                </a:solidFill>
                <a:latin typeface="Arial Black"/>
              </a:rPr>
              <a:t>1</a:t>
            </a:r>
          </a:p>
        </p:txBody>
      </p:sp>
      <p:pic>
        <p:nvPicPr>
          <p:cNvPr id="301079" name="Picture 23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755650" y="188913"/>
            <a:ext cx="3394075" cy="3019425"/>
          </a:xfrm>
          <a:prstGeom prst="rect">
            <a:avLst/>
          </a:prstGeom>
          <a:noFill/>
        </p:spPr>
      </p:pic>
      <p:sp>
        <p:nvSpPr>
          <p:cNvPr id="301080" name="Rectangle 24"/>
          <p:cNvSpPr>
            <a:spLocks noChangeArrowheads="1"/>
          </p:cNvSpPr>
          <p:nvPr/>
        </p:nvSpPr>
        <p:spPr bwMode="auto">
          <a:xfrm rot="-176922">
            <a:off x="1619250" y="1773238"/>
            <a:ext cx="16668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two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081" name="WordArt 25"/>
          <p:cNvSpPr>
            <a:spLocks noChangeArrowheads="1" noChangeShapeType="1" noTextEdit="1"/>
          </p:cNvSpPr>
          <p:nvPr/>
        </p:nvSpPr>
        <p:spPr bwMode="auto">
          <a:xfrm>
            <a:off x="3276600" y="5516563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latin typeface="Arial Black"/>
              </a:rPr>
              <a:t>2</a:t>
            </a:r>
          </a:p>
        </p:txBody>
      </p:sp>
      <p:pic>
        <p:nvPicPr>
          <p:cNvPr id="301082" name="Picture 26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827088" y="260350"/>
            <a:ext cx="3394075" cy="3019425"/>
          </a:xfrm>
          <a:prstGeom prst="rect">
            <a:avLst/>
          </a:prstGeom>
          <a:noFill/>
        </p:spPr>
      </p:pic>
      <p:sp>
        <p:nvSpPr>
          <p:cNvPr id="301083" name="Rectangle 27"/>
          <p:cNvSpPr>
            <a:spLocks noChangeArrowheads="1"/>
          </p:cNvSpPr>
          <p:nvPr/>
        </p:nvSpPr>
        <p:spPr bwMode="auto">
          <a:xfrm rot="-176922">
            <a:off x="1692275" y="1844675"/>
            <a:ext cx="16668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three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084" name="WordArt 28"/>
          <p:cNvSpPr>
            <a:spLocks noChangeArrowheads="1" noChangeShapeType="1" noTextEdit="1"/>
          </p:cNvSpPr>
          <p:nvPr/>
        </p:nvSpPr>
        <p:spPr bwMode="auto">
          <a:xfrm>
            <a:off x="3708400" y="5157788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3</a:t>
            </a:r>
          </a:p>
        </p:txBody>
      </p:sp>
      <p:pic>
        <p:nvPicPr>
          <p:cNvPr id="301085" name="Picture 29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827088" y="0"/>
            <a:ext cx="3394075" cy="3019425"/>
          </a:xfrm>
          <a:prstGeom prst="rect">
            <a:avLst/>
          </a:prstGeom>
          <a:noFill/>
        </p:spPr>
      </p:pic>
      <p:sp>
        <p:nvSpPr>
          <p:cNvPr id="301086" name="WordArt 30"/>
          <p:cNvSpPr>
            <a:spLocks noChangeArrowheads="1" noChangeShapeType="1" noTextEdit="1"/>
          </p:cNvSpPr>
          <p:nvPr/>
        </p:nvSpPr>
        <p:spPr bwMode="auto">
          <a:xfrm>
            <a:off x="4140200" y="4652963"/>
            <a:ext cx="5762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 Black"/>
              </a:rPr>
              <a:t>4</a:t>
            </a:r>
          </a:p>
        </p:txBody>
      </p:sp>
      <p:sp>
        <p:nvSpPr>
          <p:cNvPr id="301087" name="Rectangle 31"/>
          <p:cNvSpPr>
            <a:spLocks noChangeArrowheads="1"/>
          </p:cNvSpPr>
          <p:nvPr/>
        </p:nvSpPr>
        <p:spPr bwMode="auto">
          <a:xfrm rot="-176922">
            <a:off x="1692275" y="1557338"/>
            <a:ext cx="16668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four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301088" name="Picture 32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684213" y="188913"/>
            <a:ext cx="3394075" cy="3019425"/>
          </a:xfrm>
          <a:prstGeom prst="rect">
            <a:avLst/>
          </a:prstGeom>
          <a:noFill/>
        </p:spPr>
      </p:pic>
      <p:sp>
        <p:nvSpPr>
          <p:cNvPr id="301089" name="Rectangle 33"/>
          <p:cNvSpPr>
            <a:spLocks noChangeArrowheads="1"/>
          </p:cNvSpPr>
          <p:nvPr/>
        </p:nvSpPr>
        <p:spPr bwMode="auto">
          <a:xfrm rot="-176922">
            <a:off x="1692275" y="1773238"/>
            <a:ext cx="16668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five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090" name="WordArt 34"/>
          <p:cNvSpPr>
            <a:spLocks noChangeArrowheads="1" noChangeShapeType="1" noTextEdit="1"/>
          </p:cNvSpPr>
          <p:nvPr/>
        </p:nvSpPr>
        <p:spPr bwMode="auto">
          <a:xfrm>
            <a:off x="4572000" y="4076700"/>
            <a:ext cx="5762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 Black"/>
              </a:rPr>
              <a:t>5</a:t>
            </a:r>
          </a:p>
        </p:txBody>
      </p:sp>
      <p:pic>
        <p:nvPicPr>
          <p:cNvPr id="301091" name="Picture 35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684213" y="260350"/>
            <a:ext cx="3394075" cy="3019425"/>
          </a:xfrm>
          <a:prstGeom prst="rect">
            <a:avLst/>
          </a:prstGeom>
          <a:noFill/>
        </p:spPr>
      </p:pic>
      <p:sp>
        <p:nvSpPr>
          <p:cNvPr id="301092" name="Rectangle 36"/>
          <p:cNvSpPr>
            <a:spLocks noChangeArrowheads="1"/>
          </p:cNvSpPr>
          <p:nvPr/>
        </p:nvSpPr>
        <p:spPr bwMode="auto">
          <a:xfrm rot="-176922">
            <a:off x="1692275" y="1773238"/>
            <a:ext cx="16668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six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093" name="WordArt 37"/>
          <p:cNvSpPr>
            <a:spLocks noChangeArrowheads="1" noChangeShapeType="1" noTextEdit="1"/>
          </p:cNvSpPr>
          <p:nvPr/>
        </p:nvSpPr>
        <p:spPr bwMode="auto">
          <a:xfrm>
            <a:off x="5076825" y="3716338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66"/>
                </a:solidFill>
                <a:latin typeface="Arial Black"/>
              </a:rPr>
              <a:t>6</a:t>
            </a:r>
          </a:p>
        </p:txBody>
      </p:sp>
      <p:pic>
        <p:nvPicPr>
          <p:cNvPr id="301094" name="Picture 38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827088" y="0"/>
            <a:ext cx="3394075" cy="3019425"/>
          </a:xfrm>
          <a:prstGeom prst="rect">
            <a:avLst/>
          </a:prstGeom>
          <a:noFill/>
        </p:spPr>
      </p:pic>
      <p:sp>
        <p:nvSpPr>
          <p:cNvPr id="301095" name="Rectangle 39"/>
          <p:cNvSpPr>
            <a:spLocks noChangeArrowheads="1"/>
          </p:cNvSpPr>
          <p:nvPr/>
        </p:nvSpPr>
        <p:spPr bwMode="auto">
          <a:xfrm rot="-176922">
            <a:off x="1692275" y="1557338"/>
            <a:ext cx="16668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seven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096" name="WordArt 40"/>
          <p:cNvSpPr>
            <a:spLocks noChangeArrowheads="1" noChangeShapeType="1" noTextEdit="1"/>
          </p:cNvSpPr>
          <p:nvPr/>
        </p:nvSpPr>
        <p:spPr bwMode="auto">
          <a:xfrm>
            <a:off x="5435600" y="3357563"/>
            <a:ext cx="5762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7</a:t>
            </a:r>
          </a:p>
        </p:txBody>
      </p:sp>
      <p:pic>
        <p:nvPicPr>
          <p:cNvPr id="301097" name="Picture 41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900113" y="0"/>
            <a:ext cx="3394075" cy="3019425"/>
          </a:xfrm>
          <a:prstGeom prst="rect">
            <a:avLst/>
          </a:prstGeom>
          <a:noFill/>
        </p:spPr>
      </p:pic>
      <p:sp>
        <p:nvSpPr>
          <p:cNvPr id="301098" name="Rectangle 42"/>
          <p:cNvSpPr>
            <a:spLocks noChangeArrowheads="1"/>
          </p:cNvSpPr>
          <p:nvPr/>
        </p:nvSpPr>
        <p:spPr bwMode="auto">
          <a:xfrm rot="-176922">
            <a:off x="1763713" y="1557338"/>
            <a:ext cx="16668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eight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099" name="WordArt 43"/>
          <p:cNvSpPr>
            <a:spLocks noChangeArrowheads="1" noChangeShapeType="1" noTextEdit="1"/>
          </p:cNvSpPr>
          <p:nvPr/>
        </p:nvSpPr>
        <p:spPr bwMode="auto">
          <a:xfrm>
            <a:off x="5940425" y="2924175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99FF"/>
                </a:solidFill>
                <a:latin typeface="Arial Black"/>
              </a:rPr>
              <a:t>8</a:t>
            </a:r>
          </a:p>
        </p:txBody>
      </p:sp>
      <p:pic>
        <p:nvPicPr>
          <p:cNvPr id="301100" name="Picture 44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755650" y="188913"/>
            <a:ext cx="3394075" cy="3019425"/>
          </a:xfrm>
          <a:prstGeom prst="rect">
            <a:avLst/>
          </a:prstGeom>
          <a:noFill/>
        </p:spPr>
      </p:pic>
      <p:sp>
        <p:nvSpPr>
          <p:cNvPr id="301101" name="Rectangle 45"/>
          <p:cNvSpPr>
            <a:spLocks noChangeArrowheads="1"/>
          </p:cNvSpPr>
          <p:nvPr/>
        </p:nvSpPr>
        <p:spPr bwMode="auto">
          <a:xfrm rot="-176922">
            <a:off x="1763713" y="1700213"/>
            <a:ext cx="16668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nine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102" name="WordArt 46"/>
          <p:cNvSpPr>
            <a:spLocks noChangeArrowheads="1" noChangeShapeType="1" noTextEdit="1"/>
          </p:cNvSpPr>
          <p:nvPr/>
        </p:nvSpPr>
        <p:spPr bwMode="auto">
          <a:xfrm>
            <a:off x="6372225" y="2492375"/>
            <a:ext cx="5048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latin typeface="Arial Black"/>
              </a:rPr>
              <a:t>9</a:t>
            </a:r>
          </a:p>
        </p:txBody>
      </p:sp>
      <p:pic>
        <p:nvPicPr>
          <p:cNvPr id="301103" name="Picture 47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755650" y="188913"/>
            <a:ext cx="3394075" cy="3019425"/>
          </a:xfrm>
          <a:prstGeom prst="rect">
            <a:avLst/>
          </a:prstGeom>
          <a:noFill/>
        </p:spPr>
      </p:pic>
      <p:sp>
        <p:nvSpPr>
          <p:cNvPr id="301104" name="Rectangle 48"/>
          <p:cNvSpPr>
            <a:spLocks noChangeArrowheads="1"/>
          </p:cNvSpPr>
          <p:nvPr/>
        </p:nvSpPr>
        <p:spPr bwMode="auto">
          <a:xfrm rot="-176922">
            <a:off x="1619250" y="1700213"/>
            <a:ext cx="16668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 ten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105" name="WordArt 49"/>
          <p:cNvSpPr>
            <a:spLocks noChangeArrowheads="1" noChangeShapeType="1" noTextEdit="1"/>
          </p:cNvSpPr>
          <p:nvPr/>
        </p:nvSpPr>
        <p:spPr bwMode="auto">
          <a:xfrm>
            <a:off x="6732588" y="2060575"/>
            <a:ext cx="93503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10</a:t>
            </a:r>
          </a:p>
        </p:txBody>
      </p:sp>
      <p:pic>
        <p:nvPicPr>
          <p:cNvPr id="301106" name="Picture 50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900113" y="0"/>
            <a:ext cx="3394075" cy="3019425"/>
          </a:xfrm>
          <a:prstGeom prst="rect">
            <a:avLst/>
          </a:prstGeom>
          <a:noFill/>
        </p:spPr>
      </p:pic>
      <p:sp>
        <p:nvSpPr>
          <p:cNvPr id="301107" name="Rectangle 51"/>
          <p:cNvSpPr>
            <a:spLocks noChangeArrowheads="1"/>
          </p:cNvSpPr>
          <p:nvPr/>
        </p:nvSpPr>
        <p:spPr bwMode="auto">
          <a:xfrm rot="-176922">
            <a:off x="1258888" y="1557338"/>
            <a:ext cx="2665412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 eleven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108" name="WordArt 52"/>
          <p:cNvSpPr>
            <a:spLocks noChangeArrowheads="1" noChangeShapeType="1" noTextEdit="1"/>
          </p:cNvSpPr>
          <p:nvPr/>
        </p:nvSpPr>
        <p:spPr bwMode="auto">
          <a:xfrm>
            <a:off x="7596188" y="1628775"/>
            <a:ext cx="792162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11</a:t>
            </a:r>
          </a:p>
        </p:txBody>
      </p:sp>
      <p:pic>
        <p:nvPicPr>
          <p:cNvPr id="301109" name="Picture 53" descr="0_50745_98706531_X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79673">
            <a:off x="827088" y="0"/>
            <a:ext cx="3394075" cy="3019425"/>
          </a:xfrm>
          <a:prstGeom prst="rect">
            <a:avLst/>
          </a:prstGeom>
          <a:noFill/>
        </p:spPr>
      </p:pic>
      <p:sp>
        <p:nvSpPr>
          <p:cNvPr id="301110" name="Rectangle 54"/>
          <p:cNvSpPr>
            <a:spLocks noChangeArrowheads="1"/>
          </p:cNvSpPr>
          <p:nvPr/>
        </p:nvSpPr>
        <p:spPr bwMode="auto">
          <a:xfrm rot="-176922">
            <a:off x="1187450" y="1557338"/>
            <a:ext cx="266541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</a:rPr>
              <a:t> twelve</a:t>
            </a:r>
            <a:endParaRPr lang="ru-RU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1111" name="WordArt 55"/>
          <p:cNvSpPr>
            <a:spLocks noChangeArrowheads="1" noChangeShapeType="1" noTextEdit="1"/>
          </p:cNvSpPr>
          <p:nvPr/>
        </p:nvSpPr>
        <p:spPr bwMode="auto">
          <a:xfrm>
            <a:off x="8278813" y="1341438"/>
            <a:ext cx="86518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12</a:t>
            </a:r>
          </a:p>
        </p:txBody>
      </p:sp>
      <p:pic>
        <p:nvPicPr>
          <p:cNvPr id="301112" name="Picture 56" descr="foto_2235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17044756" flipH="1">
            <a:off x="7891463" y="2354262"/>
            <a:ext cx="609600" cy="1895475"/>
          </a:xfrm>
          <a:prstGeom prst="rect">
            <a:avLst/>
          </a:prstGeom>
          <a:noFill/>
        </p:spPr>
      </p:pic>
      <p:pic>
        <p:nvPicPr>
          <p:cNvPr id="301114" name="Picture 58" descr="88982536_4068804_0_b7f14_a3f1bc8e_XL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187450" y="5661025"/>
            <a:ext cx="1655763" cy="1408113"/>
          </a:xfrm>
          <a:prstGeom prst="rect">
            <a:avLst/>
          </a:prstGeom>
          <a:noFill/>
        </p:spPr>
      </p:pic>
      <p:pic>
        <p:nvPicPr>
          <p:cNvPr id="301115" name="Picture 59" descr="0_6b3fe_84dbcb81_L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227763" y="3573463"/>
            <a:ext cx="3240087" cy="2873375"/>
          </a:xfrm>
          <a:prstGeom prst="rect">
            <a:avLst/>
          </a:prstGeom>
          <a:noFill/>
        </p:spPr>
      </p:pic>
      <p:pic>
        <p:nvPicPr>
          <p:cNvPr id="301116" name="Picture 60" descr="0_6fd54_9911b4d2_L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227763" y="3644900"/>
            <a:ext cx="823912" cy="2244725"/>
          </a:xfrm>
          <a:prstGeom prst="rect">
            <a:avLst/>
          </a:prstGeom>
          <a:noFill/>
        </p:spPr>
      </p:pic>
      <p:pic>
        <p:nvPicPr>
          <p:cNvPr id="301118" name="Picture 62" descr="0_6fd54_9911b4d2_L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6588125" y="4076700"/>
            <a:ext cx="638175" cy="1739900"/>
          </a:xfrm>
          <a:prstGeom prst="rect">
            <a:avLst/>
          </a:prstGeom>
          <a:noFill/>
        </p:spPr>
      </p:pic>
      <p:pic>
        <p:nvPicPr>
          <p:cNvPr id="301119" name="Picture 63" descr="88982536_4068804_0_b7f14_a3f1bc8e_XL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5867400" y="4746625"/>
            <a:ext cx="1512888" cy="1285875"/>
          </a:xfrm>
          <a:prstGeom prst="rect">
            <a:avLst/>
          </a:prstGeom>
          <a:noFill/>
        </p:spPr>
      </p:pic>
      <p:pic>
        <p:nvPicPr>
          <p:cNvPr id="301121" name="Picture 65" descr="0_6fd54_9911b4d2_L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8678863" y="3789363"/>
            <a:ext cx="928687" cy="2532062"/>
          </a:xfrm>
          <a:prstGeom prst="rect">
            <a:avLst/>
          </a:prstGeom>
          <a:noFill/>
        </p:spPr>
      </p:pic>
      <p:pic>
        <p:nvPicPr>
          <p:cNvPr id="301122" name="Picture 66" descr="0_6edbc_fc88962a_L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7596188" y="5300663"/>
            <a:ext cx="2551112" cy="2062162"/>
          </a:xfrm>
          <a:prstGeom prst="rect">
            <a:avLst/>
          </a:prstGeom>
          <a:noFill/>
        </p:spPr>
      </p:pic>
      <p:pic>
        <p:nvPicPr>
          <p:cNvPr id="301123" name="Picture 67" descr="frogFAZ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7740650" y="5876925"/>
            <a:ext cx="792163" cy="7445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6185E-6 L -0.07465 -0.5151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" y="-25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465 -0.51515 L 0.46858 -1.039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26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1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1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69942E-6 L -0.11424 -0.45619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01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" y="-22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424 -0.45619 L 0.42899 -1.0016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301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27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1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1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1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2104 L -0.16145 -0.40393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-21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6146 -0.40393 L 0.41337 -0.95977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-27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1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04046E-6 L -0.19688 -0.37225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18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125 -0.33041 L 0.36233 -0.8966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-28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1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01041 L -0.25972 -0.24647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2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5972 -0.24647 L 0.31511 -0.73942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-24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01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1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0.02104 L -0.31111 -0.19399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-108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1111 -0.19399 L 0.26372 -0.76023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-283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1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01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0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09249E-7 L -0.33854 -0.17318 " pathEditMode="relative" rAng="0" ptsTypes="AA">
                                      <p:cBhvr>
                                        <p:cTn id="149" dur="500" fill="hold"/>
                                        <p:tgtEl>
                                          <p:spTgt spid="301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8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5417 -0.14174 L 0.20486 -0.69758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301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" y="-27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01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1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01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1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0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0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0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50867E-6 L -0.37413 -0.11005 " pathEditMode="relative" rAng="0" ptsTypes="AA">
                                      <p:cBhvr>
                                        <p:cTn id="171" dur="500" fill="hold"/>
                                        <p:tgtEl>
                                          <p:spTgt spid="301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" y="-55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40556 -0.07861 L 0.16128 -0.63445 " pathEditMode="relative" rAng="0" ptsTypes="AA">
                                      <p:cBhvr>
                                        <p:cTn id="173" dur="500" fill="hold"/>
                                        <p:tgtEl>
                                          <p:spTgt spid="301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-27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01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0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0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0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0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0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0.0104 L -0.45278 -0.01572 " pathEditMode="relative" rAng="0" ptsTypes="AA">
                                      <p:cBhvr>
                                        <p:cTn id="193" dur="500" fill="hold"/>
                                        <p:tgtEl>
                                          <p:spTgt spid="30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-13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45278 -0.01572 L 0.11406 -0.5926 " pathEditMode="relative" rAng="0" ptsTypes="AA">
                                      <p:cBhvr>
                                        <p:cTn id="195" dur="500" fill="hold"/>
                                        <p:tgtEl>
                                          <p:spTgt spid="30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-289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0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01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01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01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0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01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01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0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4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0.0104 L -0.51563 0.04717 " pathEditMode="relative" rAng="0" ptsTypes="AA">
                                      <p:cBhvr>
                                        <p:cTn id="215" dur="500" fill="hold"/>
                                        <p:tgtEl>
                                          <p:spTgt spid="30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18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51563 0.04717 L 0.05121 -0.52971 " pathEditMode="relative" rAng="0" ptsTypes="AA">
                                      <p:cBhvr>
                                        <p:cTn id="217" dur="500" fill="hold"/>
                                        <p:tgtEl>
                                          <p:spTgt spid="30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-289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0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01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01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01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1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01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0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4509E-6 L -0.59063 0.10474 " pathEditMode="relative" rAng="0" ptsTypes="AA">
                                      <p:cBhvr>
                                        <p:cTn id="237" dur="500" fill="hold"/>
                                        <p:tgtEl>
                                          <p:spTgt spid="30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52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60226 0.11006 L -0.05104 -0.45618 " pathEditMode="relative" rAng="0" ptsTypes="AA">
                                      <p:cBhvr>
                                        <p:cTn id="239" dur="500" fill="hold"/>
                                        <p:tgtEl>
                                          <p:spTgt spid="30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" y="-283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0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0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0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0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0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01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01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0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09827E-6 L -0.64167 0.11006 " pathEditMode="relative" rAng="0" ptsTypes="AA">
                                      <p:cBhvr>
                                        <p:cTn id="259" dur="500" fill="hold"/>
                                        <p:tgtEl>
                                          <p:spTgt spid="301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" y="55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6809 0.15191 L -0.10607 -0.43537 " pathEditMode="relative" rAng="0" ptsTypes="AA">
                                      <p:cBhvr>
                                        <p:cTn id="261" dur="500" fill="hold"/>
                                        <p:tgtEl>
                                          <p:spTgt spid="301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-29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1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301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77" grpId="0"/>
      <p:bldP spid="301078" grpId="0" animBg="1"/>
      <p:bldP spid="301078" grpId="1" animBg="1"/>
      <p:bldP spid="301081" grpId="0" animBg="1"/>
      <p:bldP spid="301081" grpId="1" animBg="1"/>
      <p:bldP spid="301084" grpId="0" animBg="1"/>
      <p:bldP spid="301084" grpId="1" animBg="1"/>
      <p:bldP spid="301086" grpId="0" animBg="1"/>
      <p:bldP spid="301086" grpId="1" animBg="1"/>
      <p:bldP spid="301087" grpId="0"/>
      <p:bldP spid="301089" grpId="0"/>
      <p:bldP spid="301090" grpId="0" animBg="1"/>
      <p:bldP spid="301090" grpId="1" animBg="1"/>
      <p:bldP spid="301092" grpId="0"/>
      <p:bldP spid="301093" grpId="0" animBg="1"/>
      <p:bldP spid="301093" grpId="1" animBg="1"/>
      <p:bldP spid="301095" grpId="0"/>
      <p:bldP spid="301096" grpId="0" animBg="1"/>
      <p:bldP spid="301096" grpId="1" animBg="1"/>
      <p:bldP spid="301098" grpId="0"/>
      <p:bldP spid="301099" grpId="0" animBg="1"/>
      <p:bldP spid="301099" grpId="1" animBg="1"/>
      <p:bldP spid="301101" grpId="0"/>
      <p:bldP spid="301102" grpId="0" animBg="1"/>
      <p:bldP spid="301102" grpId="1" animBg="1"/>
      <p:bldP spid="301104" grpId="0"/>
      <p:bldP spid="301105" grpId="0" animBg="1"/>
      <p:bldP spid="301105" grpId="1" animBg="1"/>
      <p:bldP spid="301107" grpId="0"/>
      <p:bldP spid="301108" grpId="0" animBg="1"/>
      <p:bldP spid="301108" grpId="1" animBg="1"/>
      <p:bldP spid="301110" grpId="0"/>
      <p:bldP spid="301111" grpId="0" animBg="1"/>
      <p:bldP spid="3011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0_696b4_c27e10bc_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2083" name="Picture 3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0" y="0"/>
            <a:ext cx="2233613" cy="1987550"/>
          </a:xfrm>
          <a:prstGeom prst="rect">
            <a:avLst/>
          </a:prstGeom>
          <a:noFill/>
        </p:spPr>
      </p:pic>
      <p:pic>
        <p:nvPicPr>
          <p:cNvPr id="302084" name="Picture 4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0" y="2133600"/>
            <a:ext cx="2233613" cy="1987550"/>
          </a:xfrm>
          <a:prstGeom prst="rect">
            <a:avLst/>
          </a:prstGeom>
          <a:noFill/>
        </p:spPr>
      </p:pic>
      <p:pic>
        <p:nvPicPr>
          <p:cNvPr id="302085" name="Picture 5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0" y="4365625"/>
            <a:ext cx="2233613" cy="1987550"/>
          </a:xfrm>
          <a:prstGeom prst="rect">
            <a:avLst/>
          </a:prstGeom>
          <a:noFill/>
        </p:spPr>
      </p:pic>
      <p:pic>
        <p:nvPicPr>
          <p:cNvPr id="302086" name="Picture 6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1979613" y="0"/>
            <a:ext cx="2233612" cy="1987550"/>
          </a:xfrm>
          <a:prstGeom prst="rect">
            <a:avLst/>
          </a:prstGeom>
          <a:noFill/>
        </p:spPr>
      </p:pic>
      <p:pic>
        <p:nvPicPr>
          <p:cNvPr id="302087" name="Picture 7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6910388" y="0"/>
            <a:ext cx="2233612" cy="1987550"/>
          </a:xfrm>
          <a:prstGeom prst="rect">
            <a:avLst/>
          </a:prstGeom>
          <a:noFill/>
        </p:spPr>
      </p:pic>
      <p:pic>
        <p:nvPicPr>
          <p:cNvPr id="302088" name="Picture 8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4356100" y="0"/>
            <a:ext cx="2233613" cy="1987550"/>
          </a:xfrm>
          <a:prstGeom prst="rect">
            <a:avLst/>
          </a:prstGeom>
          <a:noFill/>
        </p:spPr>
      </p:pic>
      <p:pic>
        <p:nvPicPr>
          <p:cNvPr id="302089" name="Picture 9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2268538" y="2133600"/>
            <a:ext cx="2233612" cy="1987550"/>
          </a:xfrm>
          <a:prstGeom prst="rect">
            <a:avLst/>
          </a:prstGeom>
          <a:noFill/>
        </p:spPr>
      </p:pic>
      <p:pic>
        <p:nvPicPr>
          <p:cNvPr id="302090" name="Picture 10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4427538" y="2060575"/>
            <a:ext cx="2233612" cy="1987550"/>
          </a:xfrm>
          <a:prstGeom prst="rect">
            <a:avLst/>
          </a:prstGeom>
          <a:noFill/>
        </p:spPr>
      </p:pic>
      <p:pic>
        <p:nvPicPr>
          <p:cNvPr id="302091" name="Picture 11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6910388" y="2276475"/>
            <a:ext cx="2233612" cy="1987550"/>
          </a:xfrm>
          <a:prstGeom prst="rect">
            <a:avLst/>
          </a:prstGeom>
          <a:noFill/>
        </p:spPr>
      </p:pic>
      <p:pic>
        <p:nvPicPr>
          <p:cNvPr id="302092" name="Picture 12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4500563" y="4292600"/>
            <a:ext cx="2233612" cy="1987550"/>
          </a:xfrm>
          <a:prstGeom prst="rect">
            <a:avLst/>
          </a:prstGeom>
          <a:noFill/>
        </p:spPr>
      </p:pic>
      <p:pic>
        <p:nvPicPr>
          <p:cNvPr id="302093" name="Picture 13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2124075" y="4292600"/>
            <a:ext cx="2233613" cy="1987550"/>
          </a:xfrm>
          <a:prstGeom prst="rect">
            <a:avLst/>
          </a:prstGeom>
          <a:noFill/>
        </p:spPr>
      </p:pic>
      <p:pic>
        <p:nvPicPr>
          <p:cNvPr id="302094" name="Picture 14" descr="0_50745_98706531_X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30916">
            <a:off x="6910388" y="4292600"/>
            <a:ext cx="2233612" cy="1987550"/>
          </a:xfrm>
          <a:prstGeom prst="rect">
            <a:avLst/>
          </a:prstGeom>
          <a:noFill/>
        </p:spPr>
      </p:pic>
      <p:sp>
        <p:nvSpPr>
          <p:cNvPr id="302095" name="WordArt 15"/>
          <p:cNvSpPr>
            <a:spLocks noChangeArrowheads="1" noChangeShapeType="1" noTextEdit="1"/>
          </p:cNvSpPr>
          <p:nvPr/>
        </p:nvSpPr>
        <p:spPr bwMode="auto">
          <a:xfrm>
            <a:off x="971550" y="692150"/>
            <a:ext cx="288925" cy="646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FF"/>
                </a:solidFill>
                <a:latin typeface="Arial Black"/>
              </a:rPr>
              <a:t>1</a:t>
            </a:r>
          </a:p>
        </p:txBody>
      </p:sp>
      <p:sp>
        <p:nvSpPr>
          <p:cNvPr id="302096" name="WordArt 16"/>
          <p:cNvSpPr>
            <a:spLocks noChangeArrowheads="1" noChangeShapeType="1" noTextEdit="1"/>
          </p:cNvSpPr>
          <p:nvPr/>
        </p:nvSpPr>
        <p:spPr bwMode="auto">
          <a:xfrm>
            <a:off x="2916238" y="692150"/>
            <a:ext cx="3603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latin typeface="Arial Black"/>
              </a:rPr>
              <a:t>2</a:t>
            </a:r>
          </a:p>
        </p:txBody>
      </p:sp>
      <p:sp>
        <p:nvSpPr>
          <p:cNvPr id="302097" name="WordArt 17"/>
          <p:cNvSpPr>
            <a:spLocks noChangeArrowheads="1" noChangeShapeType="1" noTextEdit="1"/>
          </p:cNvSpPr>
          <p:nvPr/>
        </p:nvSpPr>
        <p:spPr bwMode="auto">
          <a:xfrm>
            <a:off x="5292725" y="692150"/>
            <a:ext cx="431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3</a:t>
            </a:r>
          </a:p>
        </p:txBody>
      </p:sp>
      <p:sp>
        <p:nvSpPr>
          <p:cNvPr id="302098" name="WordArt 18"/>
          <p:cNvSpPr>
            <a:spLocks noChangeArrowheads="1" noChangeShapeType="1" noTextEdit="1"/>
          </p:cNvSpPr>
          <p:nvPr/>
        </p:nvSpPr>
        <p:spPr bwMode="auto">
          <a:xfrm>
            <a:off x="7812088" y="692150"/>
            <a:ext cx="5032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 Black"/>
              </a:rPr>
              <a:t>4</a:t>
            </a:r>
          </a:p>
        </p:txBody>
      </p:sp>
      <p:sp>
        <p:nvSpPr>
          <p:cNvPr id="302099" name="WordArt 19"/>
          <p:cNvSpPr>
            <a:spLocks noChangeArrowheads="1" noChangeShapeType="1" noTextEdit="1"/>
          </p:cNvSpPr>
          <p:nvPr/>
        </p:nvSpPr>
        <p:spPr bwMode="auto">
          <a:xfrm>
            <a:off x="900113" y="2781300"/>
            <a:ext cx="431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 Black"/>
              </a:rPr>
              <a:t>5</a:t>
            </a:r>
          </a:p>
        </p:txBody>
      </p:sp>
      <p:sp>
        <p:nvSpPr>
          <p:cNvPr id="302100" name="WordArt 20"/>
          <p:cNvSpPr>
            <a:spLocks noChangeArrowheads="1" noChangeShapeType="1" noTextEdit="1"/>
          </p:cNvSpPr>
          <p:nvPr/>
        </p:nvSpPr>
        <p:spPr bwMode="auto">
          <a:xfrm>
            <a:off x="3203575" y="2781300"/>
            <a:ext cx="431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66"/>
                </a:solidFill>
                <a:latin typeface="Arial Black"/>
              </a:rPr>
              <a:t>6</a:t>
            </a:r>
          </a:p>
        </p:txBody>
      </p:sp>
      <p:sp>
        <p:nvSpPr>
          <p:cNvPr id="302101" name="WordArt 21"/>
          <p:cNvSpPr>
            <a:spLocks noChangeArrowheads="1" noChangeShapeType="1" noTextEdit="1"/>
          </p:cNvSpPr>
          <p:nvPr/>
        </p:nvSpPr>
        <p:spPr bwMode="auto">
          <a:xfrm>
            <a:off x="5364163" y="2781300"/>
            <a:ext cx="5032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7</a:t>
            </a:r>
          </a:p>
        </p:txBody>
      </p:sp>
      <p:sp>
        <p:nvSpPr>
          <p:cNvPr id="302102" name="WordArt 22"/>
          <p:cNvSpPr>
            <a:spLocks noChangeArrowheads="1" noChangeShapeType="1" noTextEdit="1"/>
          </p:cNvSpPr>
          <p:nvPr/>
        </p:nvSpPr>
        <p:spPr bwMode="auto">
          <a:xfrm>
            <a:off x="7885113" y="2852738"/>
            <a:ext cx="431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99FF"/>
                </a:solidFill>
                <a:latin typeface="Arial Black"/>
              </a:rPr>
              <a:t>8</a:t>
            </a:r>
          </a:p>
        </p:txBody>
      </p:sp>
      <p:sp>
        <p:nvSpPr>
          <p:cNvPr id="302103" name="WordArt 23"/>
          <p:cNvSpPr>
            <a:spLocks noChangeArrowheads="1" noChangeShapeType="1" noTextEdit="1"/>
          </p:cNvSpPr>
          <p:nvPr/>
        </p:nvSpPr>
        <p:spPr bwMode="auto">
          <a:xfrm>
            <a:off x="971550" y="5013325"/>
            <a:ext cx="431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latin typeface="Arial Black"/>
              </a:rPr>
              <a:t>9</a:t>
            </a:r>
          </a:p>
        </p:txBody>
      </p:sp>
      <p:sp>
        <p:nvSpPr>
          <p:cNvPr id="302104" name="WordArt 24"/>
          <p:cNvSpPr>
            <a:spLocks noChangeArrowheads="1" noChangeShapeType="1" noTextEdit="1"/>
          </p:cNvSpPr>
          <p:nvPr/>
        </p:nvSpPr>
        <p:spPr bwMode="auto">
          <a:xfrm>
            <a:off x="2987675" y="4941888"/>
            <a:ext cx="7207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10</a:t>
            </a:r>
          </a:p>
        </p:txBody>
      </p:sp>
      <p:sp>
        <p:nvSpPr>
          <p:cNvPr id="302105" name="WordArt 25"/>
          <p:cNvSpPr>
            <a:spLocks noChangeArrowheads="1" noChangeShapeType="1" noTextEdit="1"/>
          </p:cNvSpPr>
          <p:nvPr/>
        </p:nvSpPr>
        <p:spPr bwMode="auto">
          <a:xfrm>
            <a:off x="5292725" y="4941888"/>
            <a:ext cx="647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11</a:t>
            </a:r>
          </a:p>
        </p:txBody>
      </p:sp>
      <p:sp>
        <p:nvSpPr>
          <p:cNvPr id="302106" name="WordArt 26"/>
          <p:cNvSpPr>
            <a:spLocks noChangeArrowheads="1" noChangeShapeType="1" noTextEdit="1"/>
          </p:cNvSpPr>
          <p:nvPr/>
        </p:nvSpPr>
        <p:spPr bwMode="auto">
          <a:xfrm>
            <a:off x="7740650" y="4941888"/>
            <a:ext cx="6492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12</a:t>
            </a:r>
          </a:p>
        </p:txBody>
      </p:sp>
      <p:sp>
        <p:nvSpPr>
          <p:cNvPr id="302107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125538"/>
            <a:ext cx="1039812" cy="695325"/>
          </a:xfrm>
        </p:spPr>
        <p:txBody>
          <a:bodyPr/>
          <a:lstStyle/>
          <a:p>
            <a:r>
              <a:rPr lang="en-US" sz="3600" b="1">
                <a:latin typeface="Times New Roman" pitchFamily="18" charset="0"/>
              </a:rPr>
              <a:t>one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08" name="Rectangle 28"/>
          <p:cNvSpPr>
            <a:spLocks noChangeArrowheads="1"/>
          </p:cNvSpPr>
          <p:nvPr/>
        </p:nvSpPr>
        <p:spPr bwMode="auto">
          <a:xfrm>
            <a:off x="2627313" y="1196975"/>
            <a:ext cx="103981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two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09" name="Rectangle 29"/>
          <p:cNvSpPr>
            <a:spLocks noChangeArrowheads="1"/>
          </p:cNvSpPr>
          <p:nvPr/>
        </p:nvSpPr>
        <p:spPr bwMode="auto">
          <a:xfrm>
            <a:off x="4932363" y="1196975"/>
            <a:ext cx="122396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three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0" name="Rectangle 30"/>
          <p:cNvSpPr>
            <a:spLocks noChangeArrowheads="1"/>
          </p:cNvSpPr>
          <p:nvPr/>
        </p:nvSpPr>
        <p:spPr bwMode="auto">
          <a:xfrm>
            <a:off x="7524750" y="1268413"/>
            <a:ext cx="103981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four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1" name="Rectangle 31"/>
          <p:cNvSpPr>
            <a:spLocks noChangeArrowheads="1"/>
          </p:cNvSpPr>
          <p:nvPr/>
        </p:nvSpPr>
        <p:spPr bwMode="auto">
          <a:xfrm>
            <a:off x="684213" y="3284538"/>
            <a:ext cx="103981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five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2" name="Rectangle 32"/>
          <p:cNvSpPr>
            <a:spLocks noChangeArrowheads="1"/>
          </p:cNvSpPr>
          <p:nvPr/>
        </p:nvSpPr>
        <p:spPr bwMode="auto">
          <a:xfrm>
            <a:off x="2916238" y="3284538"/>
            <a:ext cx="103981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six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3" name="Rectangle 33"/>
          <p:cNvSpPr>
            <a:spLocks noChangeArrowheads="1"/>
          </p:cNvSpPr>
          <p:nvPr/>
        </p:nvSpPr>
        <p:spPr bwMode="auto">
          <a:xfrm>
            <a:off x="4932363" y="3213100"/>
            <a:ext cx="12969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seven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4" name="Rectangle 34"/>
          <p:cNvSpPr>
            <a:spLocks noChangeArrowheads="1"/>
          </p:cNvSpPr>
          <p:nvPr/>
        </p:nvSpPr>
        <p:spPr bwMode="auto">
          <a:xfrm>
            <a:off x="7451725" y="3429000"/>
            <a:ext cx="125571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eight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5" name="Rectangle 35"/>
          <p:cNvSpPr>
            <a:spLocks noChangeArrowheads="1"/>
          </p:cNvSpPr>
          <p:nvPr/>
        </p:nvSpPr>
        <p:spPr bwMode="auto">
          <a:xfrm>
            <a:off x="539750" y="5516563"/>
            <a:ext cx="125571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nine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6" name="Rectangle 36"/>
          <p:cNvSpPr>
            <a:spLocks noChangeArrowheads="1"/>
          </p:cNvSpPr>
          <p:nvPr/>
        </p:nvSpPr>
        <p:spPr bwMode="auto">
          <a:xfrm>
            <a:off x="2771775" y="5445125"/>
            <a:ext cx="103981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ten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7" name="Rectangle 37"/>
          <p:cNvSpPr>
            <a:spLocks noChangeArrowheads="1"/>
          </p:cNvSpPr>
          <p:nvPr/>
        </p:nvSpPr>
        <p:spPr bwMode="auto">
          <a:xfrm>
            <a:off x="7308850" y="5516563"/>
            <a:ext cx="16573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twelve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8" name="Rectangle 38"/>
          <p:cNvSpPr>
            <a:spLocks noChangeArrowheads="1"/>
          </p:cNvSpPr>
          <p:nvPr/>
        </p:nvSpPr>
        <p:spPr bwMode="auto">
          <a:xfrm>
            <a:off x="4859338" y="5445125"/>
            <a:ext cx="16573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</a:rPr>
              <a:t>eleven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02119" name="AutoShape 3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4756" name="Picture 4" descr="e0b6cde4146c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052638" y="0"/>
            <a:ext cx="5670551" cy="63817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4759" name="Picture 7" descr="0bc6b26fa7d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463" y="1125538"/>
            <a:ext cx="4381500" cy="5732462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4760" name="Picture 8" descr="e0b6cde4146c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68538" y="2060575"/>
            <a:ext cx="3911600" cy="4797425"/>
          </a:xfrm>
          <a:prstGeom prst="rect">
            <a:avLst/>
          </a:prstGeom>
          <a:noFill/>
        </p:spPr>
      </p:pic>
      <p:pic>
        <p:nvPicPr>
          <p:cNvPr id="74761" name="Picture 9" descr="e0b6cde4146c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32588" y="981075"/>
            <a:ext cx="4321175" cy="5300663"/>
          </a:xfrm>
          <a:prstGeom prst="rect">
            <a:avLst/>
          </a:prstGeom>
          <a:noFill/>
        </p:spPr>
      </p:pic>
      <p:pic>
        <p:nvPicPr>
          <p:cNvPr id="74762" name="Picture 10" descr="2744298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95738" y="3159125"/>
            <a:ext cx="5148262" cy="369887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4763" name="Picture 11" descr="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-398463" y="620713"/>
            <a:ext cx="6151563" cy="819943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4764" name="Picture 12" descr="firepit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916238" y="5905500"/>
            <a:ext cx="952500" cy="952500"/>
          </a:xfrm>
          <a:prstGeom prst="rect">
            <a:avLst/>
          </a:prstGeom>
          <a:noFill/>
        </p:spPr>
      </p:pic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2989263" y="0"/>
            <a:ext cx="583088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6000" b="1">
                <a:latin typeface="Times New Roman" pitchFamily="18" charset="0"/>
              </a:rPr>
              <a:t>Ten  Little </a:t>
            </a:r>
            <a:endParaRPr lang="ru-RU" sz="6000" b="1">
              <a:latin typeface="Times New Roman" pitchFamily="18" charset="0"/>
            </a:endParaRPr>
          </a:p>
          <a:p>
            <a:pPr algn="ctr"/>
            <a:r>
              <a:rPr lang="en-US" sz="6000" b="1">
                <a:latin typeface="Times New Roman" pitchFamily="18" charset="0"/>
              </a:rPr>
              <a:t>Indian  Boys</a:t>
            </a:r>
            <a:endParaRPr lang="ru-RU" sz="60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brick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61913" y="0"/>
            <a:ext cx="9082087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latin typeface="Times New Roman" pitchFamily="18" charset="0"/>
              </a:rPr>
              <a:t>One little, two little, three little Indians</a:t>
            </a:r>
            <a:br>
              <a:rPr lang="en-US" sz="4000" b="1">
                <a:latin typeface="Times New Roman" pitchFamily="18" charset="0"/>
              </a:rPr>
            </a:br>
            <a:r>
              <a:rPr lang="en-US" sz="4000" b="1">
                <a:latin typeface="Times New Roman" pitchFamily="18" charset="0"/>
              </a:rPr>
              <a:t>Four little, five little, six little Indians</a:t>
            </a:r>
            <a:br>
              <a:rPr lang="en-US" sz="4000" b="1">
                <a:latin typeface="Times New Roman" pitchFamily="18" charset="0"/>
              </a:rPr>
            </a:br>
            <a:r>
              <a:rPr lang="en-US" sz="4000" b="1">
                <a:latin typeface="Times New Roman" pitchFamily="18" charset="0"/>
              </a:rPr>
              <a:t>Seven little, eight little, nine little Indians</a:t>
            </a:r>
            <a:br>
              <a:rPr lang="en-US" sz="4000" b="1">
                <a:latin typeface="Times New Roman" pitchFamily="18" charset="0"/>
              </a:rPr>
            </a:br>
            <a:r>
              <a:rPr lang="en-US" sz="4000" b="1">
                <a:latin typeface="Times New Roman" pitchFamily="18" charset="0"/>
              </a:rPr>
              <a:t>Ten little Indian boys.</a:t>
            </a:r>
            <a:endParaRPr lang="ru-RU" sz="4000" b="1">
              <a:latin typeface="Times New Roman" pitchFamily="18" charset="0"/>
            </a:endParaRPr>
          </a:p>
        </p:txBody>
      </p:sp>
      <p:pic>
        <p:nvPicPr>
          <p:cNvPr id="75780" name="Picture 4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468313" y="2565400"/>
            <a:ext cx="1946276" cy="1397000"/>
          </a:xfrm>
          <a:prstGeom prst="rect">
            <a:avLst/>
          </a:prstGeom>
          <a:noFill/>
        </p:spPr>
      </p:pic>
      <p:pic>
        <p:nvPicPr>
          <p:cNvPr id="75782" name="Picture 6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2565400"/>
            <a:ext cx="1944688" cy="1397000"/>
          </a:xfrm>
          <a:prstGeom prst="rect">
            <a:avLst/>
          </a:prstGeom>
          <a:noFill/>
        </p:spPr>
      </p:pic>
      <p:pic>
        <p:nvPicPr>
          <p:cNvPr id="75783" name="Picture 7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2988" y="2565400"/>
            <a:ext cx="1946275" cy="1397000"/>
          </a:xfrm>
          <a:prstGeom prst="rect">
            <a:avLst/>
          </a:prstGeom>
          <a:noFill/>
        </p:spPr>
      </p:pic>
      <p:pic>
        <p:nvPicPr>
          <p:cNvPr id="75784" name="Picture 8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150" y="2565400"/>
            <a:ext cx="1944688" cy="1397000"/>
          </a:xfrm>
          <a:prstGeom prst="rect">
            <a:avLst/>
          </a:prstGeom>
          <a:noFill/>
        </p:spPr>
      </p:pic>
      <p:pic>
        <p:nvPicPr>
          <p:cNvPr id="75785" name="Picture 9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00338" y="2565400"/>
            <a:ext cx="1946275" cy="1397000"/>
          </a:xfrm>
          <a:prstGeom prst="rect">
            <a:avLst/>
          </a:prstGeom>
          <a:noFill/>
        </p:spPr>
      </p:pic>
      <p:pic>
        <p:nvPicPr>
          <p:cNvPr id="75786" name="Picture 10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3938" y="2565400"/>
            <a:ext cx="1946275" cy="1397000"/>
          </a:xfrm>
          <a:prstGeom prst="rect">
            <a:avLst/>
          </a:prstGeom>
          <a:noFill/>
        </p:spPr>
      </p:pic>
      <p:pic>
        <p:nvPicPr>
          <p:cNvPr id="75787" name="Picture 11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538" y="2565400"/>
            <a:ext cx="1946275" cy="1397000"/>
          </a:xfrm>
          <a:prstGeom prst="rect">
            <a:avLst/>
          </a:prstGeom>
          <a:noFill/>
        </p:spPr>
      </p:pic>
      <p:pic>
        <p:nvPicPr>
          <p:cNvPr id="75788" name="Picture 12" descr="2744298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9700" y="2565400"/>
            <a:ext cx="1943100" cy="1397000"/>
          </a:xfrm>
          <a:prstGeom prst="rect">
            <a:avLst/>
          </a:prstGeom>
          <a:noFill/>
        </p:spPr>
      </p:pic>
      <p:pic>
        <p:nvPicPr>
          <p:cNvPr id="75790" name="Picture 14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1863" y="2565400"/>
            <a:ext cx="1946275" cy="1397000"/>
          </a:xfrm>
          <a:prstGeom prst="rect">
            <a:avLst/>
          </a:prstGeom>
          <a:noFill/>
        </p:spPr>
      </p:pic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3789363"/>
            <a:ext cx="9144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>
                <a:latin typeface="Times New Roman" pitchFamily="18" charset="0"/>
              </a:rPr>
              <a:t>Ten little, nine little, eight little Indians</a:t>
            </a:r>
            <a:br>
              <a:rPr lang="en-US" sz="4000" b="1">
                <a:latin typeface="Times New Roman" pitchFamily="18" charset="0"/>
              </a:rPr>
            </a:br>
            <a:r>
              <a:rPr lang="en-US" sz="4000" b="1">
                <a:latin typeface="Times New Roman" pitchFamily="18" charset="0"/>
              </a:rPr>
              <a:t>Seven little, six little, five little Indians</a:t>
            </a:r>
            <a:br>
              <a:rPr lang="en-US" sz="4000" b="1">
                <a:latin typeface="Times New Roman" pitchFamily="18" charset="0"/>
              </a:rPr>
            </a:br>
            <a:r>
              <a:rPr lang="en-US" sz="4000" b="1">
                <a:latin typeface="Times New Roman" pitchFamily="18" charset="0"/>
              </a:rPr>
              <a:t>Four little, three little, two little Indians</a:t>
            </a:r>
            <a:br>
              <a:rPr lang="en-US" sz="4000" b="1">
                <a:latin typeface="Times New Roman" pitchFamily="18" charset="0"/>
              </a:rPr>
            </a:br>
            <a:r>
              <a:rPr lang="en-US" sz="4000" b="1">
                <a:latin typeface="Times New Roman" pitchFamily="18" charset="0"/>
              </a:rPr>
              <a:t>One little Indian boy. </a:t>
            </a:r>
            <a:endParaRPr lang="ru-RU" sz="4000" b="1">
              <a:latin typeface="Times New Roman" pitchFamily="18" charset="0"/>
            </a:endParaRPr>
          </a:p>
        </p:txBody>
      </p:sp>
      <p:pic>
        <p:nvPicPr>
          <p:cNvPr id="75792" name="Picture 16" descr="2744298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77050" y="2565400"/>
            <a:ext cx="1946275" cy="1397000"/>
          </a:xfrm>
          <a:prstGeom prst="rect">
            <a:avLst/>
          </a:prstGeom>
          <a:noFill/>
        </p:spPr>
      </p:pic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250825" y="6092825"/>
            <a:ext cx="515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5"/>
              </a:rPr>
              <a:t>http://www.youtube.com/watch?v=urdg94V7NLE</a:t>
            </a:r>
            <a:r>
              <a:rPr lang="en-US"/>
              <a:t> </a:t>
            </a:r>
            <a:endParaRPr lang="ru-RU"/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323850" y="6491288"/>
            <a:ext cx="533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hlinkClick r:id="rId6"/>
              </a:rPr>
              <a:t>http://www.youtube.com/watch?v=k0SkWCCWrF8</a:t>
            </a:r>
            <a:r>
              <a:rPr lang="en-US"/>
              <a:t> </a:t>
            </a:r>
            <a:endParaRPr lang="ru-RU"/>
          </a:p>
        </p:txBody>
      </p:sp>
      <p:sp>
        <p:nvSpPr>
          <p:cNvPr id="75795" name="AutoShape 1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639175" y="6497638"/>
            <a:ext cx="504825" cy="360362"/>
          </a:xfrm>
          <a:prstGeom prst="actionButtonHome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1866</Words>
  <Application>Microsoft Office PowerPoint</Application>
  <PresentationFormat>Экран (4:3)</PresentationFormat>
  <Paragraphs>622</Paragraphs>
  <Slides>52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one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от 13 до 19        - TEEN</vt:lpstr>
      <vt:lpstr>от 20 до 90        - TY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125     one hundred and twenty-five</vt:lpstr>
      <vt:lpstr>Слайд 30</vt:lpstr>
      <vt:lpstr>Слайд 31</vt:lpstr>
      <vt:lpstr>Слайд 32</vt:lpstr>
      <vt:lpstr>Слайд 33</vt:lpstr>
      <vt:lpstr>Слайд 34</vt:lpstr>
      <vt:lpstr>Слайд 35</vt:lpstr>
      <vt:lpstr>40,000</vt:lpstr>
      <vt:lpstr>Слайд 37</vt:lpstr>
      <vt:lpstr>Слайд 38</vt:lpstr>
      <vt:lpstr>Слайд 39</vt:lpstr>
      <vt:lpstr>Слайд 40</vt:lpstr>
      <vt:lpstr>past</vt:lpstr>
      <vt:lpstr>Слайд 42</vt:lpstr>
      <vt:lpstr>Слайд 43</vt:lpstr>
      <vt:lpstr>It’s  four  o’clock.</vt:lpstr>
      <vt:lpstr>What  time  is  it?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Roman</cp:lastModifiedBy>
  <cp:revision>131</cp:revision>
  <dcterms:created xsi:type="dcterms:W3CDTF">2012-03-14T15:13:14Z</dcterms:created>
  <dcterms:modified xsi:type="dcterms:W3CDTF">2013-04-19T01:33:05Z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00080078440300000000010250800207f7000400038000</vt:lpwstr>
  </property>
</Properties>
</file>