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32" r:id="rId2"/>
    <p:sldId id="322" r:id="rId3"/>
    <p:sldId id="358" r:id="rId4"/>
    <p:sldId id="288" r:id="rId5"/>
    <p:sldId id="323" r:id="rId6"/>
    <p:sldId id="360" r:id="rId7"/>
    <p:sldId id="353" r:id="rId8"/>
    <p:sldId id="321" r:id="rId9"/>
    <p:sldId id="316" r:id="rId10"/>
    <p:sldId id="267" r:id="rId11"/>
    <p:sldId id="356" r:id="rId12"/>
    <p:sldId id="317" r:id="rId13"/>
    <p:sldId id="315" r:id="rId14"/>
    <p:sldId id="340" r:id="rId15"/>
    <p:sldId id="350" r:id="rId16"/>
    <p:sldId id="261" r:id="rId17"/>
    <p:sldId id="348" r:id="rId18"/>
    <p:sldId id="357" r:id="rId19"/>
    <p:sldId id="355" r:id="rId20"/>
    <p:sldId id="361" r:id="rId21"/>
    <p:sldId id="354" r:id="rId22"/>
    <p:sldId id="314" r:id="rId23"/>
    <p:sldId id="362" r:id="rId24"/>
    <p:sldId id="349" r:id="rId25"/>
    <p:sldId id="352" r:id="rId26"/>
    <p:sldId id="320" r:id="rId27"/>
    <p:sldId id="359" r:id="rId28"/>
    <p:sldId id="258" r:id="rId29"/>
    <p:sldId id="318" r:id="rId30"/>
    <p:sldId id="324" r:id="rId31"/>
    <p:sldId id="333" r:id="rId32"/>
    <p:sldId id="339" r:id="rId33"/>
    <p:sldId id="319" r:id="rId34"/>
    <p:sldId id="341" r:id="rId35"/>
    <p:sldId id="342" r:id="rId36"/>
    <p:sldId id="331" r:id="rId37"/>
    <p:sldId id="325" r:id="rId38"/>
    <p:sldId id="344" r:id="rId39"/>
    <p:sldId id="290" r:id="rId40"/>
    <p:sldId id="326" r:id="rId41"/>
    <p:sldId id="334" r:id="rId42"/>
    <p:sldId id="336" r:id="rId43"/>
    <p:sldId id="338" r:id="rId44"/>
    <p:sldId id="328" r:id="rId45"/>
    <p:sldId id="335" r:id="rId46"/>
    <p:sldId id="273" r:id="rId47"/>
    <p:sldId id="274" r:id="rId48"/>
    <p:sldId id="337" r:id="rId49"/>
    <p:sldId id="277" r:id="rId50"/>
    <p:sldId id="269" r:id="rId51"/>
    <p:sldId id="347" r:id="rId52"/>
    <p:sldId id="327" r:id="rId53"/>
    <p:sldId id="330" r:id="rId54"/>
    <p:sldId id="329" r:id="rId55"/>
    <p:sldId id="364" r:id="rId56"/>
    <p:sldId id="365" r:id="rId57"/>
    <p:sldId id="345" r:id="rId58"/>
    <p:sldId id="346" r:id="rId59"/>
    <p:sldId id="366" r:id="rId60"/>
    <p:sldId id="367" r:id="rId6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3F6E"/>
    <a:srgbClr val="FF3399"/>
    <a:srgbClr val="D3516D"/>
    <a:srgbClr val="53510F"/>
    <a:srgbClr val="FF0000"/>
    <a:srgbClr val="DE367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8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38A0-C160-42AB-A5DF-38B3FEF3301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798F0-7D58-4C57-825E-65ABD3BCF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38A0-C160-42AB-A5DF-38B3FEF3301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798F0-7D58-4C57-825E-65ABD3BCF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38A0-C160-42AB-A5DF-38B3FEF3301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798F0-7D58-4C57-825E-65ABD3BCF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38A0-C160-42AB-A5DF-38B3FEF3301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798F0-7D58-4C57-825E-65ABD3BCF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38A0-C160-42AB-A5DF-38B3FEF3301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798F0-7D58-4C57-825E-65ABD3BCF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38A0-C160-42AB-A5DF-38B3FEF3301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798F0-7D58-4C57-825E-65ABD3BCF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38A0-C160-42AB-A5DF-38B3FEF3301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798F0-7D58-4C57-825E-65ABD3BCF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38A0-C160-42AB-A5DF-38B3FEF3301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798F0-7D58-4C57-825E-65ABD3BCF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38A0-C160-42AB-A5DF-38B3FEF3301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798F0-7D58-4C57-825E-65ABD3BCF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38A0-C160-42AB-A5DF-38B3FEF3301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798F0-7D58-4C57-825E-65ABD3BCF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38A0-C160-42AB-A5DF-38B3FEF3301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798F0-7D58-4C57-825E-65ABD3BCF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438A0-C160-42AB-A5DF-38B3FEF3301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798F0-7D58-4C57-825E-65ABD3BCF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48;&#1075;&#1088;&#1086;&#1074;&#1099;&#1077;%20&#1079;&#1072;&#1076;&#1072;&#1085;&#1080;&#1103;\valeriya_-_malenkii_princ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aleriya_-_malenkii_princ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929586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\Desktop\картинки\Маленький принц2\Гольц принц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5990" y="0"/>
            <a:ext cx="473202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ика 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7682" y="0"/>
            <a:ext cx="5088636" cy="6858000"/>
          </a:xfrm>
          <a:prstGeom prst="rect">
            <a:avLst/>
          </a:prstGeom>
        </p:spPr>
      </p:pic>
    </p:spTree>
  </p:cSld>
  <p:clrMapOvr>
    <a:masterClrMapping/>
  </p:clrMapOvr>
  <p:transition advTm="1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картинки\Маленький принц2\Гольц принц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1265" y="0"/>
            <a:ext cx="524147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1\Desktop\картинки\Маленький принц2\Гольц принц5.jpg"/>
          <p:cNvPicPr>
            <a:picLocks noChangeAspect="1" noChangeArrowheads="1"/>
          </p:cNvPicPr>
          <p:nvPr/>
        </p:nvPicPr>
        <p:blipFill>
          <a:blip r:embed="rId2"/>
          <a:srcRect l="30690" r="15846"/>
          <a:stretch>
            <a:fillRect/>
          </a:stretch>
        </p:blipFill>
        <p:spPr bwMode="auto">
          <a:xfrm>
            <a:off x="2071670" y="0"/>
            <a:ext cx="500066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ика 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6720"/>
            <a:ext cx="9144000" cy="6004560"/>
          </a:xfrm>
          <a:prstGeom prst="rect">
            <a:avLst/>
          </a:prstGeom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ика 7.jpg"/>
          <p:cNvPicPr>
            <a:picLocks noChangeAspect="1"/>
          </p:cNvPicPr>
          <p:nvPr/>
        </p:nvPicPr>
        <p:blipFill>
          <a:blip r:embed="rId2"/>
          <a:srcRect l="18203" r="14349"/>
          <a:stretch>
            <a:fillRect/>
          </a:stretch>
        </p:blipFill>
        <p:spPr>
          <a:xfrm>
            <a:off x="2214546" y="0"/>
            <a:ext cx="5000660" cy="6858000"/>
          </a:xfrm>
          <a:prstGeom prst="rect">
            <a:avLst/>
          </a:prstGeom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картинки\Маленький принц2\Гольц Летчик и принц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2714" y="0"/>
            <a:ext cx="4898572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ика 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119" y="0"/>
            <a:ext cx="5613762" cy="6858000"/>
          </a:xfrm>
          <a:prstGeom prst="rect">
            <a:avLst/>
          </a:prstGeom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ика 15.jpg"/>
          <p:cNvPicPr>
            <a:picLocks noChangeAspect="1"/>
          </p:cNvPicPr>
          <p:nvPr/>
        </p:nvPicPr>
        <p:blipFill>
          <a:blip r:embed="rId2"/>
          <a:srcRect r="15500"/>
          <a:stretch>
            <a:fillRect/>
          </a:stretch>
        </p:blipFill>
        <p:spPr>
          <a:xfrm>
            <a:off x="2381243" y="0"/>
            <a:ext cx="4381514" cy="6885958"/>
          </a:xfrm>
          <a:prstGeom prst="rect">
            <a:avLst/>
          </a:prstGeom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ика 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725" y="0"/>
            <a:ext cx="5255481" cy="6898603"/>
          </a:xfrm>
          <a:prstGeom prst="rect">
            <a:avLst/>
          </a:prstGeom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79" y="1285860"/>
            <a:ext cx="8786842" cy="92333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«МАЛЕНЬКИЙ  ПРИНЦ»</a:t>
            </a:r>
            <a:r>
              <a:rPr lang="en-US" sz="54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endParaRPr lang="ru-RU" sz="6000" b="1" spc="50" dirty="0" smtClean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68188" y="2571744"/>
            <a:ext cx="560762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sz="5400" b="1" cap="none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иллюстрациях  </a:t>
            </a:r>
          </a:p>
          <a:p>
            <a:pPr algn="ctr"/>
            <a:r>
              <a:rPr lang="ru-RU" sz="5400" b="1" cap="none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Ники </a:t>
            </a:r>
            <a:r>
              <a:rPr lang="ru-RU" sz="5400" b="1" cap="none" spc="50" dirty="0" err="1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Гольц</a:t>
            </a:r>
            <a:endParaRPr lang="ru-RU" sz="5400" b="1" cap="none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Ника 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ика 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4543" y="0"/>
            <a:ext cx="5014913" cy="6858000"/>
          </a:xfrm>
          <a:prstGeom prst="rect">
            <a:avLst/>
          </a:prstGeom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1\Desktop\картинки\Маленький принц2\принц Ника Гольц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7816" y="0"/>
            <a:ext cx="4908369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ика Гольц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0859" y="0"/>
            <a:ext cx="5202282" cy="6858000"/>
          </a:xfrm>
          <a:prstGeom prst="rect">
            <a:avLst/>
          </a:prstGeom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ика 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103" y="0"/>
            <a:ext cx="5207794" cy="6858000"/>
          </a:xfrm>
          <a:prstGeom prst="rect">
            <a:avLst/>
          </a:prstGeom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ика 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9542" y="0"/>
            <a:ext cx="5044917" cy="6858000"/>
          </a:xfrm>
          <a:prstGeom prst="rect">
            <a:avLst/>
          </a:prstGeom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Ника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1408" y="0"/>
            <a:ext cx="5251268" cy="6858000"/>
          </a:xfrm>
          <a:prstGeom prst="rect">
            <a:avLst/>
          </a:prstGeom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ика 18.jpg"/>
          <p:cNvPicPr>
            <a:picLocks noChangeAspect="1"/>
          </p:cNvPicPr>
          <p:nvPr/>
        </p:nvPicPr>
        <p:blipFill>
          <a:blip r:embed="rId2"/>
          <a:srcRect l="7646" r="6597"/>
          <a:stretch>
            <a:fillRect/>
          </a:stretch>
        </p:blipFill>
        <p:spPr>
          <a:xfrm>
            <a:off x="1785918" y="0"/>
            <a:ext cx="5630660" cy="6858000"/>
          </a:xfrm>
          <a:prstGeom prst="rect">
            <a:avLst/>
          </a:prstGeom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картинки\Мал принц\Ника Гольц Зме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0045" y="0"/>
            <a:ext cx="516391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ика 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571" y="0"/>
            <a:ext cx="4888774" cy="6858000"/>
          </a:xfrm>
          <a:prstGeom prst="rect">
            <a:avLst/>
          </a:prstGeom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Ника 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150" y="0"/>
            <a:ext cx="4995700" cy="6878762"/>
          </a:xfrm>
          <a:prstGeom prst="rect">
            <a:avLst/>
          </a:prstGeom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8188" y="2571744"/>
            <a:ext cx="560762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sz="5400" b="1" cap="none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иллюстрациях  </a:t>
            </a:r>
          </a:p>
          <a:p>
            <a:pPr algn="ctr"/>
            <a:r>
              <a:rPr lang="ru-RU" sz="54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Ким Мин  Джи</a:t>
            </a:r>
            <a:endParaRPr lang="ru-RU" sz="5400" b="1" cap="none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579" y="1285860"/>
            <a:ext cx="8786842" cy="92333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«МАЛЕНЬКИЙ  ПРИНЦ»</a:t>
            </a:r>
            <a:r>
              <a:rPr lang="en-US" sz="54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endParaRPr lang="ru-RU" sz="6000" b="1" spc="50" dirty="0" smtClean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1\Desktop\картинки\Маленький принц2\Ким МИн10.jpg"/>
          <p:cNvPicPr>
            <a:picLocks noChangeAspect="1" noChangeArrowheads="1"/>
          </p:cNvPicPr>
          <p:nvPr/>
        </p:nvPicPr>
        <p:blipFill>
          <a:blip r:embed="rId2"/>
          <a:srcRect b="6542"/>
          <a:stretch>
            <a:fillRect/>
          </a:stretch>
        </p:blipFill>
        <p:spPr bwMode="auto">
          <a:xfrm>
            <a:off x="1996898" y="-64034"/>
            <a:ext cx="5150205" cy="6922034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1\Desktop\картинки\Мал принц\ким мин принц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9762" y="693000"/>
            <a:ext cx="7564476" cy="5472000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картинки\книги мои\книга1\книга2\Ким Мин3.jpg"/>
          <p:cNvPicPr>
            <a:picLocks noChangeAspect="1" noChangeArrowheads="1"/>
          </p:cNvPicPr>
          <p:nvPr/>
        </p:nvPicPr>
        <p:blipFill>
          <a:blip r:embed="rId2"/>
          <a:srcRect l="307" t="2000" r="45500" b="3681"/>
          <a:stretch>
            <a:fillRect/>
          </a:stretch>
        </p:blipFill>
        <p:spPr bwMode="auto">
          <a:xfrm>
            <a:off x="2285984" y="0"/>
            <a:ext cx="4695530" cy="6880967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1\Desktop\картинки\книги мои\книга1\книга2\Ким Мин 5.jpg"/>
          <p:cNvPicPr>
            <a:picLocks noChangeAspect="1" noChangeArrowheads="1"/>
          </p:cNvPicPr>
          <p:nvPr/>
        </p:nvPicPr>
        <p:blipFill>
          <a:blip r:embed="rId2"/>
          <a:srcRect l="1518" t="214" r="2822"/>
          <a:stretch>
            <a:fillRect/>
          </a:stretch>
        </p:blipFill>
        <p:spPr bwMode="auto">
          <a:xfrm>
            <a:off x="2285984" y="0"/>
            <a:ext cx="4500594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картинки\книги мои\книга1\книга2\Ким МИн 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00" y="735323"/>
            <a:ext cx="7956000" cy="5387354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1\Desktop\картинки\Маленький принц2\Ким Мин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642918"/>
            <a:ext cx="7643588" cy="5436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им МИн.jpg"/>
          <p:cNvPicPr>
            <a:picLocks noChangeAspect="1"/>
          </p:cNvPicPr>
          <p:nvPr/>
        </p:nvPicPr>
        <p:blipFill>
          <a:blip r:embed="rId2"/>
          <a:srcRect t="4028"/>
          <a:stretch>
            <a:fillRect/>
          </a:stretch>
        </p:blipFill>
        <p:spPr>
          <a:xfrm>
            <a:off x="2053210" y="0"/>
            <a:ext cx="5037580" cy="6833175"/>
          </a:xfrm>
          <a:prstGeom prst="rect">
            <a:avLst/>
          </a:prstGeom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картинки\книги мои\книга1\книга2\Ким Мин 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00" y="729000"/>
            <a:ext cx="8244000" cy="5283054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1\Desktop\картинки\Маленький принц2\Ким МИн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8350" y="723900"/>
            <a:ext cx="7607300" cy="5410200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1\Desktop\картинки\Маленький принц\принц и роз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0485" y="0"/>
            <a:ext cx="520303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им Мин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350" y="723900"/>
            <a:ext cx="7607300" cy="5410200"/>
          </a:xfrm>
          <a:prstGeom prst="rect">
            <a:avLst/>
          </a:prstGeom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1\Desktop\картинки\Маленький принц2\Ким МИн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3243" y="-25487"/>
            <a:ext cx="4697515" cy="6883487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1\Desktop\картинки\Маленький принц2\Ким Мин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0039" y="0"/>
            <a:ext cx="5763922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1\Desktop\картинки\Мал принц\ким ми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000" y="753507"/>
            <a:ext cx="7596000" cy="5350987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1\Desktop\картинки\Маленький принц2\Ким МИн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2717" y="0"/>
            <a:ext cx="5018567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1\Desktop\картинки\Маленький принц2\Ким МИн змея.jpg"/>
          <p:cNvPicPr>
            <a:picLocks noChangeAspect="1" noChangeArrowheads="1"/>
          </p:cNvPicPr>
          <p:nvPr/>
        </p:nvPicPr>
        <p:blipFill>
          <a:blip r:embed="rId2"/>
          <a:srcRect l="4490" t="1331" r="2670" b="2579"/>
          <a:stretch>
            <a:fillRect/>
          </a:stretch>
        </p:blipFill>
        <p:spPr bwMode="auto">
          <a:xfrm>
            <a:off x="2287384" y="0"/>
            <a:ext cx="4569233" cy="6898646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1\Desktop\картинки\Маленький принц2\Ким Мин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046" y="729000"/>
            <a:ext cx="7811908" cy="5400000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1\Desktop\картинки\Маленький принц2\Ким Мин Джи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9433" y="714356"/>
            <a:ext cx="8018590" cy="5400000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79" y="1285860"/>
            <a:ext cx="8786842" cy="92333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«МАЛЕНЬКИЙ  ПРИНЦ»</a:t>
            </a:r>
            <a:r>
              <a:rPr lang="en-US" sz="54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endParaRPr lang="ru-RU" sz="6000" b="1" spc="50" dirty="0" smtClean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68188" y="2571744"/>
            <a:ext cx="585102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sz="5400" b="1" cap="none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иллюстрациях  </a:t>
            </a:r>
          </a:p>
          <a:p>
            <a:pPr algn="ctr"/>
            <a:r>
              <a:rPr lang="ru-RU" sz="54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Татьяны </a:t>
            </a:r>
            <a:r>
              <a:rPr lang="ru-RU" sz="5400" b="1" spc="50" dirty="0" err="1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Казмирук</a:t>
            </a:r>
            <a:endParaRPr lang="ru-RU" sz="5400" b="1" cap="none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1\Desktop\картинки\Мал принц\татьяна Казмирук роз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61" y="1351749"/>
            <a:ext cx="9119639" cy="4154502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Desktop\картинки\Маленький принц2\Гольц принц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1\Desktop\картинки\Маленький принц2\Тат Казмиру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2770" y="1321579"/>
            <a:ext cx="9243284" cy="4214842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Desktop\картинки\книги мои\книга1\книга2\Казмирук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" y="1357298"/>
            <a:ext cx="9144062" cy="4143403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1\Desktop\картинки\Мал принц\пьяница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44216"/>
            <a:ext cx="9144000" cy="4169569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1\Desktop\картинки\Мал принц\Т.Казмирук принц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398" y="513000"/>
            <a:ext cx="7343204" cy="5832000"/>
          </a:xfrm>
          <a:prstGeom prst="rect">
            <a:avLst/>
          </a:prstGeom>
          <a:noFill/>
        </p:spPr>
      </p:pic>
    </p:spTree>
  </p:cSld>
  <p:clrMapOvr>
    <a:masterClrMapping/>
  </p:clrMapOvr>
  <p:transition advTm="4000">
    <p:dissolv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картинки\книги мои\книга1\книга2\Казмиру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43422"/>
            <a:ext cx="9144000" cy="4169569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8188" y="2571744"/>
            <a:ext cx="584070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sz="5400" b="1" cap="none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иллюстрациях  </a:t>
            </a:r>
          </a:p>
          <a:p>
            <a:pPr algn="ctr"/>
            <a:r>
              <a:rPr lang="ru-RU" sz="5400" b="1" cap="none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Ольги Стефанович</a:t>
            </a:r>
            <a:endParaRPr lang="ru-RU" sz="5400" b="1" cap="none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579" y="1285860"/>
            <a:ext cx="8786842" cy="92333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«МАЛЕНЬКИЙ  ПРИНЦ»</a:t>
            </a:r>
            <a:r>
              <a:rPr lang="en-US" sz="54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endParaRPr lang="ru-RU" sz="6000" b="1" spc="50" dirty="0" smtClean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тефанович5.jpg"/>
          <p:cNvPicPr>
            <a:picLocks noChangeAspect="1"/>
          </p:cNvPicPr>
          <p:nvPr/>
        </p:nvPicPr>
        <p:blipFill>
          <a:blip r:embed="rId2"/>
          <a:srcRect l="9557" t="8254" r="10336" b="8433"/>
          <a:stretch>
            <a:fillRect/>
          </a:stretch>
        </p:blipFill>
        <p:spPr>
          <a:xfrm>
            <a:off x="2251050" y="0"/>
            <a:ext cx="4641900" cy="6887980"/>
          </a:xfrm>
          <a:prstGeom prst="rect">
            <a:avLst/>
          </a:prstGeom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тефанович6.jpg"/>
          <p:cNvPicPr>
            <a:picLocks noChangeAspect="1"/>
          </p:cNvPicPr>
          <p:nvPr/>
        </p:nvPicPr>
        <p:blipFill>
          <a:blip r:embed="rId2">
            <a:lum contrast="10000"/>
          </a:blip>
          <a:srcRect l="9506" t="12275" r="10969" b="12340"/>
          <a:stretch>
            <a:fillRect/>
          </a:stretch>
        </p:blipFill>
        <p:spPr>
          <a:xfrm>
            <a:off x="2018927" y="0"/>
            <a:ext cx="5064292" cy="6858000"/>
          </a:xfrm>
          <a:prstGeom prst="rect">
            <a:avLst/>
          </a:prstGeom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тефанови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00" y="657000"/>
            <a:ext cx="7488000" cy="5629225"/>
          </a:xfrm>
          <a:prstGeom prst="rect">
            <a:avLst/>
          </a:prstGeom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тефанович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5718"/>
            <a:ext cx="4429156" cy="6846564"/>
          </a:xfrm>
          <a:prstGeom prst="rect">
            <a:avLst/>
          </a:prstGeom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ика 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818" y="0"/>
            <a:ext cx="5198364" cy="6858000"/>
          </a:xfrm>
          <a:prstGeom prst="rect">
            <a:avLst/>
          </a:prstGeom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8629" y="571480"/>
            <a:ext cx="778674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Источники и</a:t>
            </a:r>
            <a:r>
              <a:rPr lang="ru-RU" sz="4800" b="1" cap="none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ллюстративных материалов:</a:t>
            </a:r>
          </a:p>
          <a:p>
            <a:pPr marL="914400" indent="-914400">
              <a:buAutoNum type="arabicParenR"/>
            </a:pPr>
            <a:r>
              <a:rPr lang="en-US" sz="4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http</a:t>
            </a:r>
            <a:r>
              <a:rPr lang="ru-RU" sz="4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r>
              <a:rPr lang="en-US" sz="4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//liveinternet.ru</a:t>
            </a:r>
          </a:p>
          <a:p>
            <a:pPr marL="914400" indent="-914400">
              <a:buAutoNum type="arabicParenR"/>
            </a:pPr>
            <a:r>
              <a:rPr lang="en-US" sz="4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http</a:t>
            </a:r>
            <a:r>
              <a:rPr lang="ru-RU" sz="4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r>
              <a:rPr lang="en-US" sz="4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//l</a:t>
            </a:r>
            <a:r>
              <a:rPr lang="en-US" sz="4800" b="1" cap="none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ivejournal.com</a:t>
            </a:r>
          </a:p>
          <a:p>
            <a:pPr marL="914400" indent="-914400">
              <a:buAutoNum type="arabicParenR"/>
            </a:pPr>
            <a:r>
              <a:rPr lang="en-US" sz="4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http</a:t>
            </a:r>
            <a:r>
              <a:rPr lang="ru-RU" sz="4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r>
              <a:rPr lang="en-US" sz="4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//hiero.ru</a:t>
            </a:r>
            <a:r>
              <a:rPr lang="ru-RU" sz="4800" b="1" cap="none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ransition advTm="13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ика 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685" y="0"/>
            <a:ext cx="5040630" cy="6858000"/>
          </a:xfrm>
          <a:prstGeom prst="rect">
            <a:avLst/>
          </a:prstGeom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картинки\Мал принц\Ника Гольц король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5" y="-3736"/>
            <a:ext cx="5283536" cy="6861736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\Desktop\картинки\Маленький принц2\ГОльц уче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4999" y="0"/>
            <a:ext cx="5172415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751</TotalTime>
  <Words>49</Words>
  <Application>Microsoft Office PowerPoint</Application>
  <PresentationFormat>Экран (4:3)</PresentationFormat>
  <Paragraphs>16</Paragraphs>
  <Slides>60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127</cp:revision>
  <dcterms:created xsi:type="dcterms:W3CDTF">2010-04-28T06:00:42Z</dcterms:created>
  <dcterms:modified xsi:type="dcterms:W3CDTF">2013-01-03T14:20:50Z</dcterms:modified>
</cp:coreProperties>
</file>