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83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62" autoAdjust="0"/>
  </p:normalViewPr>
  <p:slideViewPr>
    <p:cSldViewPr>
      <p:cViewPr varScale="1">
        <p:scale>
          <a:sx n="52" d="100"/>
          <a:sy n="52" d="100"/>
        </p:scale>
        <p:origin x="-113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PROFESSIONS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– учитель английского языка МБОУ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СОШ№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им. Г.В.Кравченко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Галицких </a:t>
            </a:r>
            <a:r>
              <a:rPr lang="ru-RU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Лилия </a:t>
            </a:r>
            <a:r>
              <a:rPr lang="ru-RU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Анатольевна</a:t>
            </a:r>
          </a:p>
          <a:p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cat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556792"/>
            <a:ext cx="2104460" cy="22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sz="4900" b="1" dirty="0" smtClean="0">
                <a:latin typeface="Times New Roman" pitchFamily="18" charset="0"/>
                <a:cs typeface="Times New Roman" pitchFamily="18" charset="0"/>
              </a:rPr>
              <a:t>a reporter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025-026-ZHurnali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844824"/>
            <a:ext cx="3672408" cy="2520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sportsman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Содержимое 3" descr="0011-011-Futboli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772816"/>
            <a:ext cx="3720323" cy="37599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900" b="1" dirty="0" smtClean="0">
                <a:latin typeface="Times New Roman" pitchFamily="18" charset="0"/>
                <a:cs typeface="Times New Roman" pitchFamily="18" charset="0"/>
              </a:rPr>
              <a:t>a police officer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109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46960" y="2613501"/>
            <a:ext cx="4450080" cy="2499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a farmer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4" name="Picture 8" descr="J03439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55776" y="1772816"/>
            <a:ext cx="3483653" cy="295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Is it a teacher?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9" descr="Профессии_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4197" y="1600200"/>
            <a:ext cx="3404605" cy="4525963"/>
          </a:xfrm>
          <a:prstGeom prst="rect">
            <a:avLst/>
          </a:prstGeom>
          <a:noFill/>
        </p:spPr>
      </p:pic>
      <p:pic>
        <p:nvPicPr>
          <p:cNvPr id="7" name="Picture 7" descr="Профессии_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10554" y="1600200"/>
            <a:ext cx="331389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Is it a farmer?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1-english.jpg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5340" y="1657191"/>
            <a:ext cx="3322320" cy="4411980"/>
          </a:xfrm>
        </p:spPr>
      </p:pic>
      <p:pic>
        <p:nvPicPr>
          <p:cNvPr id="6" name="Picture 8" descr="Профессии_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58078" y="1600200"/>
            <a:ext cx="341884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Unscramble the words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rotcdo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chteare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rtwrie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gisrne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ledom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lopit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terpreor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raferm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2" name="Содержимое 11" descr="1-english.jpg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412776"/>
            <a:ext cx="2039119" cy="2707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Cartoon-Clipart-Free-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484784"/>
            <a:ext cx="223224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0025-026-ZHurnali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4293096"/>
            <a:ext cx="1584176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0013-014-Pilo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4005064"/>
            <a:ext cx="3472141" cy="2416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Who works in a hospital and helps sick people?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5" name="Содержимое 4" descr="pe07364_1-300x268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348881"/>
            <a:ext cx="3708000" cy="3312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0003-002-Vrach 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3" y="2348880"/>
            <a:ext cx="3523662" cy="3259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en-US" sz="4900" b="1" dirty="0" smtClean="0">
                <a:latin typeface="Times New Roman" pitchFamily="18" charset="0"/>
                <a:cs typeface="Times New Roman" pitchFamily="18" charset="0"/>
              </a:rPr>
              <a:t>Who works in a school?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0018-019-Sekretar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060848"/>
            <a:ext cx="1584000" cy="4166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1-english.jpg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844824"/>
            <a:ext cx="3276000" cy="4350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>
                <a:latin typeface="+mn-lt"/>
              </a:rPr>
              <a:t/>
            </a:r>
            <a:br>
              <a:rPr lang="ru-RU" sz="4900" dirty="0" smtClean="0">
                <a:latin typeface="+mn-lt"/>
              </a:rPr>
            </a:br>
            <a:r>
              <a:rPr lang="en-US" sz="4900" b="1" dirty="0" smtClean="0">
                <a:latin typeface="Times New Roman" pitchFamily="18" charset="0"/>
                <a:cs typeface="Times New Roman" pitchFamily="18" charset="0"/>
              </a:rPr>
              <a:t>Who flies a plane?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0013-014-Pilot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3924000" cy="3326476"/>
          </a:xfrm>
        </p:spPr>
      </p:pic>
      <p:pic>
        <p:nvPicPr>
          <p:cNvPr id="6" name="Содержимое 5" descr="1090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4825"/>
            <a:ext cx="3924000" cy="30630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2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+mn-lt"/>
              </a:rPr>
              <a:t/>
            </a:r>
            <a:br>
              <a:rPr lang="ru-RU" sz="3600" b="1" dirty="0" smtClean="0">
                <a:latin typeface="+mn-lt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Repeat the sounds [r]-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wr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[∫]-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[t∫]-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  [ŋ]-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  [ə] –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I am a pupil.</a:t>
            </a:r>
            <a:endParaRPr lang="ru-RU" sz="4000" dirty="0" smtClean="0"/>
          </a:p>
          <a:p>
            <a:r>
              <a:rPr lang="en-US" sz="4000" dirty="0" smtClean="0"/>
              <a:t>You are a </a:t>
            </a:r>
            <a:r>
              <a:rPr lang="en-US" sz="4000" b="1" u="sng" dirty="0" smtClean="0"/>
              <a:t>wr</a:t>
            </a:r>
            <a:r>
              <a:rPr lang="en-US" sz="4000" dirty="0" smtClean="0"/>
              <a:t>it</a:t>
            </a:r>
            <a:r>
              <a:rPr lang="en-US" sz="4000" b="1" dirty="0" smtClean="0"/>
              <a:t>er</a:t>
            </a:r>
            <a:r>
              <a:rPr lang="en-US" sz="4000" dirty="0" smtClean="0"/>
              <a:t>.</a:t>
            </a:r>
            <a:endParaRPr lang="ru-RU" sz="4000" dirty="0" smtClean="0"/>
          </a:p>
          <a:p>
            <a:r>
              <a:rPr lang="en-US" sz="4000" b="1" u="sng" dirty="0" smtClean="0"/>
              <a:t>Sh</a:t>
            </a:r>
            <a:r>
              <a:rPr lang="en-US" sz="4000" dirty="0" smtClean="0"/>
              <a:t>e is a tea</a:t>
            </a:r>
            <a:r>
              <a:rPr lang="en-US" sz="4000" b="1" u="sng" dirty="0" smtClean="0"/>
              <a:t>cher</a:t>
            </a:r>
            <a:r>
              <a:rPr lang="en-US" sz="4000" dirty="0" smtClean="0"/>
              <a:t>.</a:t>
            </a:r>
            <a:endParaRPr lang="ru-RU" sz="4000" dirty="0" smtClean="0"/>
          </a:p>
          <a:p>
            <a:r>
              <a:rPr lang="en-US" sz="4000" dirty="0" smtClean="0"/>
              <a:t>He is a si</a:t>
            </a:r>
            <a:r>
              <a:rPr lang="en-US" sz="4000" b="1" u="sng" dirty="0" smtClean="0"/>
              <a:t>nger</a:t>
            </a:r>
            <a:r>
              <a:rPr lang="en-US" sz="4000" dirty="0" smtClean="0"/>
              <a:t>.</a:t>
            </a:r>
            <a:endParaRPr lang="ru-RU" sz="4000" dirty="0" smtClean="0"/>
          </a:p>
          <a:p>
            <a:endParaRPr lang="ru-RU" dirty="0"/>
          </a:p>
        </p:txBody>
      </p:sp>
      <p:pic>
        <p:nvPicPr>
          <p:cNvPr id="10" name="Содержимое 9" descr="Cartoon-Clipart-Free-21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340768"/>
            <a:ext cx="2376000" cy="23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-english.jp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268760"/>
            <a:ext cx="2223170" cy="2952328"/>
          </a:xfrm>
          <a:prstGeom prst="rect">
            <a:avLst/>
          </a:prstGeom>
        </p:spPr>
      </p:pic>
      <p:pic>
        <p:nvPicPr>
          <p:cNvPr id="12" name="Рисунок 11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293096"/>
            <a:ext cx="1775460" cy="1645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latin typeface="+mn-lt"/>
              </a:rPr>
              <a:t/>
            </a:r>
            <a:br>
              <a:rPr lang="ru-RU" sz="4900" b="1" dirty="0" smtClean="0">
                <a:latin typeface="+mn-lt"/>
              </a:rPr>
            </a:br>
            <a:r>
              <a:rPr lang="en-US" sz="4900" b="1" dirty="0" smtClean="0">
                <a:latin typeface="Times New Roman" pitchFamily="18" charset="0"/>
                <a:cs typeface="Times New Roman" pitchFamily="18" charset="0"/>
              </a:rPr>
              <a:t>Who sings and plays music?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" name="Содержимое 4" descr="imag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00808"/>
            <a:ext cx="3300849" cy="3060000"/>
          </a:xfrm>
        </p:spPr>
      </p:pic>
      <p:pic>
        <p:nvPicPr>
          <p:cNvPr id="6" name="Содержимое 5" descr="Cartoon-Clipart-Free-21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68" y="1700808"/>
            <a:ext cx="2850849" cy="331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Match the sentences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A teacher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A writer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A doctor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A vet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A singer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A model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6300" dirty="0" smtClean="0">
                <a:latin typeface="Times New Roman" pitchFamily="18" charset="0"/>
                <a:cs typeface="Times New Roman" pitchFamily="18" charset="0"/>
              </a:rPr>
              <a:t>looks after animals.</a:t>
            </a:r>
            <a:endParaRPr lang="ru-RU" sz="6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300" dirty="0" smtClean="0">
                <a:latin typeface="Times New Roman" pitchFamily="18" charset="0"/>
                <a:cs typeface="Times New Roman" pitchFamily="18" charset="0"/>
              </a:rPr>
              <a:t>helps people. </a:t>
            </a:r>
            <a:endParaRPr lang="ru-RU" sz="6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300" dirty="0" smtClean="0">
                <a:latin typeface="Times New Roman" pitchFamily="18" charset="0"/>
                <a:cs typeface="Times New Roman" pitchFamily="18" charset="0"/>
              </a:rPr>
              <a:t>works in a school.</a:t>
            </a:r>
            <a:endParaRPr lang="ru-RU" sz="6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300" dirty="0" smtClean="0">
                <a:latin typeface="Times New Roman" pitchFamily="18" charset="0"/>
                <a:cs typeface="Times New Roman" pitchFamily="18" charset="0"/>
              </a:rPr>
              <a:t>writes books.</a:t>
            </a:r>
            <a:endParaRPr lang="ru-RU" sz="6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300" dirty="0" smtClean="0">
                <a:latin typeface="Times New Roman" pitchFamily="18" charset="0"/>
                <a:cs typeface="Times New Roman" pitchFamily="18" charset="0"/>
              </a:rPr>
              <a:t>sings song and play music.</a:t>
            </a:r>
            <a:endParaRPr lang="ru-RU" sz="6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300" dirty="0" smtClean="0">
                <a:latin typeface="Times New Roman" pitchFamily="18" charset="0"/>
                <a:cs typeface="Times New Roman" pitchFamily="18" charset="0"/>
              </a:rPr>
              <a:t>wears wonderful clothes.</a:t>
            </a:r>
            <a:endParaRPr lang="ru-RU" sz="6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Correct the mistakes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My mother is a singer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-english.jpg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99592" y="2204864"/>
            <a:ext cx="2975409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340768"/>
            <a:ext cx="3970784" cy="834107"/>
          </a:xfrm>
        </p:spPr>
        <p:txBody>
          <a:bodyPr>
            <a:noAutofit/>
          </a:bodyPr>
          <a:lstStyle/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My father is a police officer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Cartoon-Clipart-Free-21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41912" y="2626519"/>
            <a:ext cx="3048000" cy="3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Correct the mistakes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4176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My brother is a writer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0013-014-Pilot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44698"/>
            <a:ext cx="4040188" cy="28116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57783"/>
          </a:xfrm>
        </p:spPr>
        <p:txBody>
          <a:bodyPr>
            <a:normAutofit fontScale="55000" lnSpcReduction="20000"/>
          </a:bodyPr>
          <a:lstStyle/>
          <a:p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My sister is a reporter 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Содержимое 7" descr="0018-019-Sekretar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372200" y="2420888"/>
            <a:ext cx="1548000" cy="40714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CROSSWORD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1" cy="4940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66072">
                <a:tc>
                  <a:txBody>
                    <a:bodyPr/>
                    <a:lstStyle/>
                    <a:p>
                      <a:endParaRPr lang="ru-RU" sz="4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4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4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40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051720" y="1988840"/>
          <a:ext cx="6480718" cy="4002397"/>
        </p:xfrm>
        <a:graphic>
          <a:graphicData uri="http://schemas.openxmlformats.org/drawingml/2006/table">
            <a:tbl>
              <a:tblPr/>
              <a:tblGrid>
                <a:gridCol w="841651"/>
                <a:gridCol w="598507"/>
                <a:gridCol w="529928"/>
                <a:gridCol w="478186"/>
                <a:gridCol w="566015"/>
                <a:gridCol w="679629"/>
                <a:gridCol w="855493"/>
                <a:gridCol w="640875"/>
                <a:gridCol w="802069"/>
                <a:gridCol w="488365"/>
              </a:tblGrid>
              <a:tr h="702551"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1.</a:t>
                      </a:r>
                      <a:endParaRPr lang="ru-RU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331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2.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32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3.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137"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4.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3437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>
                <a:latin typeface="+mn-lt"/>
              </a:rPr>
              <a:t/>
            </a:r>
            <a:br>
              <a:rPr lang="en-US" sz="4900" b="1" dirty="0" smtClean="0">
                <a:latin typeface="+mn-lt"/>
              </a:rPr>
            </a:br>
            <a:r>
              <a:rPr lang="en-US" sz="4900" b="1" dirty="0" smtClean="0">
                <a:latin typeface="Times New Roman" pitchFamily="18" charset="0"/>
                <a:cs typeface="Times New Roman" pitchFamily="18" charset="0"/>
              </a:rPr>
              <a:t>a doctor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0003-002-Vrac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9575" y="1600200"/>
            <a:ext cx="4264850" cy="4525963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>
                <a:latin typeface="+mn-lt"/>
              </a:rPr>
              <a:t/>
            </a:r>
            <a:br>
              <a:rPr lang="en-US" sz="4900" b="1" dirty="0" smtClean="0">
                <a:latin typeface="+mn-lt"/>
              </a:rPr>
            </a:br>
            <a:r>
              <a:rPr lang="en-US" sz="4900" b="1" dirty="0" smtClean="0">
                <a:latin typeface="+mn-lt"/>
              </a:rPr>
              <a:t>a teacher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pic>
        <p:nvPicPr>
          <p:cNvPr id="8" name="Содержимое 7" descr="1-english.jp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0840" y="1657191"/>
            <a:ext cx="3322320" cy="4411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writer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artoon-Clipart-Free-2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2339181"/>
            <a:ext cx="3168000" cy="3168000"/>
          </a:xfr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>
                <a:latin typeface="+mn-lt"/>
              </a:rPr>
              <a:t/>
            </a:r>
            <a:br>
              <a:rPr lang="en-US" sz="4900" b="1" dirty="0" smtClean="0">
                <a:latin typeface="+mn-lt"/>
              </a:rPr>
            </a:br>
            <a:r>
              <a:rPr lang="en-US" sz="4900" b="1" dirty="0" smtClean="0">
                <a:latin typeface="Times New Roman" pitchFamily="18" charset="0"/>
                <a:cs typeface="Times New Roman" pitchFamily="18" charset="0"/>
              </a:rPr>
              <a:t>a vet (veterinarian)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e07364_1-300x26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204864"/>
            <a:ext cx="3591272" cy="32082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singer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060848"/>
            <a:ext cx="3029016" cy="280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9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4900" b="1" dirty="0" smtClean="0"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0018-019-Sekreta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772814"/>
            <a:ext cx="3204000" cy="40431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9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4900" b="1" dirty="0" smtClean="0">
                <a:latin typeface="Times New Roman" pitchFamily="18" charset="0"/>
                <a:cs typeface="Times New Roman" pitchFamily="18" charset="0"/>
              </a:rPr>
              <a:t>pilot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013-014-Pilo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628800"/>
            <a:ext cx="4667902" cy="32484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</TotalTime>
  <Words>150</Words>
  <Application>Microsoft Office PowerPoint</Application>
  <PresentationFormat>Экран (4:3)</PresentationFormat>
  <Paragraphs>70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PROFESSIONS </vt:lpstr>
      <vt:lpstr> Repeat the sounds [r]- wr, [∫]-sh, [t∫]-ch,  [ŋ]-ng,  [ə] – er.  </vt:lpstr>
      <vt:lpstr> a doctor </vt:lpstr>
      <vt:lpstr> a teacher </vt:lpstr>
      <vt:lpstr>a writer</vt:lpstr>
      <vt:lpstr> a vet (veterinarian) </vt:lpstr>
      <vt:lpstr>a singer</vt:lpstr>
      <vt:lpstr> a model </vt:lpstr>
      <vt:lpstr> a pilot </vt:lpstr>
      <vt:lpstr> a reporter </vt:lpstr>
      <vt:lpstr> a sportsman </vt:lpstr>
      <vt:lpstr> a police officer </vt:lpstr>
      <vt:lpstr> a farmer </vt:lpstr>
      <vt:lpstr>Is it a teacher?</vt:lpstr>
      <vt:lpstr>Is it a farmer?</vt:lpstr>
      <vt:lpstr>Unscramble the words</vt:lpstr>
      <vt:lpstr> Who works in a hospital and helps sick people? </vt:lpstr>
      <vt:lpstr> Who works in a school? </vt:lpstr>
      <vt:lpstr> Who flies a plane? </vt:lpstr>
      <vt:lpstr> Who sings and plays music? </vt:lpstr>
      <vt:lpstr>Match the sentences </vt:lpstr>
      <vt:lpstr>Correct the mistakes</vt:lpstr>
      <vt:lpstr>Correct the mistakes</vt:lpstr>
      <vt:lpstr>CROSSWORD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PROFESSIONS 4 КЛАСС</dc:title>
  <dc:creator>Usa</dc:creator>
  <cp:lastModifiedBy>Пользователь Windows</cp:lastModifiedBy>
  <cp:revision>65</cp:revision>
  <dcterms:created xsi:type="dcterms:W3CDTF">2013-01-17T08:49:48Z</dcterms:created>
  <dcterms:modified xsi:type="dcterms:W3CDTF">2013-01-22T20:09:19Z</dcterms:modified>
</cp:coreProperties>
</file>