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2" r:id="rId2"/>
    <p:sldId id="279" r:id="rId3"/>
    <p:sldId id="284" r:id="rId4"/>
    <p:sldId id="256" r:id="rId5"/>
    <p:sldId id="265" r:id="rId6"/>
    <p:sldId id="257" r:id="rId7"/>
    <p:sldId id="262" r:id="rId8"/>
    <p:sldId id="267" r:id="rId9"/>
    <p:sldId id="259" r:id="rId10"/>
    <p:sldId id="261" r:id="rId11"/>
    <p:sldId id="269" r:id="rId12"/>
    <p:sldId id="270" r:id="rId13"/>
    <p:sldId id="272" r:id="rId14"/>
    <p:sldId id="274" r:id="rId15"/>
    <p:sldId id="286" r:id="rId16"/>
    <p:sldId id="276" r:id="rId17"/>
    <p:sldId id="283" r:id="rId18"/>
    <p:sldId id="285" r:id="rId19"/>
    <p:sldId id="266" r:id="rId20"/>
    <p:sldId id="258" r:id="rId21"/>
    <p:sldId id="263" r:id="rId22"/>
    <p:sldId id="264" r:id="rId23"/>
    <p:sldId id="260" r:id="rId24"/>
    <p:sldId id="268" r:id="rId25"/>
    <p:sldId id="277" r:id="rId26"/>
    <p:sldId id="271" r:id="rId27"/>
    <p:sldId id="273" r:id="rId28"/>
    <p:sldId id="275" r:id="rId29"/>
    <p:sldId id="287" r:id="rId30"/>
    <p:sldId id="288" r:id="rId31"/>
    <p:sldId id="289" r:id="rId32"/>
    <p:sldId id="290" r:id="rId33"/>
    <p:sldId id="291" r:id="rId34"/>
    <p:sldId id="292" r:id="rId35"/>
    <p:sldId id="296" r:id="rId36"/>
    <p:sldId id="295" r:id="rId37"/>
    <p:sldId id="301" r:id="rId38"/>
    <p:sldId id="293" r:id="rId39"/>
    <p:sldId id="294" r:id="rId40"/>
    <p:sldId id="305" r:id="rId41"/>
    <p:sldId id="304" r:id="rId42"/>
    <p:sldId id="299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5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25055-4FFD-4214-A345-1831E36A207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B928-8973-456F-A42D-14D4CCAB4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B928-8973-456F-A42D-14D4CCAB4D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B928-8973-456F-A42D-14D4CCAB4D4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F1FE-62B8-4490-9361-956112B64CA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9C5A-7FFD-49EE-B7B1-F13941DA4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of52.ru/d/45089/d/new_1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ordkraft.su/img/Urban/92272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riashoes.ru/upload/iblock/ee4/661-49.pn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yo.my1.ru/_nw/0/16621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of52.ru/d/45089/d/new_1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ordkraft.su/img/Urban/92272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riashoes.ru/upload/iblock/ee4/661-49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yo.my1.ru/_nw/0/16621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572296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Повторительно</a:t>
            </a:r>
            <a:r>
              <a:rPr lang="ru-RU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обобщающий  </a:t>
            </a: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по теме: «Обувные товары»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7 из 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66850"/>
            <a:ext cx="76914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Задание № 3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Напишите правильное наименование вида обуви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29577" y="586511"/>
            <a:ext cx="4991042" cy="69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976834" cy="49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88074"/>
            <a:ext cx="5138178" cy="52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5357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07183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№1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6000"/>
            <a:ext cx="563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6215074" y="1785926"/>
            <a:ext cx="1571636" cy="857256"/>
          </a:xfrm>
          <a:prstGeom prst="straightConnector1">
            <a:avLst/>
          </a:prstGeom>
          <a:ln cap="sq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43702" y="135729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штафёрка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1964513" y="3464719"/>
            <a:ext cx="242889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786" y="250030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союзка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6715140" y="3786190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5206" y="2857496"/>
            <a:ext cx="192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задинка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4929190" y="6143644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3768" y="5572140"/>
            <a:ext cx="20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подошва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785794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414" y="207167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2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82" y="242886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15272" y="507207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07183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№2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Ботинки п.76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44334"/>
            <a:ext cx="2857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069"/>
          <a:stretch>
            <a:fillRect/>
          </a:stretch>
        </p:blipFill>
        <p:spPr bwMode="auto">
          <a:xfrm>
            <a:off x="4071934" y="1571612"/>
            <a:ext cx="4558939" cy="50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286861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№1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Напишите наименование 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деталей обуви.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Полуботинки мужские п.74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Picture 5" descr="Картинка 8 из 1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9682" t="31924" r="15491" b="11117"/>
          <a:stretch>
            <a:fillRect/>
          </a:stretch>
        </p:blipFill>
        <p:spPr bwMode="auto">
          <a:xfrm>
            <a:off x="2428860" y="1785926"/>
            <a:ext cx="67151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15016"/>
            <a:ext cx="335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Туфли лодочки п.94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6646" r="8860"/>
          <a:stretch>
            <a:fillRect/>
          </a:stretch>
        </p:blipFill>
        <p:spPr bwMode="auto">
          <a:xfrm>
            <a:off x="2428860" y="1500174"/>
            <a:ext cx="6357982" cy="50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429264"/>
            <a:ext cx="321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Туфли с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чересподъёмным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ремнем п.95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Картинка 1 из 7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971" t="4467" r="3471" b="3980"/>
          <a:stretch>
            <a:fillRect/>
          </a:stretch>
        </p:blipFill>
        <p:spPr bwMode="auto">
          <a:xfrm>
            <a:off x="2357422" y="1571612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286388"/>
            <a:ext cx="300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Мокасины п.92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4 из 54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229" t="11889" r="3022" b="6373"/>
          <a:stretch>
            <a:fillRect/>
          </a:stretch>
        </p:blipFill>
        <p:spPr bwMode="auto">
          <a:xfrm>
            <a:off x="3071802" y="2143116"/>
            <a:ext cx="607219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557214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5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Чувяки п.99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7 из 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3003" r="8049"/>
          <a:stretch>
            <a:fillRect/>
          </a:stretch>
        </p:blipFill>
        <p:spPr bwMode="auto">
          <a:xfrm>
            <a:off x="2857488" y="1466850"/>
            <a:ext cx="607223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521495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6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4290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№3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Туфли домашние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7105" b="3070"/>
          <a:stretch>
            <a:fillRect/>
          </a:stretch>
        </p:blipFill>
        <p:spPr bwMode="auto">
          <a:xfrm rot="5400000">
            <a:off x="3576677" y="1281051"/>
            <a:ext cx="49910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143512"/>
            <a:ext cx="300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Угги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976834" cy="49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92919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Туфли модельные открытые летние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88074"/>
            <a:ext cx="5138178" cy="52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521495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Сапог валяный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5357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514351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Образец № 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5638800" cy="457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5929322" y="1071546"/>
            <a:ext cx="1571636" cy="857256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29520" y="71435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1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1535885" y="2821777"/>
            <a:ext cx="1643074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8662" y="2143117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6715140" y="3000372"/>
            <a:ext cx="128588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9586" y="292893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3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4572000" y="5857892"/>
            <a:ext cx="300039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86644" y="600076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Критерии оценок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правильный ответ оценивается 1 баллом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«5» - 14-13 баллов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«4» - 12-10 баллов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«3» - 9-7 баллов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«2» - 6 и меньше баллов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Производственное обучение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Оборудование, торговая мебель и инвентарь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Стойка для обуви с 5-ю уровнями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557338"/>
            <a:ext cx="4970463" cy="483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Пристенный</a:t>
            </a:r>
            <a:r>
              <a:rPr lang="ru-R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стеллаж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Эконом панель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929618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Зеркала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0547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628775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Рожок для обуви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57" b="12913"/>
          <a:stretch>
            <a:fillRect/>
          </a:stretch>
        </p:blipFill>
        <p:spPr bwMode="auto">
          <a:xfrm>
            <a:off x="500034" y="1928802"/>
            <a:ext cx="811437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229600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7999259" cy="6001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35771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Задание №2</a:t>
            </a:r>
            <a:b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Напишите наименование обуви, с указанием номера пункта в </a:t>
            </a:r>
            <a:r>
              <a:rPr lang="ru-RU" sz="4900" b="1" dirty="0" err="1" smtClean="0">
                <a:latin typeface="Arial" pitchFamily="34" charset="0"/>
                <a:cs typeface="Arial" pitchFamily="34" charset="0"/>
              </a:rPr>
              <a:t>ГОСТе</a:t>
            </a:r>
            <a:r>
              <a:rPr lang="ru-RU" sz="4900" b="1" dirty="0" smtClean="0">
                <a:latin typeface="Arial" pitchFamily="34" charset="0"/>
                <a:cs typeface="Arial" pitchFamily="34" charset="0"/>
              </a:rPr>
              <a:t> 23251-83 «Обувь. Термины и определения»</a:t>
            </a:r>
            <a:br>
              <a:rPr lang="ru-RU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Гарантийные сроки носки обувных товаров по Мурманской области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928934"/>
            <a:ext cx="2571768" cy="3571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Зима -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Весна -  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Лето -    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Осень -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92893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 1 ноября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71475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 1 апреля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42913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 1 июня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14351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 1 сентября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Ценник</a:t>
            </a:r>
            <a:endParaRPr lang="ru-RU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1" name="Group 23"/>
          <p:cNvGraphicFramePr>
            <a:graphicFrameLocks noGrp="1"/>
          </p:cNvGraphicFramePr>
          <p:nvPr/>
        </p:nvGraphicFramePr>
        <p:xfrm>
          <a:off x="285720" y="142852"/>
          <a:ext cx="4214842" cy="6381770"/>
        </p:xfrm>
        <a:graphic>
          <a:graphicData uri="http://schemas.openxmlformats.org/drawingml/2006/table">
            <a:tbl>
              <a:tblPr/>
              <a:tblGrid>
                <a:gridCol w="4214842"/>
              </a:tblGrid>
              <a:tr h="63817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ООО «Бриг»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Сапоги зимние жен.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Натуральная кожа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Изгот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ООО «Сарс», г. Тверь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Арт. 442860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Размеры 35,36,37,38,39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Цена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4050 руб. 00 коп.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4876" y="214290"/>
            <a:ext cx="4214842" cy="621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428736"/>
            <a:ext cx="4000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Накладная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№49000 от 29.09.11 г.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Подпись   __________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86380" y="2000240"/>
            <a:ext cx="1643074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" contrast="24000"/>
          </a:blip>
          <a:srcRect/>
          <a:stretch>
            <a:fillRect/>
          </a:stretch>
        </p:blipFill>
        <p:spPr bwMode="auto">
          <a:xfrm>
            <a:off x="142844" y="107133"/>
            <a:ext cx="8810686" cy="66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4069"/>
          <a:stretch>
            <a:fillRect/>
          </a:stretch>
        </p:blipFill>
        <p:spPr bwMode="auto">
          <a:xfrm>
            <a:off x="2214546" y="1552915"/>
            <a:ext cx="4786346" cy="53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8 из 1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4165" t="31924" r="10663"/>
          <a:stretch>
            <a:fillRect/>
          </a:stretch>
        </p:blipFill>
        <p:spPr bwMode="auto">
          <a:xfrm>
            <a:off x="179388" y="1285860"/>
            <a:ext cx="8889506" cy="53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24768" cy="50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1 из 7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73979"/>
            <a:ext cx="7178694" cy="538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Образец № 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Картинка 4 из 54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73238"/>
            <a:ext cx="6408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265</Words>
  <Application>Microsoft Office PowerPoint</Application>
  <PresentationFormat>Экран (4:3)</PresentationFormat>
  <Paragraphs>96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Повторительно - обобщающий  урок по теме: «Обувные товары»</vt:lpstr>
      <vt:lpstr>                   Задание №1        Напишите наименование                  деталей обуви.</vt:lpstr>
      <vt:lpstr>Слайд 3</vt:lpstr>
      <vt:lpstr>   Задание №2  Напишите наименование обуви, с указанием номера пункта в ГОСТе 23251-83 «Обувь. Термины и определения»  </vt:lpstr>
      <vt:lpstr>Образец № 1</vt:lpstr>
      <vt:lpstr>Образец № 2</vt:lpstr>
      <vt:lpstr>Образец № 3</vt:lpstr>
      <vt:lpstr>Образец № 4</vt:lpstr>
      <vt:lpstr>Образец № 5</vt:lpstr>
      <vt:lpstr>Образец № 6</vt:lpstr>
      <vt:lpstr> Задание № 3  Напишите правильное наименование вида обуви</vt:lpstr>
      <vt:lpstr>Образец № 1</vt:lpstr>
      <vt:lpstr>Образец № 2</vt:lpstr>
      <vt:lpstr>Образец № 3</vt:lpstr>
      <vt:lpstr>Образец № 4</vt:lpstr>
      <vt:lpstr>Задание №1</vt:lpstr>
      <vt:lpstr>Слайд 17</vt:lpstr>
      <vt:lpstr>Задание №2</vt:lpstr>
      <vt:lpstr>Ботинки п.76</vt:lpstr>
      <vt:lpstr>Полуботинки мужские п.74 </vt:lpstr>
      <vt:lpstr>Туфли лодочки п.94</vt:lpstr>
      <vt:lpstr>Туфли с чересподъёмным ремнем п.95</vt:lpstr>
      <vt:lpstr>Мокасины п.92</vt:lpstr>
      <vt:lpstr>Чувяки п.99</vt:lpstr>
      <vt:lpstr>Задание №3</vt:lpstr>
      <vt:lpstr>Туфли домашние</vt:lpstr>
      <vt:lpstr>Угги</vt:lpstr>
      <vt:lpstr>Туфли модельные открытые летние</vt:lpstr>
      <vt:lpstr>Сапог валяный</vt:lpstr>
      <vt:lpstr>Критерии оценок</vt:lpstr>
      <vt:lpstr>Производственное обучение</vt:lpstr>
      <vt:lpstr>Оборудование, торговая мебель и инвентарь</vt:lpstr>
      <vt:lpstr>Стойка для обуви с 5-ю уровнями </vt:lpstr>
      <vt:lpstr>Пристенный стеллаж</vt:lpstr>
      <vt:lpstr>Эконом панель</vt:lpstr>
      <vt:lpstr>Зеркала</vt:lpstr>
      <vt:lpstr>Рожок для обуви</vt:lpstr>
      <vt:lpstr>Слайд 38</vt:lpstr>
      <vt:lpstr>Слайд 39</vt:lpstr>
      <vt:lpstr>Гарантийные сроки носки обувных товаров по Мурманской области </vt:lpstr>
      <vt:lpstr>Слайд 41</vt:lpstr>
      <vt:lpstr>Слайд 42</vt:lpstr>
      <vt:lpstr>Слайд 43</vt:lpstr>
    </vt:vector>
  </TitlesOfParts>
  <Company>ГОУНПО ПЛ-6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№1 Напишите наименование обуви, с указанием пункта в ГОСТе  </dc:title>
  <dc:creator>Фадина</dc:creator>
  <cp:lastModifiedBy>вш</cp:lastModifiedBy>
  <cp:revision>48</cp:revision>
  <dcterms:created xsi:type="dcterms:W3CDTF">2011-10-27T13:09:27Z</dcterms:created>
  <dcterms:modified xsi:type="dcterms:W3CDTF">2011-11-03T09:52:19Z</dcterms:modified>
</cp:coreProperties>
</file>