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058DFE7-A2EF-4F11-ADBC-8BD98150C6A1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135EEC9-9805-4C2E-9C22-E92583C6B7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sib-mike.narod.ru/goroda/yarsk/2007_08_surikov/2007_08_23_324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7;&#1077;&#1088;&#1075;&#1077;&#1081;%20&#1056;&#1072;&#1093;&#1084;&#1072;&#1085;&#1080;&#1085;&#1086;&#1074;%20-%20&#1053;&#1077;&#1078;&#1085;&#1086;&#1089;&#1090;&#1100;%20%20(audiopoisk.com)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obiskysstve.ru/uploads/images/%D0%9F%D0%BE%D1%80%D1%82%D1%80%D0%B5%D1%82%20%D0%BC%D0%B0%D1%82%D0%B5%D1%80%D0%B8_2.jpg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4422/14103101.f6/0_6f53f_8adcfb8_XL" TargetMode="Externa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91;&#1095;&#1080;&#1090;&#1077;&#1083;&#1100;\Downloads\&#1048;.&#1057;.&#1041;&#1072;&#1093;%20-%20&#1041;&#1072;&#1093;.%20&#1054;&#1088;&#1075;&#1072;&#1085;.%20&#1055;&#1088;&#1077;&#1083;&#1102;&#1076;&#1080;&#1103;%20&#1080;%20&#1092;&#1091;&#1075;&#1072;.%20&#1044;&#1086;%20&#1084;&#1080;&#1085;&#1086;&#1088;%20%20(audiopoisk.com).mp3" TargetMode="External"/><Relationship Id="rId6" Type="http://schemas.openxmlformats.org/officeDocument/2006/relationships/image" Target="../media/image11.jpeg"/><Relationship Id="rId5" Type="http://schemas.openxmlformats.org/officeDocument/2006/relationships/hyperlink" Target="http://cs3.livemaster.ru/zhurnalfoto/f/d/8/120330162545.jpg" TargetMode="Externa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5157192"/>
            <a:ext cx="8458200" cy="849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Годунова Наталия Валериевна, учитель искусства</a:t>
            </a:r>
            <a:br>
              <a:rPr lang="ru-RU" dirty="0" smtClean="0"/>
            </a:br>
            <a:r>
              <a:rPr lang="ru-RU" dirty="0" smtClean="0"/>
              <a:t>МБОУ «</a:t>
            </a:r>
            <a:r>
              <a:rPr lang="ru-RU" dirty="0" err="1" smtClean="0"/>
              <a:t>Чувашско</a:t>
            </a:r>
            <a:r>
              <a:rPr lang="ru-RU" dirty="0" smtClean="0"/>
              <a:t>- </a:t>
            </a:r>
            <a:r>
              <a:rPr lang="ru-RU" dirty="0" err="1" smtClean="0"/>
              <a:t>Дрожжановская</a:t>
            </a:r>
            <a:r>
              <a:rPr lang="ru-RU" dirty="0" smtClean="0"/>
              <a:t> СОШ»</a:t>
            </a:r>
            <a:br>
              <a:rPr lang="ru-RU" dirty="0" smtClean="0"/>
            </a:br>
            <a:r>
              <a:rPr lang="ru-RU" dirty="0" err="1" smtClean="0"/>
              <a:t>Дрожжановского</a:t>
            </a:r>
            <a:r>
              <a:rPr lang="ru-RU" dirty="0" smtClean="0"/>
              <a:t> муниципального района РТ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Внеклассное мероприятие : </a:t>
            </a:r>
            <a:r>
              <a:rPr lang="ru-RU" sz="2400" b="1" dirty="0" smtClean="0"/>
              <a:t>«Народ в творчестве Василия Ивановича Сурикова»</a:t>
            </a:r>
          </a:p>
          <a:p>
            <a:endParaRPr lang="ru-RU" sz="2400" dirty="0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76671"/>
            <a:ext cx="3240360" cy="452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786819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2304256" cy="290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692696"/>
            <a:ext cx="2304256" cy="263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708920"/>
            <a:ext cx="2736304" cy="251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645024"/>
            <a:ext cx="3384376" cy="23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«Меншиков  в Березове»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775" y="1578769"/>
            <a:ext cx="52768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2304256" cy="265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276872"/>
            <a:ext cx="2520280" cy="291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933055"/>
            <a:ext cx="2376264" cy="27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19"/>
            <a:ext cx="6048672" cy="513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«Боярыня Морозова»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799"/>
            <a:ext cx="6408712" cy="4005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08720"/>
            <a:ext cx="2520280" cy="253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548680"/>
            <a:ext cx="2520280" cy="325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429000"/>
            <a:ext cx="407085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3140968"/>
            <a:ext cx="194421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музея-усадьбы В.И. </a:t>
            </a:r>
            <a:r>
              <a:rPr lang="ru-RU" b="1" dirty="0" smtClean="0"/>
              <a:t>Сурикова</a:t>
            </a:r>
            <a:endParaRPr lang="ru-RU" dirty="0"/>
          </a:p>
        </p:txBody>
      </p:sp>
      <p:pic>
        <p:nvPicPr>
          <p:cNvPr id="4" name="Picture 2" descr="2007_08_23_324">
            <a:hlinkClick r:id="rId3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ергей Рахманинов - Нежность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380312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биография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Василий Иванович Суриков родился 12 января (24 по новому стилю) 1848 года в городе Красноярске в семье губернского регистратора Ивана Васильевича Сурикова. Семья принадлежала к старинному казачьему роду. "Предки его пришли в Сибирь вместе с Ермаком. </a:t>
            </a:r>
            <a:endParaRPr lang="ru-RU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787" y="1962150"/>
            <a:ext cx="28670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Огромное влияние на Сурикова оказала его мать Прасковья Федоровна. Она была незаурядным человеком - сильная, смелая, проницательная - "посмотрит на человека и одним словом определит".</a:t>
            </a:r>
          </a:p>
          <a:p>
            <a:endParaRPr lang="ru-RU" dirty="0"/>
          </a:p>
        </p:txBody>
      </p:sp>
      <p:pic>
        <p:nvPicPr>
          <p:cNvPr id="1026" name="Picture 2" descr="%D0%9F%D0%BE%D1%80%D1%82%D1%80%D0%B5%D1%82%20%D0%BC%D0%B0%D1%82%D0%B5%D1%80%D0%B8_2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028" y="1600200"/>
            <a:ext cx="3590544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 1856 году Суриков поступил в приходское училище в Красноярске. Там способности мальчика к рисованию были замечены преподавателем Н.В. Гребневым, который стал заниматься с ним отдельно, рассказывал о произведениях классического искусства, водил рисовать с натуры акварельными красками виды Красноярска.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469356"/>
            <a:ext cx="4191000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Когда Сурикову было одиннадцать лет, от чахотки умер его отец. Прасковья Федоровна с тремя детьми: Васей, Катей и младшим Сашей - оказалась в трудном материальном положении. Пенсия за отца была маленькой, часть дома приходилось сдавать жильцам.</a:t>
            </a:r>
            <a:endParaRPr lang="ru-RU" dirty="0"/>
          </a:p>
        </p:txBody>
      </p:sp>
      <p:pic>
        <p:nvPicPr>
          <p:cNvPr id="3074" name="b-photo-image" descr="i-98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273" y="2410508"/>
            <a:ext cx="4174054" cy="3103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Губернатор познакомил Сурикова с золотопромышленником П.И. Кузнецовым, который решил принять участие в судьбе талантливого юноши и предоставил ему стипендию на обучение в Академии художеств в Петербурге. </a:t>
            </a:r>
          </a:p>
          <a:p>
            <a:endParaRPr lang="ru-RU" dirty="0"/>
          </a:p>
        </p:txBody>
      </p:sp>
      <p:pic>
        <p:nvPicPr>
          <p:cNvPr id="14" name="Содержимое 13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252028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988840"/>
            <a:ext cx="27363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221088"/>
            <a:ext cx="338437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В 1878 году женился.  имел двух дочерей: Ольгу и Елену. Его жена Елизавета </a:t>
            </a:r>
            <a:r>
              <a:rPr lang="ru-RU" dirty="0" err="1" smtClean="0"/>
              <a:t>Августовна</a:t>
            </a:r>
            <a:r>
              <a:rPr lang="ru-RU" dirty="0" smtClean="0"/>
              <a:t> Шаре по отцу была француженкой, а по матери приходилась родственницей декабристу </a:t>
            </a:r>
            <a:r>
              <a:rPr lang="ru-RU" dirty="0" err="1" smtClean="0"/>
              <a:t>Свистунову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122" name="Picture 2" descr="0_6f53f_8adcfb8_XL">
            <a:hlinkClick r:id="rId3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12776"/>
            <a:ext cx="2823703" cy="369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12033016254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3429000"/>
            <a:ext cx="2522736" cy="3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И.С.Бах - Бах. Орган. Прелюдия и фуга. До минор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139952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0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«Утро стрелецкой казни»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7416824" cy="42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7"/>
            <a:ext cx="2520280" cy="288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620688"/>
            <a:ext cx="2304256" cy="290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90</TotalTime>
  <Words>256</Words>
  <Application>Microsoft Office PowerPoint</Application>
  <PresentationFormat>Экран (4:3)</PresentationFormat>
  <Paragraphs>13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Годунова Наталия Валериевна, учитель искусства МБОУ «Чувашско- Дрожжановская СОШ» Дрожжановского муниципального района РТ</vt:lpstr>
      <vt:lpstr>биография</vt:lpstr>
      <vt:lpstr>Слайд 3</vt:lpstr>
      <vt:lpstr>Слайд 4</vt:lpstr>
      <vt:lpstr>Слайд 5</vt:lpstr>
      <vt:lpstr>Слайд 6</vt:lpstr>
      <vt:lpstr>Слайд 7</vt:lpstr>
      <vt:lpstr>«Утро стрелецкой казни»</vt:lpstr>
      <vt:lpstr>Слайд 9</vt:lpstr>
      <vt:lpstr>Слайд 10</vt:lpstr>
      <vt:lpstr>Слайд 11</vt:lpstr>
      <vt:lpstr>«Меншиков  в Березове» </vt:lpstr>
      <vt:lpstr>Слайд 13</vt:lpstr>
      <vt:lpstr>Слайд 14</vt:lpstr>
      <vt:lpstr>«Боярыня Морозова»</vt:lpstr>
      <vt:lpstr>Слайд 16</vt:lpstr>
      <vt:lpstr>музея-усадьбы В.И. Сурикова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Подготовила и провела: Годунова Н.В. Учитель искусства</dc:title>
  <dc:creator>учитель</dc:creator>
  <cp:lastModifiedBy>учитель</cp:lastModifiedBy>
  <cp:revision>20</cp:revision>
  <dcterms:created xsi:type="dcterms:W3CDTF">2012-12-10T06:03:05Z</dcterms:created>
  <dcterms:modified xsi:type="dcterms:W3CDTF">2013-01-21T04:51:52Z</dcterms:modified>
</cp:coreProperties>
</file>