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2"/>
  </p:sld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9" r:id="rId25"/>
    <p:sldId id="27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2.xml"/><Relationship Id="rId5" Type="http://schemas.openxmlformats.org/officeDocument/2006/relationships/customXml" Target="../customXml/item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viewProps" Target="viewProps.xml"/><Relationship Id="rId10" Type="http://schemas.openxmlformats.org/officeDocument/2006/relationships/customXml" Target="../customXml/item10.xml"/><Relationship Id="rId19" Type="http://schemas.openxmlformats.org/officeDocument/2006/relationships/slide" Target="slides/slide7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7.xml"/><Relationship Id="rId13" Type="http://schemas.openxmlformats.org/officeDocument/2006/relationships/image" Target="../media/image3.png"/><Relationship Id="rId3" Type="http://schemas.openxmlformats.org/officeDocument/2006/relationships/tags" Target="../tags/tag2.xml"/><Relationship Id="rId7" Type="http://schemas.openxmlformats.org/officeDocument/2006/relationships/tags" Target="../tags/tag6.xml"/><Relationship Id="rId12" Type="http://schemas.openxmlformats.org/officeDocument/2006/relationships/image" Target="../media/image2.png"/><Relationship Id="rId2" Type="http://schemas.openxmlformats.org/officeDocument/2006/relationships/tags" Target="../tags/tag1.xml"/><Relationship Id="rId1" Type="http://schemas.openxmlformats.org/officeDocument/2006/relationships/customXml" Target="../../customXml/item2.xml"/><Relationship Id="rId6" Type="http://schemas.openxmlformats.org/officeDocument/2006/relationships/tags" Target="../tags/tag5.xml"/><Relationship Id="rId11" Type="http://schemas.openxmlformats.org/officeDocument/2006/relationships/image" Target="../media/image1.png"/><Relationship Id="rId5" Type="http://schemas.openxmlformats.org/officeDocument/2006/relationships/tags" Target="../tags/tag4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1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customXml" Target="../../customXml/item9.xml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1.xml"/><Relationship Id="rId7" Type="http://schemas.openxmlformats.org/officeDocument/2006/relationships/image" Target="../media/image1.png"/><Relationship Id="rId2" Type="http://schemas.openxmlformats.org/officeDocument/2006/relationships/tags" Target="../tags/tag10.xml"/><Relationship Id="rId1" Type="http://schemas.openxmlformats.org/officeDocument/2006/relationships/customXml" Target="../../customXml/item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3.xml"/><Relationship Id="rId4" Type="http://schemas.openxmlformats.org/officeDocument/2006/relationships/tags" Target="../tags/tag12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13" Type="http://schemas.openxmlformats.org/officeDocument/2006/relationships/image" Target="../media/image3.png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12" Type="http://schemas.openxmlformats.org/officeDocument/2006/relationships/image" Target="../media/image2.png"/><Relationship Id="rId2" Type="http://schemas.openxmlformats.org/officeDocument/2006/relationships/tags" Target="../tags/tag14.xml"/><Relationship Id="rId1" Type="http://schemas.openxmlformats.org/officeDocument/2006/relationships/customXml" Target="../../customXml/item6.xml"/><Relationship Id="rId6" Type="http://schemas.openxmlformats.org/officeDocument/2006/relationships/tags" Target="../tags/tag18.xml"/><Relationship Id="rId11" Type="http://schemas.openxmlformats.org/officeDocument/2006/relationships/image" Target="../media/image1.png"/><Relationship Id="rId5" Type="http://schemas.openxmlformats.org/officeDocument/2006/relationships/tags" Target="../tags/tag17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16.xml"/><Relationship Id="rId9" Type="http://schemas.openxmlformats.org/officeDocument/2006/relationships/tags" Target="../tags/tag21.xml"/><Relationship Id="rId1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customXml" Target="../../customXml/item10.xml"/><Relationship Id="rId4" Type="http://schemas.openxmlformats.org/officeDocument/2006/relationships/image" Target="../media/image5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4.xml"/><Relationship Id="rId7" Type="http://schemas.openxmlformats.org/officeDocument/2006/relationships/image" Target="../media/image1.png"/><Relationship Id="rId2" Type="http://schemas.openxmlformats.org/officeDocument/2006/relationships/tags" Target="../tags/tag23.xml"/><Relationship Id="rId1" Type="http://schemas.openxmlformats.org/officeDocument/2006/relationships/customXml" Target="../../customXml/item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33.xml"/><Relationship Id="rId13" Type="http://schemas.openxmlformats.org/officeDocument/2006/relationships/image" Target="../media/image3.png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12" Type="http://schemas.openxmlformats.org/officeDocument/2006/relationships/image" Target="../media/image2.png"/><Relationship Id="rId2" Type="http://schemas.openxmlformats.org/officeDocument/2006/relationships/tags" Target="../tags/tag27.xml"/><Relationship Id="rId1" Type="http://schemas.openxmlformats.org/officeDocument/2006/relationships/customXml" Target="../../customXml/item7.xml"/><Relationship Id="rId6" Type="http://schemas.openxmlformats.org/officeDocument/2006/relationships/tags" Target="../tags/tag31.xml"/><Relationship Id="rId11" Type="http://schemas.openxmlformats.org/officeDocument/2006/relationships/image" Target="../media/image1.png"/><Relationship Id="rId5" Type="http://schemas.openxmlformats.org/officeDocument/2006/relationships/tags" Target="../tags/tag30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29.xml"/><Relationship Id="rId9" Type="http://schemas.openxmlformats.org/officeDocument/2006/relationships/tags" Target="../tags/tag34.xml"/><Relationship Id="rId1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5.xml"/><Relationship Id="rId1" Type="http://schemas.openxmlformats.org/officeDocument/2006/relationships/customXml" Target="../../customXml/item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7.xml"/><Relationship Id="rId7" Type="http://schemas.openxmlformats.org/officeDocument/2006/relationships/image" Target="../media/image1.png"/><Relationship Id="rId2" Type="http://schemas.openxmlformats.org/officeDocument/2006/relationships/tags" Target="../tags/tag36.xml"/><Relationship Id="rId1" Type="http://schemas.openxmlformats.org/officeDocument/2006/relationships/customXml" Target="../../customXml/item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46.xml"/><Relationship Id="rId13" Type="http://schemas.openxmlformats.org/officeDocument/2006/relationships/image" Target="../media/image3.png"/><Relationship Id="rId3" Type="http://schemas.openxmlformats.org/officeDocument/2006/relationships/tags" Target="../tags/tag41.xml"/><Relationship Id="rId7" Type="http://schemas.openxmlformats.org/officeDocument/2006/relationships/tags" Target="../tags/tag45.xml"/><Relationship Id="rId12" Type="http://schemas.openxmlformats.org/officeDocument/2006/relationships/image" Target="../media/image2.png"/><Relationship Id="rId2" Type="http://schemas.openxmlformats.org/officeDocument/2006/relationships/tags" Target="../tags/tag40.xml"/><Relationship Id="rId1" Type="http://schemas.openxmlformats.org/officeDocument/2006/relationships/customXml" Target="../../customXml/item5.xml"/><Relationship Id="rId6" Type="http://schemas.openxmlformats.org/officeDocument/2006/relationships/tags" Target="../tags/tag44.xml"/><Relationship Id="rId11" Type="http://schemas.openxmlformats.org/officeDocument/2006/relationships/image" Target="../media/image1.png"/><Relationship Id="rId5" Type="http://schemas.openxmlformats.org/officeDocument/2006/relationships/tags" Target="../tags/tag43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42.xml"/><Relationship Id="rId9" Type="http://schemas.openxmlformats.org/officeDocument/2006/relationships/tags" Target="../tags/tag47.xml"/><Relationship Id="rId14" Type="http://schemas.openxmlformats.org/officeDocument/2006/relationships/image" Target="../media/image4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8.xml"/><Relationship Id="rId1" Type="http://schemas.openxmlformats.org/officeDocument/2006/relationships/customXml" Target="../../customXml/item3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2FB0-3B79-4A26-A7F2-8F1D53E1C3AA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C4B3-8180-4A10-8049-CD4D795A49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2FB0-3B79-4A26-A7F2-8F1D53E1C3AA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C4B3-8180-4A10-8049-CD4D795A49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2FB0-3B79-4A26-A7F2-8F1D53E1C3AA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C4B3-8180-4A10-8049-CD4D795A49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069848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2402357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3734867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Объект 9"/>
          <p:cNvSpPr>
            <a:spLocks noGrp="1"/>
          </p:cNvSpPr>
          <p:nvPr>
            <p:ph sz="quarter" idx="14"/>
            <p:custDataLst>
              <p:tags r:id="rId5"/>
            </p:custDataLst>
          </p:nvPr>
        </p:nvSpPr>
        <p:spPr>
          <a:xfrm>
            <a:off x="1371600" y="5067376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11" name="Рисунок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249185"/>
            <a:ext cx="857250" cy="857250"/>
          </a:xfrm>
          <a:prstGeom prst="rect">
            <a:avLst/>
          </a:prstGeom>
        </p:spPr>
      </p:pic>
      <p:pic>
        <p:nvPicPr>
          <p:cNvPr id="12" name="Рисунок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581694"/>
            <a:ext cx="857250" cy="857250"/>
          </a:xfrm>
          <a:prstGeom prst="rect">
            <a:avLst/>
          </a:prstGeom>
        </p:spPr>
      </p:pic>
      <p:pic>
        <p:nvPicPr>
          <p:cNvPr id="13" name="Рисунок 12"/>
          <p:cNvPicPr>
            <a:picLocks/>
          </p:cNvPicPr>
          <p:nvPr userDrawn="1">
            <p:custDataLst>
              <p:tags r:id="rId8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914203"/>
            <a:ext cx="857250" cy="857250"/>
          </a:xfrm>
          <a:prstGeom prst="rect">
            <a:avLst/>
          </a:prstGeom>
        </p:spPr>
      </p:pic>
      <p:pic>
        <p:nvPicPr>
          <p:cNvPr id="14" name="Рисунок 13"/>
          <p:cNvPicPr>
            <a:picLocks/>
          </p:cNvPicPr>
          <p:nvPr userDrawn="1">
            <p:custDataLst>
              <p:tags r:id="rId9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5246713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1821987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Draw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7" name="Рисунок 6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523390"/>
            <a:ext cx="804672" cy="506541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875643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Да/нет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TextBox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2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ru-RU" sz="3200" smtClean="0"/>
              <a:t>Да</a:t>
            </a:r>
            <a:endParaRPr lang="ru-RU" sz="3200"/>
          </a:p>
        </p:txBody>
      </p:sp>
      <p:sp>
        <p:nvSpPr>
          <p:cNvPr id="8" name="TextBox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4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ru-RU" sz="3200" smtClean="0"/>
              <a:t>Нет</a:t>
            </a:r>
            <a:endParaRPr lang="ru-RU" sz="3200"/>
          </a:p>
        </p:txBody>
      </p:sp>
      <p:pic>
        <p:nvPicPr>
          <p:cNvPr id="9" name="Рисунок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540196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069848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2402357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3734867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Объект 9"/>
          <p:cNvSpPr>
            <a:spLocks noGrp="1"/>
          </p:cNvSpPr>
          <p:nvPr>
            <p:ph sz="quarter" idx="14"/>
            <p:custDataLst>
              <p:tags r:id="rId5"/>
            </p:custDataLst>
          </p:nvPr>
        </p:nvSpPr>
        <p:spPr>
          <a:xfrm>
            <a:off x="1371600" y="5067376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11" name="Рисунок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249185"/>
            <a:ext cx="857250" cy="857250"/>
          </a:xfrm>
          <a:prstGeom prst="rect">
            <a:avLst/>
          </a:prstGeom>
        </p:spPr>
      </p:pic>
      <p:pic>
        <p:nvPicPr>
          <p:cNvPr id="12" name="Рисунок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581694"/>
            <a:ext cx="857250" cy="857250"/>
          </a:xfrm>
          <a:prstGeom prst="rect">
            <a:avLst/>
          </a:prstGeom>
        </p:spPr>
      </p:pic>
      <p:pic>
        <p:nvPicPr>
          <p:cNvPr id="13" name="Рисунок 12"/>
          <p:cNvPicPr>
            <a:picLocks/>
          </p:cNvPicPr>
          <p:nvPr userDrawn="1">
            <p:custDataLst>
              <p:tags r:id="rId8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914203"/>
            <a:ext cx="857250" cy="857250"/>
          </a:xfrm>
          <a:prstGeom prst="rect">
            <a:avLst/>
          </a:prstGeom>
        </p:spPr>
      </p:pic>
      <p:pic>
        <p:nvPicPr>
          <p:cNvPr id="14" name="Рисунок 13"/>
          <p:cNvPicPr>
            <a:picLocks/>
          </p:cNvPicPr>
          <p:nvPr userDrawn="1">
            <p:custDataLst>
              <p:tags r:id="rId9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5246713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4019587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Draw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7" name="Рисунок 6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523390"/>
            <a:ext cx="804672" cy="506541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1505207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Да/нет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TextBox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2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ru-RU" sz="3200" smtClean="0"/>
              <a:t>Да</a:t>
            </a:r>
            <a:endParaRPr lang="ru-RU" sz="3200"/>
          </a:p>
        </p:txBody>
      </p:sp>
      <p:sp>
        <p:nvSpPr>
          <p:cNvPr id="8" name="TextBox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4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ru-RU" sz="3200" smtClean="0"/>
              <a:t>Нет</a:t>
            </a:r>
            <a:endParaRPr lang="ru-RU" sz="3200"/>
          </a:p>
        </p:txBody>
      </p:sp>
      <p:pic>
        <p:nvPicPr>
          <p:cNvPr id="9" name="Рисунок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43948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069848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2402357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3734867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Объект 9"/>
          <p:cNvSpPr>
            <a:spLocks noGrp="1"/>
          </p:cNvSpPr>
          <p:nvPr>
            <p:ph sz="quarter" idx="14"/>
            <p:custDataLst>
              <p:tags r:id="rId5"/>
            </p:custDataLst>
          </p:nvPr>
        </p:nvSpPr>
        <p:spPr>
          <a:xfrm>
            <a:off x="1371600" y="5067376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11" name="Рисунок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249185"/>
            <a:ext cx="857250" cy="857250"/>
          </a:xfrm>
          <a:prstGeom prst="rect">
            <a:avLst/>
          </a:prstGeom>
        </p:spPr>
      </p:pic>
      <p:pic>
        <p:nvPicPr>
          <p:cNvPr id="12" name="Рисунок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581694"/>
            <a:ext cx="857250" cy="857250"/>
          </a:xfrm>
          <a:prstGeom prst="rect">
            <a:avLst/>
          </a:prstGeom>
        </p:spPr>
      </p:pic>
      <p:pic>
        <p:nvPicPr>
          <p:cNvPr id="13" name="Рисунок 12"/>
          <p:cNvPicPr>
            <a:picLocks/>
          </p:cNvPicPr>
          <p:nvPr userDrawn="1">
            <p:custDataLst>
              <p:tags r:id="rId8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914203"/>
            <a:ext cx="857250" cy="857250"/>
          </a:xfrm>
          <a:prstGeom prst="rect">
            <a:avLst/>
          </a:prstGeom>
        </p:spPr>
      </p:pic>
      <p:pic>
        <p:nvPicPr>
          <p:cNvPr id="14" name="Рисунок 13"/>
          <p:cNvPicPr>
            <a:picLocks/>
          </p:cNvPicPr>
          <p:nvPr userDrawn="1">
            <p:custDataLst>
              <p:tags r:id="rId9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5246713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8605388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Draw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7" name="Рисунок 6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523390"/>
            <a:ext cx="804672" cy="506541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97439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2FB0-3B79-4A26-A7F2-8F1D53E1C3AA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C4B3-8180-4A10-8049-CD4D795A49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Да/нет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TextBox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2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ru-RU" sz="3200" smtClean="0"/>
              <a:t>Да</a:t>
            </a:r>
            <a:endParaRPr lang="ru-RU" sz="3200"/>
          </a:p>
        </p:txBody>
      </p:sp>
      <p:sp>
        <p:nvSpPr>
          <p:cNvPr id="8" name="TextBox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4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ru-RU" sz="3200" smtClean="0"/>
              <a:t>Нет</a:t>
            </a:r>
            <a:endParaRPr lang="ru-RU" sz="3200"/>
          </a:p>
        </p:txBody>
      </p:sp>
      <p:pic>
        <p:nvPicPr>
          <p:cNvPr id="9" name="Рисунок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3938434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4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069848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2402357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3734867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Объект 9"/>
          <p:cNvSpPr>
            <a:spLocks noGrp="1"/>
          </p:cNvSpPr>
          <p:nvPr>
            <p:ph sz="quarter" idx="14"/>
            <p:custDataLst>
              <p:tags r:id="rId5"/>
            </p:custDataLst>
          </p:nvPr>
        </p:nvSpPr>
        <p:spPr>
          <a:xfrm>
            <a:off x="1371600" y="5067376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11" name="Рисунок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249185"/>
            <a:ext cx="857250" cy="857250"/>
          </a:xfrm>
          <a:prstGeom prst="rect">
            <a:avLst/>
          </a:prstGeom>
        </p:spPr>
      </p:pic>
      <p:pic>
        <p:nvPicPr>
          <p:cNvPr id="12" name="Рисунок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581694"/>
            <a:ext cx="857250" cy="857250"/>
          </a:xfrm>
          <a:prstGeom prst="rect">
            <a:avLst/>
          </a:prstGeom>
        </p:spPr>
      </p:pic>
      <p:pic>
        <p:nvPicPr>
          <p:cNvPr id="13" name="Рисунок 12"/>
          <p:cNvPicPr>
            <a:picLocks/>
          </p:cNvPicPr>
          <p:nvPr userDrawn="1">
            <p:custDataLst>
              <p:tags r:id="rId8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914203"/>
            <a:ext cx="857250" cy="857250"/>
          </a:xfrm>
          <a:prstGeom prst="rect">
            <a:avLst/>
          </a:prstGeom>
        </p:spPr>
      </p:pic>
      <p:pic>
        <p:nvPicPr>
          <p:cNvPr id="14" name="Рисунок 13"/>
          <p:cNvPicPr>
            <a:picLocks/>
          </p:cNvPicPr>
          <p:nvPr userDrawn="1">
            <p:custDataLst>
              <p:tags r:id="rId9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5246713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6309024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4 - Draw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7" name="Рисунок 6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523390"/>
            <a:ext cx="804672" cy="506541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910275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2FB0-3B79-4A26-A7F2-8F1D53E1C3AA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C4B3-8180-4A10-8049-CD4D795A49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2FB0-3B79-4A26-A7F2-8F1D53E1C3AA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C4B3-8180-4A10-8049-CD4D795A49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2FB0-3B79-4A26-A7F2-8F1D53E1C3AA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C4B3-8180-4A10-8049-CD4D795A49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2FB0-3B79-4A26-A7F2-8F1D53E1C3AA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C4B3-8180-4A10-8049-CD4D795A49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2FB0-3B79-4A26-A7F2-8F1D53E1C3AA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C4B3-8180-4A10-8049-CD4D795A49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2FB0-3B79-4A26-A7F2-8F1D53E1C3AA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C4B3-8180-4A10-8049-CD4D795A49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2FB0-3B79-4A26-A7F2-8F1D53E1C3AA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C4B3-8180-4A10-8049-CD4D795A49D0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F2FB0-3B79-4A26-A7F2-8F1D53E1C3AA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C4B3-8180-4A10-8049-CD4D795A49D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  <p:sldLayoutId id="2147484092" r:id="rId12"/>
    <p:sldLayoutId id="2147484093" r:id="rId13"/>
    <p:sldLayoutId id="2147484094" r:id="rId14"/>
    <p:sldLayoutId id="2147484095" r:id="rId15"/>
    <p:sldLayoutId id="2147484096" r:id="rId16"/>
    <p:sldLayoutId id="2147484097" r:id="rId17"/>
    <p:sldLayoutId id="2147484098" r:id="rId18"/>
    <p:sldLayoutId id="2147484099" r:id="rId19"/>
    <p:sldLayoutId id="2147484100" r:id="rId20"/>
    <p:sldLayoutId id="2147484101" r:id="rId21"/>
    <p:sldLayoutId id="2147484102" r:id="rId22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5" Type="http://schemas.openxmlformats.org/officeDocument/2006/relationships/image" Target="../media/image23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6.pn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66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jpeg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5" Type="http://schemas.openxmlformats.org/officeDocument/2006/relationships/image" Target="../media/image11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56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5" Type="http://schemas.openxmlformats.org/officeDocument/2006/relationships/image" Target="../media/image6.pn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5" Type="http://schemas.openxmlformats.org/officeDocument/2006/relationships/image" Target="../media/image6.pn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61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6000" b="1" dirty="0" smtClean="0">
                <a:latin typeface="Kristen ITC" pitchFamily="66" charset="0"/>
              </a:rPr>
              <a:t>Famous British and American writers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85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0"/>
          </p:nvPr>
        </p:nvSpPr>
        <p:spPr>
          <a:xfrm>
            <a:off x="-180528" y="764704"/>
            <a:ext cx="8833104" cy="759181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Kristen ITC" pitchFamily="66" charset="0"/>
              </a:rPr>
              <a:t>Is Pip the main character of “Prince and the Pauper”?</a:t>
            </a:r>
            <a:endParaRPr lang="ru-RU" sz="4000" dirty="0"/>
          </a:p>
        </p:txBody>
      </p:sp>
      <p:pic>
        <p:nvPicPr>
          <p:cNvPr id="6" name="Рисунок 5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  <p:sp>
        <p:nvSpPr>
          <p:cNvPr id="2" name="AutoShape 2" descr="data:image/jpeg;base64,/9j/4AAQSkZJRgABAQAAAQABAAD/2wCEAAkGBhQSERUUEhQUFRQUFBUVFRQUGBQVFRQUFBQVFBUUFBQXHCYeFxkkGRQUHy8gIycpLCwsFR4xNTAqNSYrLCkBCQoKDgwOFw8PFykcHB0pKSksKSkpLCkpKSkpKSkpKSkpLCkpKSkpKSkpLCkpLCkpKSwsKSkpKSkpKSksLDAsLP/AABEIAPAA0gMBIgACEQEDEQH/xAAcAAACAgMBAQAAAAAAAAAAAAAEBQMGAQIHAAj/xAA8EAABAwIEBAQDBgUDBQEAAAABAAIRAwQFEiExBkFRYRMicZGBocEHIzJCsdEUUmLh8HKCshUkkqLxU//EABgBAAMBAQAAAAAAAAAAAAAAAAABAgME/8QAIREBAQEBAQEAAwEAAwEAAAAAAAECESExAxJBUSIycRP/2gAMAwEAAhEDEQA/AOXc0TCha2UZRoytENA1ZazVMm2Wi1ba+YJl1rStZWzrWEzpW6kNuhHSltBTU6CO/hluy30TLpXd0hlQFMJli7NFDh7GlpncKetc/AjfxQjv4SIlCtpHPI6oy/qEBskD4pSnYgfTDNeqIxRmS1pt/wD0c+oe4/CPql1zftMCSQOn91JjPEIr+GAwtbTptptEjlqSTHMyUtfw4TvYt6VIrPjt/lPuP2U1PEGj8nz/ALIDZtJb0KUuhZF+w8iPZH4VSa541Gun+SlbyHInqsDWDshfE7Jve2hEiNtUtpVCdY0Sx7D35UPjdltUJAkhFFsiYhS3Fq/ICR5TsrqOlRrE7NWjqh/lRjLsjygL1zc7CEAAXHoon1D0TB4nkg3UjqmAsleUuVZQAdM6qw4db7JE1mxVlw1wyhCaO8AQsi18wUraRdsjKVDzBLrNGbbLutM7dpR9+BGqSXdvLgRojvok7DDwFsy30WuH1gdDumPhaKiIMSt/KlbLEt1GxVlvaEtKVUb2DG8IaZoEUSA/KNcpIPTRVt7idTqrs5/mkc1ULy2LHOHQ/KdPops40gQlaomztc72tGpcQPf6BWOjwPVefJljqZA/cqbZD4qmq2c0jcELp+G8AU2a1PvH+kNHoOfx9kwqcLUnCC0KP/pD448Cp6FTVXHib7PvCpmrSO2pb25qlFpaRPPX5kfQqpZfhc4tVjfOczJOpEA/TsmNDBHDR3lgJBhr5AVguC99Kc5mIgJ5vPINz5S66pF0sp6mdVPdUrgta1whrd1FTzUnAgwUXd37n6Zo+CqxASvb0wJB158//iD8Ilb1wCQPcqJzyDAOicDz8wM9EO9xJJ6rFaoeqGc89UGmj0XkJnPUryA1kQrBhdOQFXXs1Ct2CU/KPRFTTywpCEU6nDgtbSkpq+4UMw1/+IaIO+B6bI6/edI3Q9e3eQFldcroxOwDhtPNV0ViFLRKrSn4dQDqnzKa1l8jHc/5FlxR8pVcpWep9VdK1v5SlNvZLTNKF/8ADbJTjmEyS7YCmXEjq3l8dFa6trCW47ak0zE94E6f5+inbXKtcPYSXtNQ1fDAOUOgE94nZPMLxavRrAGu2rTnUEAGJ7futcJ4dL7SnBIDi5/T8xgH4AaKVvCh8UHbM/QDQCTqAOQ1+Sx7K04e8ScQ1aIb4YDc0mXRqO0pVhfEt48+apb9g9pBPaWhW/i/hnxqDQwDOxsM5RsdPbmqTheBV3PLPMxuUAsc3xGF4gFxk6T5j5S1wJEEQlOcB7j+PlgYKzMniU3wQc1NzoABa7prsdpCotxgJq0fGa2MmQFpPmdJILp2G9MR2PNdJxHhnxMPdReZcxpcxwmZAkDWdNOq55gb6oo1wcwzU2NZM7l7SA3voYhTm/4qtKNEMbTB0c6XFsyQ1xOSddNAPdW/hzDjUa6Nmuj3Eqi4U7wqxFw0yddZJnlA2P0XTeBHAtrf6m/8Sr/qdf8AShLrhcuMk94QdTAyARof7iFabqQeyErEK51zdU+rw8RrP6ICthhHNWm8qdEluGklWP2qv1sPcVF/008yrBUtjGyX3FMt1hNcpUbDusqbxAvJdUWVm7eqt+Cs8rVUa6uWBO8oT0mrDQELFZuoWc6kImFjaJEbrMucOiMp2R5oF98WuiFkYq6dlGpGmeirjCJcHA7I6jSQVtduc7smdLdX8Rffr1SloUHb2iYvGizb0lpmp4VX1CIS3F6J8F0b6beo1hP8UpxCW3A2TVPIgwm6DWhoiAI02kaGO0yh8Rxd1OvTyNDjqSDPMaRCHYcpEd/+RQVS5r+KfDa0ZTu92XMBzBEz6GNFzzPrf66BhuLVqxIfRysytcyoHTnka5m5QG8oglS1jldKr2G49dsyirSFVhMZ6Ds/h93ZgDHXcekQbPVZmaCovgFW4zUnE8wfZc+oUy6r4NOm5zTXqBxEQ1jCMknrmc3Tsuh2tQCnrtC5xiONPotuWMIZ5KsvGtSRIcGHYbxOp6RulPqlTx/E2VK5ayHBtRxY7oydGg9JA+A7ron2fW+W0NR2niPJH+loyj5yuU4FhhuKzKVKS6oQOuUD8Tp6AaruDqAo02UmDysaGj0HP6rozljvXjW7IISW7qplXcYSy+cA2VtI5rS+pBCwy0BEqRjc7ZjRF0WeTZO+ALTtA4ILFcPAbqrLZWzQJUOKU2mk6e8fDVZXTTMc/Ng3qsrL7l0nQ7novKe1pxWrgaK24CfIFT/G5Qrdgx+7C03SkPXVdkwpDypKCntnTJYuXeuRpnKE0cxGizWoAOCY2drqo7+0M+yxu2kymtKEIvJqprS0JYDBjrGnupKlGFpNM7kFWfAU1mdFDcsU9s1dGL2MtI8X2CAewEd0dimsBLLwwFcH8IMRrBrwJ3Hzk/SEfZW1KrGc6c+XzVa4jzAF2sEfNv8AaFBa3NRzAWO9Qf3Wes+tJfHULOwYwRTfI6bpg5+VkErnPD7rwy5gaGDR1Wq7JSbHLNBLj2aCdeSt1vc02tz16niNG7yPCoT0aCSXntLp6BZXNP8AYz8V1XKymJky535GNG5c7kYmBuT2BI55xDhde4r3DLek9wJNITEGKpl5P4WjynU9I7K6YtxWWUc7WeGwCaTHQ1z50ZUqN/IzNEM3JGsQQuWYBxFWsLyW1HOpOdNSmXEteCfMYP5pkh2+yrGBddjqHAvA7bCmXOIfcPHneNmj+RnbqeasFejK3w/EademKlJwcx2xH6EciOYUpC3Y0juaR2CUXVsTo0eqsl3T3SG4u8h/VVKzses7flCKp24aNeams6UiRzRNajolvR5yjoNELFxhmdkRvvClpUSj6dZrW6lYd79dEiju4aZJ0PzXk2q3HmPnO56dV5ZdaccMpunVXPBWzTCotE6K88NH7sLp/JfGWYfWOFVKropsLiNSByHUq0YTYTDXCPNBHMawUVwBEVess9hmn9Qpbu5Ar1CP5/2191xfl9jbKwPw2nLYaBB5DcQd+qV8Q2DdCBEjl2KIZjQMdt0Jc4kKhPQCFnvebLyHmWU2wyl/27W9Wn5yl97axos4XjTdGmBAXry5DnSCtZqak/1NllpTcUlLQpqSq1b0mrq/H8YaAYjSkhLry2JEAJ5fAASeWq51xDxjUbULWMOU7DXzDvGuyrtl8HOwqxPGYrvpvB8FgGhH48zoc9p7SACOh5EoHD2mnUimS+m4+WB5yP5cvXlO2s9kzxjFGV7IfdQ9xDRzLXiHCI6z8QUDgWH3grMptphtRpBBcWuY2T+ciWx1G6O99onixDHmAhgp1Lh7BDaVFrnUafbOJzevM8yhrfiSlUrudVpubcMkClVkeHsAKQIGXfYieYnZb8SYRc1bhtsKvkyZqvhsFNrRP4R5jpvvA02SXH8VoMpUm0ajqrqRrUn1HtDczZYWCmdZpg547zyKUnQPxPHjLnVHDNU5QSMokQ0HsIGqpr6k1ZPPb0Era0JqvzOdAAlztTDQCYHP/wCHohzXzPJ9uw2A9lpIaxcK8a1bKrI81JxHiUjpI/mb0cOq7fhOK0rmk2rRcHMd7tPNrhyI6L5tzJtw3xRWsameiRB0cx0ljx/UOvfcIsTY7fjznBhLUmoUM4BKP4e4gp4lbl7Rlc05alMmcrokQebTyPY9FL4AaYCSLBlpbw1Tup6LegzRb1Co0vIXmsXTgGOLhpCkDZQWMV8tNwWFbxz1+I1JMTE6Ly0qPqydOZXkfqHNqavfDJ8gVFV34YPkC6NzxGb6tFrxA62d5To7Qzt6ppWxDMQZnMqtitHxAGgfFakmgGjcBc2vx99jSanxZ6t05rj5oBBQuEXji97XPmPh80NXuG1WafihV5leoxxGx6n9Vlr8XZeNM6/1cburlnKZPqjMGrPLWlx+AVbw1rqgBJMgifgrVaUQIhXnHGe9HIMwpwyFDbiQqd9qPFLqFEUKZh9YHM4btpjQx3J0911Z/wAYGWPcU2xDqLKzX1crpbT82WN5I0CreH2QnxHgZnjUH8jTMMjlpv1+Co/CdbJdM1jMHN92kj4yArzid41jHOc7K0AS78xJnyt76fVGp6CmpTo2lRgzOLXSASQRTfp5eRDd9zzhEN4oFu4nI+oS1hawQ0NMOLs3OTOunLlKTYTiH8TXc5zQKNBheynAILy4NYXfzH8RjaQO5UGJ4/leQxomTJ5k7Ez6ifZPgbYzxrcvnRlNtSZDAcxLIaWuLvNppoIGqQ0bWYz9oZPLXptsiDVNRxqVjJjT+mDsB17evdS27sjTVcJnRo212B06ETHr6K5OBFeOytNNunN8czMhvw/ZLwp2cyVo6n0VBqF5ak/JZDkgZYNjde2dmt6jqZO8bOA2DmnRw9Vdrf7V/IPFoF1UblhDWO7mZLfQSudsdp3KnohFDr+C/afRqlrKtN1EuMB0h1MdMx0I9lbrgrhNiBp2XTOB8aFSmaD3eanOSdzT6T2/RZX/ABXPOxZ2E5Uqr1wTDjqUxq1IaVV8ZMNzsOrTustQ81O/DmyfXqvJU3Ha0fhZ8/3XkuK644Xq48N1vuwqYVcOGm+QLovsZrCCSQs3twABInVSUkLijJCOeJ76Kp3jIBG6K8Nj9SNVXaVIxoNU1sw8kZtFNwr9lhw8spiITCwv2vJjkUu0DRPRBcP1vvanTMlM20rqcXq1Gi4f9ouJeLiFYgyKZFJv+wQf/bMu0Mr5WF38rS7/AMQT9F861qpe8uO7iXH1cZP6qsz2jrVjy2CCQQZBG4I1BCPvcZqXdQeKRAAho0aDpJA6k/4ABAFVSWDfNMTEbgHr1WlBzgtVrGVxzysJ7tbnB06S4D4hKRvmO869t/cyfkpLpozaamN+g3P+eqJtbQbkcxuD7/r6fIo0Vvalx82kxEzz69lFeV87tNhoPYA689k0xS6YGDI0A5cpIIOYnfST0Jn+pJGqoTYLxXgskIJ4hRvtuikWlarpAQbSmiqO6DolF0XQkDG2q6wnWE3ppVG1G7tM+o2I+IlVm2d5lY7OjA1WeorNdKurwOaCNiJHoUhublpY4FwjePpCMw+pNsx/LLHsSPoqvjNsWnOCYKj9ep760/6o3o5eQX8T/T+i8n+quqEVdOF2TTCpoCvvB1OaQWlI8p0dJQmIA5ZHL9k78HRA3tvof85J5+Mr9AUKhcBDdURTuzs4ahaWbTBhTWVtmdqqsLqZ92XwAvcLMJqVf9SaNtBpAUXB7AK1cf1/RKXyinWN1iyyuHDdtvV/4ELgdNdv43uBTtLgTo6i9vxd5R8yuINU4/rV5yJw6PP/AKdvdDI7A8ninxBLY16biJ6CSFVEFWloMwLtQXAu6wHatEHoTt09EbWbmc4taA1xlrdeYHLlrJ358iojbDPIc7I10SAA9wnKd+cSOWqIq12sEvEtGzHES8N5HkQdPYdUjIsTr5n6bAaDudT8z9EMCsFxOp3Op9ea8qS3BXpWq8Sg2XvhRPXpkrVx1SobUkQCh6SmagDcNp5qrR3T28vQ3Rvoq/h9bLUaeiMraGTzKmzpxcLXFnNt2U40j9ST9UJXvMzYMQvU2Eg9BA+QIQFVkSiJ/r38aOi8giFlUfFUAXQeCW/dBc+C6BwU/wC6S18C45dEDedEX4uiDvKeYd0ZnYy1fUFO3ypnYWoE9SlYbUBAAkKPFMYfQZmKdlKcWihSA3Q9lYCm97w7V5lVrDat5XeHfhpn3hWT/oBP5ne6czz6Loi+06uP4RuurqjWx1Alx/QLlytf2jhrK1KiCTlbmdJmC4wPk35qqO3SjWfGWhFYOPvHGYAaZd/LqBMIViZcN0M9SoMwb5J80xLXNImOm/wRTMbGu19QNJI3BO8NiT5jtsBO+vdB4vceQNBJknU7lrSYPcHQj4o2lSGhGXLkJgwACAHaEbn8TRHRIr+rmeexj2P7pQ0AXl5YVE2UbnSiLW1NQloc1sNJlxgacvUoYBAZlRu3W5WjilQkpKQFR09lInAItxqpq1WShKVeEVbQ4qaFywwjLqYBaw/ECCo7xzJ3ELGFWXisyzEGQtb3AgOZRE3ygDVZ1C8oThA6lYVcHVTBVx4RuYZCpkqy8NPhqlVXxt1ohK2KgEgINlYwkFLEMlZ2befkrxGOl14fvjUcQeSCxmxL6mUyRmEbQFBgN/8A9wA38wV+tcLa/cap78qcx7CLDLTaD0CYBoCkoWkD0UWI3jGUalR2gptc4ns0Ssrpcw4X9oNfPiNfs5rR/tY0frKRNOi9eXZq1H1Hbvc5x/3GVqxyprErVvYuIeYBMgiBrMjaDp0UbStrCrlqtPLMPaEUH1w54olz8oIiQDpLiQABuTvrsAfWUBTHFrmYYNhBPeAQ0+xPuOiWogeWHOXiVpKLQ8CVlYlelIMlRuC2JWANUBu06LYNKzlgkHkVvmTDDaSKt3ZdkKX9kXRumncQUULLw7icPZOkOAPcHT6q54lYDoucUt2x1XXbio0tBjkP0UlpSXYdqsJ26qJOiwj1HXFZT7AakNVfTfB6kA6JxrVst63MpdeYaHk1OSgOI9ipqt0HUSJg66Lb5GPL0z4OumCoIEu2C6lhVQiSVxrhdrmvBjbn3XWcOuyaYJWX5f5Tz5aempoSkPGNuX4fXYwEufTcABuT0TQVfKO6qWL8ftt8zXMzVA4gMmA0DSSVj/40k65xh/Az6jxTdWpMqESKYbWqu7yabCwf+SG4g4Sr2RHi5XMcYD2TE6kNcHAFpIBiRBgwTBi5u+0EOfTe9mUjMNNfKY1Pf0WeMsZNam6maZirRPhuBDmOeKlJ9N4cYIgMeCCJGaOZVS677FWRzUOWoOqPtsAuKlTw6dF73xOVoBgdXEaNHckBH8QcJusqdA1iDVr+KSwaim2n4YAzDdxLzPLTSd1ff4kprVg5xI25dgNAPaFoXLBA6LQsVBgmVI2k4gkNJDdyASB6nktRT7qVl05ogOIEEGABIO89d0ghWJUgo9/l/damnr9UuBrmW9IarPgqdug5eqfAlxaydScCdWuA8w1GbKJb6yD8EEKnZFVbh7tHOcR0JMe2yhe1MPMuOqmZlcoiJCiLeYUg7w0Oa9oOoJ0XV73EWBujhsOY6LkuB3OY5Ty1HwVgu3PG4RC1On7sRbP4gvKnG6d0Xk0fqVuwAH8BR9rbim2HaFT07YjUFSCpJ84lVIfUENOhhF0bJhRNGxov0A1QNq2KjmH8qYnojFGeHSGQxqP1V0wu4ljAZ2Co+MRkbzhwVywq4kN9As9C+LNVuA1syNATrpsFxOsX1XuqPIJc4kkkbz0XROLsAF4xoNU0xTlzo1BEayPguW3NiWBpZTBzDRxBJ/XTRKeKgm9cAQTJnRrWiXGOgRWJYyXNpU2sczLoG1Inu9xHLT5JbbWDqj2tqPLczo7RlJ+UfNRVG0qYdkJc6S2Y/COccjMR6JqWng3ix1EvDRmzmSdZ7E/D2Qf2i4kK1ekQdqWoHIlx9zEewQ+AYkaerWg9nDn7rHG9uG1aL2xFagKmhJ3e4GeQMtIgCBHPczz3p2+K/KyCtVkqksysSsSvJ8CZp0C9m1hatcsDdASk6LYFRzCwKyAkKwXKIvXg5FoSBywTzWsrIS6YzCR980j4+ydVcZcTqEswGnNUdBJPoE0ubdsFOJpa6+1XlE5oleT4FpoUEbTsgeShtWGU1t6KbEvo2cPEKq45VdTunRzhX1lPziFQeMi5l0dCNBE80rV5+iabi4DNqrDhl6Wxp+qotPF3jQJpbYrVMI51Vi93+LNdQeNiWEe4XODi5BygAchOZ4HLQaK22VVr6Tsx1gqlC3++j+r6omTg+7wR/hurVHl8Cco8uhIEdhql9ndsB1aB0PL48/ir1/CB9IsOzmwfiN1SMVwo29Tw3Oa45Q6WzsZiZ5/ujWefBnXTJlw1u9VjezYP7lLMbvRUdTDXS2nTyN+NSpUOnLWoUHkWrt47fSVEVWFheWJTJ5eXl5MNwViVh2nOViUg2JWFlolE/wAOMmbWZhBhVmU44YFJ1drajGuDpbDtRJHlPvp8Vf6OD0B+GhSH+xv7JydTdccvt7Z9Qwxjnf6QT+ibW/CVciXgUx/UZd7D6robqRA00A5DQeyE5Geif6o/eq3g1tTY1wGrp8xPbl2Cem0pupcphVFlV38Q8N2lH1bpw01RwfQFS31PqVlCueZPqspqW62emlAlVy2xAaJizFgEmfDmwYTUJOwQuLVrOu4squZmBiCRIK3srg+E+oehXJrurnqPcfzOJ+alWZ11i24Vs8oyBpKIHDNEnQBcksK7muGVxHoSrZY31TfO73VSW/Kdyuh4HH5DEqq47wbUtagqEhzHEA9RKtnDWKVnFuZ4LZA2HPui/tMoONswt2FRhd6TH1RLqWS0K5SIa2TsBJ9ANVz/ABG5NWq6ofzHTsNgPYBWvHLotoZedTy/7d3fQfFVU09Fevoy0FOVAGfekfD5QjaDdUMG/fO9P2U8V0MKRXsiLqtUMJcNCWrGRT5VhzEuBBlWIUhC1SDNMI0N+6d2g/RBs3TGk3yvH9J+Wv0SMvta5Y9rhuCD7GV2u3vKRYHAfiAcNOolcQC6xwlU8WxY4fiYSw/DUfIhVlG/gp9cudDdAta9Bzttua2NuZmYK3tA4uIOgV2MY5/djLckDcra9nqE5uOHXG7c87Rok+LUocddkutYVEleUZPdeS6t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4" y="2112281"/>
            <a:ext cx="3448398" cy="3941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21065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0"/>
          </p:nvPr>
        </p:nvSpPr>
        <p:spPr>
          <a:xfrm>
            <a:off x="-324544" y="188640"/>
            <a:ext cx="8833104" cy="759181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Kristen ITC" pitchFamily="66" charset="0"/>
              </a:rPr>
              <a:t>Clive Staples Lewis lived in</a:t>
            </a:r>
            <a:endParaRPr lang="ru-RU" sz="4000" b="1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Kristen ITC" pitchFamily="66" charset="0"/>
              </a:rPr>
              <a:t>1898-1963</a:t>
            </a:r>
            <a:endParaRPr lang="ru-RU" sz="4000" dirty="0"/>
          </a:p>
        </p:txBody>
      </p:sp>
      <p:sp>
        <p:nvSpPr>
          <p:cNvPr id="10" name="Объект 9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Kristen ITC" pitchFamily="66" charset="0"/>
              </a:rPr>
              <a:t>1832-1989</a:t>
            </a:r>
            <a:endParaRPr lang="ru-RU" sz="4000" dirty="0">
              <a:latin typeface="Kristen ITC" pitchFamily="66" charset="0"/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Kristen ITC" pitchFamily="66" charset="0"/>
              </a:rPr>
              <a:t>1835-1910</a:t>
            </a:r>
            <a:endParaRPr lang="ru-RU" sz="4000" dirty="0">
              <a:latin typeface="Kristen ITC" pitchFamily="66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Kristen ITC" pitchFamily="66" charset="0"/>
              </a:rPr>
              <a:t>1812-1870</a:t>
            </a:r>
            <a:endParaRPr lang="ru-RU" sz="4000" dirty="0">
              <a:latin typeface="Kristen ITC" pitchFamily="66" charset="0"/>
            </a:endParaRPr>
          </a:p>
        </p:txBody>
      </p:sp>
      <p:pic>
        <p:nvPicPr>
          <p:cNvPr id="2050" name="Picture 2" descr="C:\Users\ion\Desktop\Writers\С S Lewi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129390"/>
            <a:ext cx="3240360" cy="4703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Рисунок 12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249185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11008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0"/>
          </p:nvPr>
        </p:nvSpPr>
        <p:spPr>
          <a:xfrm>
            <a:off x="0" y="162083"/>
            <a:ext cx="9253855" cy="759181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Kristen ITC" pitchFamily="66" charset="0"/>
              </a:rPr>
              <a:t>Match the character and the book</a:t>
            </a:r>
            <a:endParaRPr lang="ru-RU" sz="4000" b="1" dirty="0"/>
          </a:p>
        </p:txBody>
      </p:sp>
      <p:pic>
        <p:nvPicPr>
          <p:cNvPr id="2050" name="Picture 2" descr="C:\Users\ion\Desktop\Writers\The chronicles of Narn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19453">
            <a:off x="1090120" y="2313069"/>
            <a:ext cx="2161915" cy="288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 rot="944684">
            <a:off x="5790203" y="5168440"/>
            <a:ext cx="221086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Prince </a:t>
            </a:r>
          </a:p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Caspian</a:t>
            </a:r>
            <a:endParaRPr lang="ru-RU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71892">
            <a:off x="3642589" y="3352849"/>
            <a:ext cx="2101935" cy="3491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 rot="1035146">
            <a:off x="5644045" y="1016488"/>
            <a:ext cx="180530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Tigger</a:t>
            </a:r>
            <a:endParaRPr lang="ru-RU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39445">
            <a:off x="6539099" y="1910880"/>
            <a:ext cx="1789053" cy="2998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 rot="1112914">
            <a:off x="1562509" y="1246834"/>
            <a:ext cx="9909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Pip</a:t>
            </a:r>
            <a:endParaRPr lang="ru-RU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9832">
            <a:off x="3368317" y="931749"/>
            <a:ext cx="1824272" cy="270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 rot="818243">
            <a:off x="1198626" y="5713802"/>
            <a:ext cx="171874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Jacob</a:t>
            </a:r>
            <a:endParaRPr lang="ru-RU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4995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640960" cy="924475"/>
          </a:xfrm>
        </p:spPr>
        <p:txBody>
          <a:bodyPr/>
          <a:lstStyle/>
          <a:p>
            <a:pPr algn="ctr"/>
            <a:r>
              <a:rPr lang="en-US" sz="4000" b="1" dirty="0" smtClean="0">
                <a:latin typeface="Kristen ITC" pitchFamily="66" charset="0"/>
              </a:rPr>
              <a:t>Tell us about one of the following writers as much as you can. </a:t>
            </a:r>
            <a:br>
              <a:rPr lang="en-US" sz="4000" b="1" dirty="0" smtClean="0">
                <a:latin typeface="Kristen ITC" pitchFamily="66" charset="0"/>
              </a:rPr>
            </a:br>
            <a:r>
              <a:rPr lang="en-US" sz="4000" b="1" dirty="0" smtClean="0">
                <a:latin typeface="Kristen ITC" pitchFamily="66" charset="0"/>
              </a:rPr>
              <a:t>Use the plan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1988840"/>
            <a:ext cx="5400600" cy="4680520"/>
          </a:xfrm>
        </p:spPr>
        <p:txBody>
          <a:bodyPr>
            <a:noAutofit/>
          </a:bodyPr>
          <a:lstStyle/>
          <a:p>
            <a:pPr>
              <a:buFont typeface="+mj-lt"/>
              <a:buAutoNum type="arabicParenR"/>
            </a:pPr>
            <a:r>
              <a:rPr lang="en-US" sz="3200" dirty="0" smtClean="0">
                <a:latin typeface="Kristen ITC" pitchFamily="66" charset="0"/>
              </a:rPr>
              <a:t>The name of the writer</a:t>
            </a:r>
          </a:p>
          <a:p>
            <a:pPr>
              <a:buFont typeface="+mj-lt"/>
              <a:buAutoNum type="arabicParenR"/>
            </a:pPr>
            <a:r>
              <a:rPr lang="en-US" sz="3200" dirty="0" smtClean="0">
                <a:latin typeface="Kristen ITC" pitchFamily="66" charset="0"/>
              </a:rPr>
              <a:t>The country he/she comes from</a:t>
            </a:r>
          </a:p>
          <a:p>
            <a:pPr>
              <a:buFont typeface="+mj-lt"/>
              <a:buAutoNum type="arabicParenR"/>
            </a:pPr>
            <a:r>
              <a:rPr lang="en-US" sz="3200" dirty="0" smtClean="0">
                <a:latin typeface="Kristen ITC" pitchFamily="66" charset="0"/>
              </a:rPr>
              <a:t>When he/she lived (lives)</a:t>
            </a:r>
          </a:p>
          <a:p>
            <a:pPr>
              <a:buFont typeface="+mj-lt"/>
              <a:buAutoNum type="arabicParenR"/>
            </a:pPr>
            <a:r>
              <a:rPr lang="en-US" sz="3200" dirty="0" smtClean="0">
                <a:latin typeface="Kristen ITC" pitchFamily="66" charset="0"/>
              </a:rPr>
              <a:t>Famous books</a:t>
            </a:r>
          </a:p>
          <a:p>
            <a:pPr>
              <a:buFont typeface="+mj-lt"/>
              <a:buAutoNum type="arabicParenR"/>
            </a:pPr>
            <a:r>
              <a:rPr lang="en-US" sz="3200" dirty="0" smtClean="0">
                <a:latin typeface="Kristen ITC" pitchFamily="66" charset="0"/>
              </a:rPr>
              <a:t>Well-known characters</a:t>
            </a:r>
            <a:endParaRPr lang="ru-RU" sz="3200" dirty="0"/>
          </a:p>
        </p:txBody>
      </p:sp>
      <p:pic>
        <p:nvPicPr>
          <p:cNvPr id="2050" name="Picture 2" descr="C:\Users\ion\Desktop\Writers\Mil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8723">
            <a:off x="7234019" y="1546436"/>
            <a:ext cx="1919497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ion\Desktop\Writers\Pamela Trave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4154">
            <a:off x="5172645" y="1938180"/>
            <a:ext cx="2035076" cy="2325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ion\Desktop\Writers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03619">
            <a:off x="5521349" y="4286607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ion\Desktop\Writers\Mark Twai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1616">
            <a:off x="7124691" y="4263981"/>
            <a:ext cx="2028825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24553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36912"/>
            <a:ext cx="7125113" cy="924475"/>
          </a:xfrm>
        </p:spPr>
        <p:txBody>
          <a:bodyPr/>
          <a:lstStyle/>
          <a:p>
            <a:pPr algn="ctr"/>
            <a:r>
              <a:rPr lang="en-US" sz="6000" b="1" dirty="0" smtClean="0">
                <a:latin typeface="Kristen ITC" pitchFamily="66" charset="0"/>
              </a:rPr>
              <a:t>Well done </a:t>
            </a:r>
            <a:r>
              <a:rPr lang="en-US" sz="6000" b="1" dirty="0" smtClean="0">
                <a:latin typeface="Kristen ITC" pitchFamily="66" charset="0"/>
                <a:sym typeface="Wingdings" pitchFamily="2" charset="2"/>
              </a:rPr>
              <a:t>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253848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0"/>
          </p:nvPr>
        </p:nvSpPr>
        <p:spPr>
          <a:xfrm>
            <a:off x="179512" y="332656"/>
            <a:ext cx="8833104" cy="759181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Kristen ITC" pitchFamily="66" charset="0"/>
              </a:rPr>
              <a:t>What is the most well-known novel by Oscar Wilde?</a:t>
            </a:r>
            <a:endParaRPr lang="ru-RU" sz="4000" b="1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Kristen ITC" pitchFamily="66" charset="0"/>
              </a:rPr>
              <a:t>“The Chronicles of Narnia”</a:t>
            </a:r>
            <a:endParaRPr lang="ru-RU" sz="3600" dirty="0"/>
          </a:p>
        </p:txBody>
      </p:sp>
      <p:sp>
        <p:nvSpPr>
          <p:cNvPr id="10" name="Объект 9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Kristen ITC" pitchFamily="66" charset="0"/>
              </a:rPr>
              <a:t>“Mary Poppins”</a:t>
            </a:r>
            <a:endParaRPr lang="ru-RU" sz="3600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Kristen ITC" pitchFamily="66" charset="0"/>
              </a:rPr>
              <a:t>“The Picture of Dorian Gray”</a:t>
            </a:r>
            <a:endParaRPr lang="ru-RU" sz="3600" dirty="0"/>
          </a:p>
        </p:txBody>
      </p:sp>
      <p:sp>
        <p:nvSpPr>
          <p:cNvPr id="12" name="Объект 11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Kristen ITC" pitchFamily="66" charset="0"/>
              </a:rPr>
              <a:t>“New Moon”</a:t>
            </a:r>
            <a:endParaRPr lang="ru-RU" sz="3600" dirty="0"/>
          </a:p>
        </p:txBody>
      </p:sp>
      <p:pic>
        <p:nvPicPr>
          <p:cNvPr id="14" name="Рисунок 13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914203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8360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0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Kristen ITC" pitchFamily="66" charset="0"/>
              </a:rPr>
              <a:t>Match the author and the book</a:t>
            </a:r>
            <a:endParaRPr lang="ru-RU" sz="4000" b="1" dirty="0"/>
          </a:p>
        </p:txBody>
      </p:sp>
      <p:pic>
        <p:nvPicPr>
          <p:cNvPr id="1026" name="Picture 2" descr="C:\Users\ion\Desktop\Writers\Alice's adventures in wonderlan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05213">
            <a:off x="1478310" y="981274"/>
            <a:ext cx="1866900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ion\Desktop\Writers\Great expectation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7239">
            <a:off x="6301348" y="3878593"/>
            <a:ext cx="1656184" cy="2770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ion\Desktop\Writers\Tom-Sawyer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57272">
            <a:off x="1470626" y="3763105"/>
            <a:ext cx="1693119" cy="279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t0.gstatic.com/images?q=tbn:ANd9GcT6WVAIHjosOcPf7NSNRhpCl4eeTsc7O6teeHureM3-p5_PmRG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05069">
            <a:off x="6262666" y="931728"/>
            <a:ext cx="1733550" cy="263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 rot="757367">
            <a:off x="4116981" y="3941160"/>
            <a:ext cx="194957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Lewis </a:t>
            </a:r>
          </a:p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Carroll</a:t>
            </a:r>
            <a:endParaRPr lang="ru-RU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20839783">
            <a:off x="3447328" y="5273120"/>
            <a:ext cx="224933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Pamela</a:t>
            </a:r>
          </a:p>
          <a:p>
            <a:pPr algn="ctr"/>
            <a:r>
              <a:rPr lang="en-U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 Travers</a:t>
            </a:r>
            <a:endParaRPr lang="ru-RU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710022">
            <a:off x="4545658" y="910655"/>
            <a:ext cx="169629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Mark </a:t>
            </a:r>
          </a:p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Twain</a:t>
            </a:r>
            <a:endParaRPr lang="ru-RU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20685247">
            <a:off x="3598264" y="2370047"/>
            <a:ext cx="226536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Charles </a:t>
            </a:r>
          </a:p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Dickens</a:t>
            </a:r>
            <a:endParaRPr lang="ru-RU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 rot="20355678">
            <a:off x="1909596" y="5723488"/>
            <a:ext cx="1489272" cy="64105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 rot="1699048">
            <a:off x="6929829" y="4301095"/>
            <a:ext cx="1363424" cy="14401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 rot="753772">
            <a:off x="6845437" y="1152335"/>
            <a:ext cx="893211" cy="18506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3248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0"/>
          </p:nvPr>
        </p:nvSpPr>
        <p:spPr>
          <a:xfrm>
            <a:off x="310896" y="908720"/>
            <a:ext cx="8833104" cy="759181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latin typeface="Kristen ITC" pitchFamily="66" charset="0"/>
              </a:rPr>
              <a:t>Is Joanne Rowling </a:t>
            </a:r>
          </a:p>
          <a:p>
            <a:r>
              <a:rPr lang="en-US" sz="4400" b="1" dirty="0" smtClean="0">
                <a:latin typeface="Kristen ITC" pitchFamily="66" charset="0"/>
              </a:rPr>
              <a:t>a British writer?</a:t>
            </a:r>
            <a:endParaRPr lang="ru-RU" sz="4400" b="1" dirty="0"/>
          </a:p>
        </p:txBody>
      </p:sp>
      <p:pic>
        <p:nvPicPr>
          <p:cNvPr id="8" name="Рисунок 7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26" name="Picture 2" descr="C:\Users\ion\Desktop\Writers\image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4" y="2292489"/>
            <a:ext cx="3156173" cy="4213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3964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0"/>
          </p:nvPr>
        </p:nvSpPr>
        <p:spPr>
          <a:xfrm>
            <a:off x="179512" y="476672"/>
            <a:ext cx="8833104" cy="759181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latin typeface="Kristen ITC" pitchFamily="66" charset="0"/>
              </a:rPr>
              <a:t>Can you find A.A. Milne’s characters?</a:t>
            </a:r>
            <a:endParaRPr lang="ru-RU" sz="4400" b="1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Kristen ITC" pitchFamily="66" charset="0"/>
              </a:rPr>
              <a:t>Edmund, Lucy, Peter, Susan</a:t>
            </a:r>
            <a:endParaRPr lang="ru-RU" sz="3600" dirty="0"/>
          </a:p>
        </p:txBody>
      </p:sp>
      <p:sp>
        <p:nvSpPr>
          <p:cNvPr id="10" name="Объект 9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Kristen ITC" pitchFamily="66" charset="0"/>
              </a:rPr>
              <a:t>Tom Sawyer, Huckleberry Finn</a:t>
            </a:r>
            <a:endParaRPr lang="ru-RU" sz="3600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Kristen ITC" pitchFamily="66" charset="0"/>
              </a:rPr>
              <a:t>Edward, Bella, Jacob</a:t>
            </a:r>
            <a:endParaRPr lang="ru-RU" sz="3600" dirty="0"/>
          </a:p>
        </p:txBody>
      </p:sp>
      <p:sp>
        <p:nvSpPr>
          <p:cNvPr id="12" name="Объект 11"/>
          <p:cNvSpPr>
            <a:spLocks noGrp="1"/>
          </p:cNvSpPr>
          <p:nvPr>
            <p:ph sz="quarter" idx="14"/>
          </p:nvPr>
        </p:nvSpPr>
        <p:spPr>
          <a:xfrm>
            <a:off x="1371600" y="5067376"/>
            <a:ext cx="7772400" cy="121592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Kristen ITC" pitchFamily="66" charset="0"/>
              </a:rPr>
              <a:t>Piglet, </a:t>
            </a:r>
            <a:r>
              <a:rPr lang="en-US" sz="3600" dirty="0" err="1" smtClean="0">
                <a:latin typeface="Kristen ITC" pitchFamily="66" charset="0"/>
              </a:rPr>
              <a:t>Eeyore</a:t>
            </a:r>
            <a:r>
              <a:rPr lang="en-US" sz="3600" dirty="0" smtClean="0">
                <a:latin typeface="Kristen ITC" pitchFamily="66" charset="0"/>
              </a:rPr>
              <a:t>, Christopher Robin</a:t>
            </a:r>
            <a:endParaRPr lang="ru-RU" sz="3600" dirty="0"/>
          </a:p>
        </p:txBody>
      </p:sp>
      <p:pic>
        <p:nvPicPr>
          <p:cNvPr id="13" name="Рисунок 12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5246713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19383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0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Kristen ITC" pitchFamily="66" charset="0"/>
              </a:rPr>
              <a:t>Match the writer and the country</a:t>
            </a:r>
            <a:endParaRPr lang="ru-RU" sz="4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06370" y="5042336"/>
            <a:ext cx="252184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Australia</a:t>
            </a:r>
            <a:endParaRPr lang="ru-RU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28215" y="3313261"/>
            <a:ext cx="202010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Ireland</a:t>
            </a:r>
            <a:endParaRPr lang="ru-RU" sz="4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54113" y="3313261"/>
            <a:ext cx="240963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t</a:t>
            </a:r>
            <a:r>
              <a:rPr lang="en-US" sz="4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he USA</a:t>
            </a:r>
            <a:endParaRPr lang="ru-RU" sz="4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166163" y="1196752"/>
            <a:ext cx="188545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Great </a:t>
            </a:r>
            <a:endParaRPr lang="ru-RU" sz="4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Kristen ITC" pitchFamily="66" charset="0"/>
            </a:endParaRPr>
          </a:p>
          <a:p>
            <a:pPr algn="ctr"/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Britain</a:t>
            </a:r>
            <a:endParaRPr lang="ru-RU" sz="4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050" name="Picture 2" descr="C:\Users\ion\Desktop\Writers\Pamela Trave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612" y="830139"/>
            <a:ext cx="2172730" cy="2483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ion\Desktop\Writers\stephenie mey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533" y="764353"/>
            <a:ext cx="1739958" cy="2614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ion\Desktop\Writers\Oscar Wild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938" y="4427310"/>
            <a:ext cx="2800982" cy="2098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ion\Desktop\Writers\С S Lewi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360" y="3961628"/>
            <a:ext cx="1896087" cy="275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557" y="2903748"/>
            <a:ext cx="1891469" cy="1891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06958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0"/>
          </p:nvPr>
        </p:nvSpPr>
        <p:spPr>
          <a:xfrm>
            <a:off x="31513" y="548680"/>
            <a:ext cx="8833104" cy="759181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Kristen ITC" pitchFamily="66" charset="0"/>
              </a:rPr>
              <a:t>Is this Mark Twain’s </a:t>
            </a:r>
          </a:p>
          <a:p>
            <a:r>
              <a:rPr lang="en-US" sz="4000" b="1" dirty="0" smtClean="0">
                <a:latin typeface="Kristen ITC" pitchFamily="66" charset="0"/>
              </a:rPr>
              <a:t>portrait?</a:t>
            </a:r>
            <a:endParaRPr lang="ru-RU" sz="4000" b="1" dirty="0"/>
          </a:p>
        </p:txBody>
      </p:sp>
      <p:pic>
        <p:nvPicPr>
          <p:cNvPr id="3074" name="Picture 2" descr="http://t3.gstatic.com/images?q=tbn:ANd9GcSJy3K9J-VwUIqmpP_kpJbKYTgBennUkXXBgINg9pZqV8wYcYFG2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859" y="1772816"/>
            <a:ext cx="3341437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16431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0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Kristen ITC" pitchFamily="66" charset="0"/>
              </a:rPr>
              <a:t>Find the author of this book</a:t>
            </a:r>
            <a:endParaRPr lang="ru-RU" sz="4000" b="1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11"/>
          </p:nvPr>
        </p:nvSpPr>
        <p:spPr>
          <a:xfrm>
            <a:off x="1371600" y="1069848"/>
            <a:ext cx="2624336" cy="1215923"/>
          </a:xfrm>
        </p:spPr>
        <p:txBody>
          <a:bodyPr/>
          <a:lstStyle/>
          <a:p>
            <a:r>
              <a:rPr lang="en-US" dirty="0" smtClean="0"/>
              <a:t>Roald Dahl</a:t>
            </a:r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sz="quarter" idx="12"/>
          </p:nvPr>
        </p:nvSpPr>
        <p:spPr>
          <a:xfrm>
            <a:off x="1371600" y="2402357"/>
            <a:ext cx="2624336" cy="1215923"/>
          </a:xfrm>
        </p:spPr>
        <p:txBody>
          <a:bodyPr/>
          <a:lstStyle/>
          <a:p>
            <a:r>
              <a:rPr lang="en-US" dirty="0" smtClean="0"/>
              <a:t>A.A. Milne</a:t>
            </a:r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13"/>
          </p:nvPr>
        </p:nvSpPr>
        <p:spPr>
          <a:xfrm>
            <a:off x="1371600" y="3734867"/>
            <a:ext cx="3200400" cy="1215923"/>
          </a:xfrm>
        </p:spPr>
        <p:txBody>
          <a:bodyPr/>
          <a:lstStyle/>
          <a:p>
            <a:r>
              <a:rPr lang="en-US" dirty="0" smtClean="0"/>
              <a:t>Lewis Carroll</a:t>
            </a:r>
            <a:endParaRPr lang="ru-RU" dirty="0"/>
          </a:p>
        </p:txBody>
      </p:sp>
      <p:sp>
        <p:nvSpPr>
          <p:cNvPr id="12" name="Объект 11"/>
          <p:cNvSpPr>
            <a:spLocks noGrp="1"/>
          </p:cNvSpPr>
          <p:nvPr>
            <p:ph sz="quarter" idx="14"/>
          </p:nvPr>
        </p:nvSpPr>
        <p:spPr>
          <a:xfrm>
            <a:off x="1371600" y="5067376"/>
            <a:ext cx="3128392" cy="1215923"/>
          </a:xfrm>
        </p:spPr>
        <p:txBody>
          <a:bodyPr/>
          <a:lstStyle/>
          <a:p>
            <a:r>
              <a:rPr lang="en-US" dirty="0" smtClean="0"/>
              <a:t>Michael Bond</a:t>
            </a:r>
            <a:endParaRPr lang="ru-RU" dirty="0"/>
          </a:p>
        </p:txBody>
      </p:sp>
      <p:sp>
        <p:nvSpPr>
          <p:cNvPr id="13" name="AutoShape 2" descr="data:image/jpeg;base64,/9j/4AAQSkZJRgABAQAAAQABAAD/2wCEAAkGBhMQEA8QERQUFRIQGBESGBIYEhYXFxUUFhUYFhghFBgXHCYfGBojGxUYIC8gIycqLiwsGB4xNTAqNSYrLCkBCQoKDgwOGg8PGiskHyE2KSoqLyksLCwpKS0pLCwqKSwvKSksLyksLCksLCwsKSopKSksLCksKSkqKSksLCwpLP/AABEIAOEA4QMBIgACEQEDEQH/xAAbAAEAAgMBAQAAAAAAAAAAAAAAAgcEBQYBA//EAEQQAAEDAgMEBQcKBAUFAAAAAAEAAhEDIQQSMQVBUWEGEyJxkRYyY4GSoeEjNEJSYnJzsbLBB1PR8BQVM0OigoOzwvH/xAAbAQEAAwEBAQEAAAAAAAAAAAAAAQIEAwUGB//EAC4RAQACAQIFAwMDBAMAAAAAAAABAgMEERITFCExIkFRBTJhUoGRBqHh8DNx0f/aAAwDAQACEQMRAD8AvFERAREQCtDjOmeHpVH03Z8zCWmGSJHC63pVUdI/neJ++5aNPjjJaYlxy3mkdnaeXuF9J7HxTy9wvpPY+KrlFs6TH+Wfn2WN5e4X0nsfFPL3Dek9j4quUTpMf5OfZY3l7hfSex8U8vcN6T2Piq0GJaQ1w0ccotvmPUp9YOI8VHTYzn3WR5e4X0nsfFPL3C+k9j4quM44jhqvC8DePFOlxnPusjy9wvpPY+KeXuG9J7HxVcBwOig2uCYvMkabxc/mnS4zn3WV5e4X0nsfFPL3C+k9j4qt+sHEcNUNQDUjxCdLjOfdZHl7hfSex8U8vcL6T2Piq5RT0mP8nPssby9wvpPY+KeXuF9J7HxVconSY/yc+yysP03w73sY3rJe5rR2N7jA3810CqDZHzjD/iUv1hW+smoxVxzGzRhvN4ncREWZ2EREBERAREQEREHhVUdI/neJ++5WuVVHSP53ifvuWzR/dLNqPENaiIvSYxEUqVMucGjVxAHeTCSMNuDI3jVhjcCIzR35R71NlAgk2vmEbruLv39wWfjsL1b8oktIa5pIglrhIkcdR6lkYnZ4axrhmkihvBHyjMxmBLYOk6zyXL0RtK/dqBhzIM6Oc7UxcO3etRGGItNpDtSDMEG4HG/iti7BODnttNMEnUaGDEgToT3AqNTCkNDpF8pi8jMCR+kqfSjeWLTYQTpeD/xA/ZfE4MkuMgZi8yJmHNiP39S2bqLWNplwJLxmgOgAZi0bjJ7J9yg+hIc9vmZsok3uJEx+aemTuw3YedY0DSNxEg/svG0CCDIMZteBAAnjos2phS3rJj5N2U66yRbwUzgSCQSLNDz52hDTwv5w96ek3liUmZWtbwAHgpL6VqBbEwQ4BwI0IuN/MEQeC+avG3sqIiKRl7I+cYf8Sl+sK31UGyPnGH/EpfrCt9edrPuhs0/iRERYmkREQEREBERAREQeFVR0j+d4n77la5VUdI/neJ++5bNH90s2o8Q1qIi9JjfWjhXPDi0SGQSZAgExeTxsp5XUXdppDoMT9oEAiNdbFZOzP9LGfhs/81NSo1W1HUswzU8OyCCQC4ZyY1gdp8AToFxm87zv4XiOzCq4kuaxpHmZgHb4JmDyBnxX1ftAkWaBLaTCZN208sd3mhZDML1bsU0hrurYS0kA/wC4wNIni13vTCsbUa15a0OZVosMDsvbUJ1bpIy7tx5KJmvx/sm0sf8AzE5i4CJdmcJJDpmx+z2iI5qFTGFzQwgQA0DWxE3B5gwfgsuk1r61Si5rQCaoa4NDSwtzEaai0EHcvadNk4YuYCDSqPc3TMR12pG+Gi/JRxVj2Np+WGMVLWse0ODJymSCATJEjUSSb8Svf8aYLQAGkEZZMTmzAjmDHqCyH4MMFR7YfTcxxY4gSCC2Q76rxN/EWSvRLK/Usa05S1gzNac5tqXcSeWoVt6z4g2l8KuNzGoSwfKHMe0dZJtyuhx8kkt85gpntHQBotw8wL74d3ZxALKc0227DTB61jdd9nEKGK7ApENbNRvWE5ARdzhDQbADLu3k8k7b7bHsxKtXNG4NGUDgJJ/Mk+tQW26ikO25pDalJjyBrTcamQlk6iWzB3GOCx8RhDTY8ENPapFrwJDmOFS7TrByjwjiprkjwiaywURF1VZeyPnGH/EpfrCt9VBsj5xh/wASl+sK3152s+6GzT+JERFiaRERAREQEREBERB4VVHSP53ifvuVsLV4jo7h3uc99Jpc4ySZufFdsOaMU7y5Zcc3jaFUorS8lsL/ACWe/wDqvjiNhYOnGai0TP0XnQFx03w0n1LV11PiXDprfKuqGLLG1GgCKgDXSNwIcI4XA8FAViGllocQSd9pj1XKspvR3BkT1VOIB36c72Xh2Bg/5VPhv18bqvWY/iU9Pb5V6NpO3hplgpGQbsBBEwdRlF+QXzGLIyQAAxweGgWzDebyfWVYzuj+DBaOqZLjAiTuJ46dkr3yewf8ulbn3c+Y8Qo6vH+mTkW+VcvxhJeQGtL5kgGe1rEkwDyXoxzuxZvybXUxY+a7NM3ue27xVi1Oj2DaJNKnHrudLXuZsos2FgiS3qqcgAnW0ki99baf1Tq8f6ZORb5VxSxTmtewHs1AA4bjBkdx5r7M2k4FhIa51PLlcQZGXzZIIzRzlWE3o/gzm+Sp9klpmRcCTqUdsHBgtHVU5dMerXfzHip6vH+mTkW+VcMxTh1mh6wQ632g63C4C9GLOUMcGua2csgy2dYIIMHhorIHRzCHSlTO+x+K+VHYuCeJFOncNdcOFnCWm8WIB8DwTrMfxJyLfKvDjHHPMHOGt00a0ggN4RlC8/xTur6qexmzgcDBFuEzorGZsHBFuYU6cXMyRYeteO2Jgg4MNJgJg/Si4cRfTRjt+5Osx/EnT2+VaIrQb0awh0pUz3En91LyWwv8lnv/AKq3XU+JR01vlXGyPnGH/EpfrCt9aql0awzXNc2iwFpDgb2IMjetqs2bNGWYmHfFjmkdxERcHUREQEREBERAREQFEqSiVSyYeL4YnBtqRmmweIn6wyn3fmvuiolht2TTDXNiziHETqf6cl8DsCnP2YjL6gJnjb3rZogwqWyabHZmyD2hrYTMwD3lR/yWnqBcQRJkAjS396BZ6Ihg/wCUt+SH8vL6y0zPeTMnmV6dkU82eDMl2u8mdOEk+KzVj43HMosL3mALDi4nQNG8ngiYh8amxqbi4kGXzJk7zmPvJ8V4djsOUHRlmgWiZk8zJWub0gqAyWNc3UtaSHNHImQ8x92VvqVUOaHNMhwBB4giQi1sdqfdDEpbIptzFoguDm2O51zHBRfsWmYJBMBo846NEARpAk+JWeiKte3YdIAgAwRGu6CNddHH3L7VdmscS5wkuLTP3RAjlrbmspEGLhNmspElgIkARNoEx+orKREBTUFNXqiRERXQIiICIiAiIgIiICiVJRKpZMPERFRIiIgIiIOV6Y9KHYcto0jFRwLnOgEsboIBtmN9dw5hcnSf1lQVXuc9+kucSQDwk29SyenGAdTxZe52YVwXDi0NIbB8bfBazAmPWsGXJbj2fWaDTYo00XjzPu6SnVkyuj6MYjNTqMP+28gD7Lmtd+ZcuGG0GMN3XB04DnGi6XojtWnUrVG03B2ZgNgRdjiN4v8A6m7gtGK27z/qGLam7rURF3eGIiICIiApqCmr1RIiIroEREBERAREQEREBRKkolUsmHiIiokREQERCUFdfxFJGKpT5vVCDunO7N+bfELmDiS6zBYW4e0Zt3e/cum/iLj21qtOi3/YzFzgfpPjsjmAJPMjgucwWGc6W02kimC50AkMaBJJjlu1K83N/wAk7Pr9DPBpKzk7RG/7ttsvCsGXMASb7iB3DQLeGk1rhUp5WVW6PEAnfDo84GIIO5fKlsPC06YqVB1mgNQxlkm0Fxy62hsr64TZmGrl4ZTcAzMHHOQA/sloyAxcOJmB5q6Vvwx4eVm1WPJPjs3VHpbTt1jKjDoTAe0HvYSY5lo9S3VGu17Q5hDmuuHAyCORCq/bexyyqylSfVIe1x6trnk2O4A3m9gPoldL0P6IdQXVarRmeAAw3IvmJduDieHjdaceTjYs2ClaRes/t7uuREXViEREBTUFNXqiRERXQIiICIiAiIgIiICiVJRKpZMPERFRIiIghWrBjXPcQGtBcSdABckrgulP8QgGllElgdbrNHuHo26t+8YPdqt1/EParaGBqZiQapbTbESSTJ13ZQZ+Kpt1UOJdJLtcxNzF9d3qXqaH6XfVxx77Vj+Z/wB+UdTjw95je3t8fv8A+N/gMPUrXjq2cSO0b7idPAru9hYNtFoDbX/uVVrekrqDDTa1uZxzF959cyBaAtlsrpjWaZeYZa5YHAfey5SB4rLqP6d1ne1IiI9u/drt9VrliIyTP8dlrVMZQqNNOoMw0NN1JxNtIbl0tY6cCvljMbh8LTFNoa0AdmmwXvyGneVwWP6U1w9gbU8/tBgDcgYIkzBJk6X38lh4+pXqvzNqOFgSIDmncZHh4hdtP9DyTtzpiI/uwX1NY+1tRim1676zmjNLQIcSBlA807iDNxFwV3PR7ahqZqbzLmgOBOpaSRfiQQL/AGhv1rWgOraJN2ASeYF/6rdYLahpuZXaZyCfvN3juI98HcvU1ejrOKIrHjwzUyzxbyspF410iRod69XzbcIiICmoKavVEiIiugREQEREBERAREQFEqSiVSyYeIiKiREWj6WdJKWDoPL3htR7K3Vi93NYTu0EwJO8hWpWbzFYRM7Km/iD0jOMxb4PyNAup0xuMGHO/wCojwAXMVcR1YDuM+P/AMk+pTgHj/fFQ2m8dWxs7yT6rD9RX6Ziwxgw1xU9tv8ALx7W4rbyxsJWzOl39966LD5bDcZ0XK0hBW72bWPmnetWanpVmW5wWGawmNDEDgLm3rJKnW2iBS61pJNI06kXu2S1wI4Frj7lPDDzuQ98KWFoWfmgy12oFgIgA8LBeFquKKzMOuPaZ7tjUxbHP7LXAANe1xaRmaRzG4x6iF88DVgvp/Vn2TdsdwIUtkjrKNNrrOojqTv82N/dBWDtZvVup1W2N6Z53lv/ALDwWfTzF6xvO+6942lZPQja4fTOHce3Rktsb0jGWPuk5Y4Bq6dVv0PrRiaDwey4PaTNocLB3Al7WwDdWQvmddijHmmI8N2K3FUREWJ1FNQU1eqJERFdAiIgIiICIiAiIgKJUlEqlkw8REVEip/+L9UnG0Wk9gUmgjd2nvm/dCtXauONCi+oG5i2IbMSS4NAmLXKqvp5tMYh1N5ptBIZcZiTT4yYkBxLTYQZnRbdBqKafPF7+O7nkpa9docbTwcuy75Hmm1wNbWPILD6QNyupt3w4++35FdNR2CKT6bnVGhpBfAdMgTM8oa6/wBk6rj9uYgVMRVc27ZytP2W2Hjr619zodVi1No5VuKI7y86+K1J9UbMZjlutj3I5fuufa/1Ld7GxGWTbxXrZbRNZ2lymNnVUKJE+HesmlTkuB3Nf+S+GzsW14GhcOBnvWRTrsDavnFxgWiBLm2JPm2za8Qvmddm5eO0z+Y/s74acVofLEP/AMLXbUqWpYkQXQYbUZOp0gi0cgsjaGF69r2zBplj4FyBM6b5AK2m1+jw2hg2hoLHsLnNvLXHjzBtfcVwOztsVsDXFOu1x6uW5CTLQfq3j1GRw4rwPpmrm+HlxPqhu1WLa/F7StjofsbI6nLi7q5dlDMrGh7czSZb2nkvmZtlK7Zct0Q6QMqNZTDgWvGamZsRqWjuiQO8bl1K87PF4vPMneV6zEx6RERcVhTUFNXqiRERXQIiICIiAiIgIiICiVJRKpZMPERFRLSdKKk02URrUc0nkxhDieVwAO/ktAKRaXQ3Mx8h9ONZsS2fe3Q9+vQbRHy7ifqU49qpP981rcN1jX5CMzCHOznUOLiYHARuPiuN57u+OOzQ1tmU6TSWlz6VTNS1cS3NJa0gn65ETERFpk8LtfobDa1bDnNRYbh0NqUwRPaGjgPrNJ0uArG2viXPqtp0YbfK+plBkEhobDgQ4S8G4sAY5YfSbsktLi5zMPjHuJO40yxkAAAX4DcvR+m67NpckcufPmPaXLNireO6nG4YZwDoYHjMfsugGFY2mDlaSLElgvw929aao3tEESCdxvwWxwlM1OwSYBH0XEzukgRv1X6Nk7d5eLPdt9i0bE/WLjHLQe4LaUGQ5oFs7hJ/L9l88Bh8gAGuUDw1WXgm/LU7Xlx9QaQf1BfP/VMkRpskz8NOlrvlrH5dxs3zByi396rm/wCInRgVaQrEE9XJ6wXc1roBD7S5oJBB3QRpC6nAO7InQ8Fsqomk4cRl3HzjF5tF9+5fnmkyziyReHt6mN4mFDbMw+LY9tGi95OfsspuMzOojS41V+bBGIFBgxeQ1gLlkwbDXdm1mLcFh9Fdg0aFFj6dNodUGcu1MOuBJuAAYjkt6vf1Wprm24Y22/l59KTXyIiLE6CmoKavVEiIiugREQEREBERAREQFEqSiVSyYeIiKiWLisDnc10wRI0mQf6G89/FaZ+Ja1xa7suH0XENPe3c4cxK6NfDGYFlZuSo0OGt9x4g6g8xdUtWJWraauVoYVorU2tbYZn+zp/yqT3rn+kLS+pi2NAc9wZRAm4zODoPAZaLj/3Oa6naWzq+Ha6pRisQC0S05mtPaJcG/wCoZaBDcszyvrMNhQ6pUNdxFdsOcHDKBna2MnZaHDKGglv1YJMLjbJbD6q+Y8O9eG/afCtsV0WqsIdkM6wBmHqLf3C+mH2PUp/KGk8ACSS1zW8N4Vr08Gw2DHut9Fpg97jDR4qeJ6MHEBjXtDBT7Qdml4dHZ820B0GMxnKO8e/h/qTWXrFb0j/vux5NHhj7ZlXTGVD2W03lzTchjnZe+Bb1rMwuGrU67DUpuFhcgi17w6DFomDoun2v0QxQ7dLEVKgAu01HNM/ZA19ZWm2fg69OplqsfNKzXvzy1jy0FpJBzNBGYQbeMxrtbOpwWpGymmpy8kWdJgniAtzTGam9t7g6a+rmtO1zKbc73Na213EAe9YR2nVxLqtPB5i4HKHEObSawtLSXu0dqC2Ly2YXyeCszbeHq59pdngRFKmIjsttwsOK+yw9kYE0KNOm57qjmiC90yTv10HALMXrsAiIgKagpq9USIiK6BERAREQEREBERAUSpKJVLJh4iIqJERa47aYHlpsAcubiZjSO9BsUWvO26f2p3CNddL8vy4r07YbDi0EhgYSdPPdAt3XRDPRa7G7TIYx1MXdUbTu07yQYEi8iNdxXzpbZMdtga4EtPb7ILWlzr5dLGNZQbVfOtQD2lrhLTqFgu2zYuDZAJEZodAf1ZMRxjfoZ5LzFbTcyo5uWWsptquiCRd86uH1LQDrdBDCdGKFNxcW9Y4/SqHOR3A2HfE81s6NBrBDWho4AADwC152wesFLIJJLc2fszlaRBy3BzATxtBXzO3CGhxp+c0PbD5BlpfE5bOgTpe97KIiI8Jmd/LbotZX21kIGWZEgh9iezINrWLjv8wrZqQREQFNQU1eqJERFdAiIgIiICIiAiIgKJUl5CraNxFFLKmVV4ZTuivMoU8qZU4ZN0MqZVPKmVOGR820gAABYL3IOCnlTKnDIhlCZVPKmVOGRDIEyhTyplThkQyDh7l6pZUypwyIopZUypwyboqa8yr1WrGyBERWBERAREQEREBERAREQEREBERAREQEREBERAREQEREBERAREQEREBERARE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http://t0.gstatic.com/images?q=tbn:ANd9GcT6VhBraKon5lcat62gpN6Jfsrw0eM19kf89q8kUgCuM5HLcZN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3" y="1124744"/>
            <a:ext cx="3695015" cy="4888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436096" y="1412776"/>
            <a:ext cx="1584176" cy="216024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5246713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18524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0"/>
          </p:nvPr>
        </p:nvSpPr>
        <p:spPr>
          <a:xfrm>
            <a:off x="179512" y="620688"/>
            <a:ext cx="8833104" cy="759181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Kristen ITC" pitchFamily="66" charset="0"/>
              </a:rPr>
              <a:t>Match the writers with </a:t>
            </a:r>
          </a:p>
          <a:p>
            <a:r>
              <a:rPr lang="en-US" sz="4000" b="1" dirty="0" smtClean="0">
                <a:latin typeface="Kristen ITC" pitchFamily="66" charset="0"/>
              </a:rPr>
              <a:t>their portraits</a:t>
            </a:r>
            <a:endParaRPr lang="ru-RU" sz="4000" b="1" dirty="0"/>
          </a:p>
        </p:txBody>
      </p:sp>
      <p:pic>
        <p:nvPicPr>
          <p:cNvPr id="2050" name="Picture 2" descr="http://www.scholastic.com/teachers/sites/default/files/contributors/dahl_roald_lg.jpg?13129923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15387">
            <a:off x="1342918" y="1700807"/>
            <a:ext cx="2034453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ion\Desktop\Writers\Lewis carrol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16196">
            <a:off x="5964911" y="1478682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0.gstatic.com/images?q=tbn:ANd9GcQFTNrTvfJXUviLfzmPbADkbZadj1ply1rOr2LwhMxdP4GUlTKwZ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32573">
            <a:off x="2651602" y="3924284"/>
            <a:ext cx="1762125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t0.gstatic.com/images?q=tbn:ANd9GcSELwGtBPmfybbpZN-wqKywChRkjhyNxkQ4yOsk71v2Dy0taa218Q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0223">
            <a:off x="4788109" y="3664362"/>
            <a:ext cx="1927558" cy="2197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 rot="20816707">
            <a:off x="7093699" y="3931733"/>
            <a:ext cx="178125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Roald </a:t>
            </a:r>
          </a:p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Dahl</a:t>
            </a:r>
            <a:endParaRPr lang="ru-RU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20843678">
            <a:off x="3545749" y="2368193"/>
            <a:ext cx="221406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Michael</a:t>
            </a:r>
          </a:p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 Bond</a:t>
            </a:r>
            <a:endParaRPr lang="ru-RU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1189311">
            <a:off x="899511" y="5287629"/>
            <a:ext cx="194636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Lewis </a:t>
            </a:r>
          </a:p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Carroll</a:t>
            </a:r>
            <a:endParaRPr lang="ru-RU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333456">
            <a:off x="6430900" y="5363082"/>
            <a:ext cx="229101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Charles </a:t>
            </a:r>
          </a:p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Dickens</a:t>
            </a:r>
            <a:endParaRPr lang="ru-RU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34109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rawingPalet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rawingPalet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rawingPalet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4"/>
  <p:tag name="CORRECTANSWER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4"/>
  <p:tag name="CORRECTANSWER" val="4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4"/>
  <p:tag name="CORRECTANSWER" val="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2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4"/>
  <p:tag name="CORRECTANSWER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rawingPalette"/>
</p:tagLst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Layout>
  <Type>Drawing</Type>
  <ChoicesCount>0</ChoicesCount>
  <Orientation>Left</Orientation>
</Layout>
</file>

<file path=customXml/item10.xml><?xml version="1.0" encoding="utf-8"?>
<Layout>
  <Type>Drawing</Type>
  <ChoicesCount>0</ChoicesCount>
  <Orientation>Left</Orientation>
</Layout>
</file>

<file path=customXml/item11.xml><?xml version="1.0" encoding="utf-8"?>
<Layout>
  <Type>YesNo</Type>
  <ChoicesCount>2</ChoicesCount>
  <Orientation>Left</Orientation>
</Layout>
</file>

<file path=customXml/item2.xml><?xml version="1.0" encoding="utf-8"?>
<Layout>
  <Type>MultipleChoice</Type>
  <ChoicesCount>4</ChoicesCount>
  <Orientation>Left</Orientation>
</Layout>
</file>

<file path=customXml/item3.xml><?xml version="1.0" encoding="utf-8"?>
<Layout>
  <Type>Drawing</Type>
  <ChoicesCount>0</ChoicesCount>
  <Orientation>Left</Orientation>
</Layout>
</file>

<file path=customXml/item4.xml><?xml version="1.0" encoding="utf-8"?>
<Layout>
  <Type>YesNo</Type>
  <ChoicesCount>2</ChoicesCount>
  <Orientation>Left</Orientation>
</Layout>
</file>

<file path=customXml/item5.xml><?xml version="1.0" encoding="utf-8"?>
<Layout>
  <Type>MultipleChoice</Type>
  <ChoicesCount>4</ChoicesCount>
  <Orientation>Left</Orientation>
</Layout>
</file>

<file path=customXml/item6.xml><?xml version="1.0" encoding="utf-8"?>
<Layout>
  <Type>MultipleChoice</Type>
  <ChoicesCount>4</ChoicesCount>
  <Orientation>Left</Orientation>
</Layout>
</file>

<file path=customXml/item7.xml><?xml version="1.0" encoding="utf-8"?>
<Layout>
  <Type>MultipleChoice</Type>
  <ChoicesCount>4</ChoicesCount>
  <Orientation>Left</Orientation>
</Layout>
</file>

<file path=customXml/item8.xml><?xml version="1.0" encoding="utf-8"?>
<Layout>
  <Type>YesNo</Type>
  <ChoicesCount>2</ChoicesCount>
  <Orientation>Left</Orientation>
</Layout>
</file>

<file path=customXml/item9.xml><?xml version="1.0" encoding="utf-8"?>
<Layout>
  <Type>Drawing</Type>
  <ChoicesCount>0</ChoicesCount>
  <Orientation>Left</Orientation>
</Layout>
</file>

<file path=customXml/itemProps1.xml><?xml version="1.0" encoding="utf-8"?>
<ds:datastoreItem xmlns:ds="http://schemas.openxmlformats.org/officeDocument/2006/customXml" ds:itemID="{A14A4247-E2D2-41CE-A3A5-8F065473064F}">
  <ds:schemaRefs/>
</ds:datastoreItem>
</file>

<file path=customXml/itemProps10.xml><?xml version="1.0" encoding="utf-8"?>
<ds:datastoreItem xmlns:ds="http://schemas.openxmlformats.org/officeDocument/2006/customXml" ds:itemID="{9250EB07-3FA1-4415-AC1A-5F0090755558}">
  <ds:schemaRefs/>
</ds:datastoreItem>
</file>

<file path=customXml/itemProps11.xml><?xml version="1.0" encoding="utf-8"?>
<ds:datastoreItem xmlns:ds="http://schemas.openxmlformats.org/officeDocument/2006/customXml" ds:itemID="{B85895B0-67A3-4C3F-A21C-951AAF3BE34F}">
  <ds:schemaRefs/>
</ds:datastoreItem>
</file>

<file path=customXml/itemProps2.xml><?xml version="1.0" encoding="utf-8"?>
<ds:datastoreItem xmlns:ds="http://schemas.openxmlformats.org/officeDocument/2006/customXml" ds:itemID="{A7B52B80-115D-4082-85B9-840B7F8575B6}">
  <ds:schemaRefs/>
</ds:datastoreItem>
</file>

<file path=customXml/itemProps3.xml><?xml version="1.0" encoding="utf-8"?>
<ds:datastoreItem xmlns:ds="http://schemas.openxmlformats.org/officeDocument/2006/customXml" ds:itemID="{59A8D804-82CC-4977-9188-03C746717725}">
  <ds:schemaRefs/>
</ds:datastoreItem>
</file>

<file path=customXml/itemProps4.xml><?xml version="1.0" encoding="utf-8"?>
<ds:datastoreItem xmlns:ds="http://schemas.openxmlformats.org/officeDocument/2006/customXml" ds:itemID="{A0F47C48-FA6E-43E7-B35E-0E89CAC96623}">
  <ds:schemaRefs/>
</ds:datastoreItem>
</file>

<file path=customXml/itemProps5.xml><?xml version="1.0" encoding="utf-8"?>
<ds:datastoreItem xmlns:ds="http://schemas.openxmlformats.org/officeDocument/2006/customXml" ds:itemID="{45292820-9365-40E7-B4F2-079109B9BB29}">
  <ds:schemaRefs/>
</ds:datastoreItem>
</file>

<file path=customXml/itemProps6.xml><?xml version="1.0" encoding="utf-8"?>
<ds:datastoreItem xmlns:ds="http://schemas.openxmlformats.org/officeDocument/2006/customXml" ds:itemID="{58A6F2C7-2742-40A8-A877-E5A9566035B4}">
  <ds:schemaRefs/>
</ds:datastoreItem>
</file>

<file path=customXml/itemProps7.xml><?xml version="1.0" encoding="utf-8"?>
<ds:datastoreItem xmlns:ds="http://schemas.openxmlformats.org/officeDocument/2006/customXml" ds:itemID="{9182EC5E-AB34-4E18-82C7-39306D6B0682}">
  <ds:schemaRefs/>
</ds:datastoreItem>
</file>

<file path=customXml/itemProps8.xml><?xml version="1.0" encoding="utf-8"?>
<ds:datastoreItem xmlns:ds="http://schemas.openxmlformats.org/officeDocument/2006/customXml" ds:itemID="{F873B3F8-DDCA-438B-9766-CB7271D970CF}">
  <ds:schemaRefs/>
</ds:datastoreItem>
</file>

<file path=customXml/itemProps9.xml><?xml version="1.0" encoding="utf-8"?>
<ds:datastoreItem xmlns:ds="http://schemas.openxmlformats.org/officeDocument/2006/customXml" ds:itemID="{7156E57E-68B2-46C2-8233-973185EB3A4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TC102455519[[fn=Зима]]</Template>
  <TotalTime>179</TotalTime>
  <Words>206</Words>
  <Application>Microsoft Office PowerPoint</Application>
  <PresentationFormat>Экран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Winter</vt:lpstr>
      <vt:lpstr>Famous British and American writers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Tell us about one of the following writers as much as you can.  Use the plan</vt:lpstr>
      <vt:lpstr>Well done 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Famous British and American writers</dc:title>
  <dc:creator>ion</dc:creator>
  <cp:lastModifiedBy>ion</cp:lastModifiedBy>
  <cp:revision>27</cp:revision>
  <dcterms:created xsi:type="dcterms:W3CDTF">2012-12-26T17:05:51Z</dcterms:created>
  <dcterms:modified xsi:type="dcterms:W3CDTF">2013-01-30T15:35:57Z</dcterms:modified>
</cp:coreProperties>
</file>