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1" r:id="rId10"/>
    <p:sldId id="270" r:id="rId11"/>
    <p:sldId id="269" r:id="rId12"/>
    <p:sldId id="264" r:id="rId13"/>
    <p:sldId id="266" r:id="rId14"/>
    <p:sldId id="265" r:id="rId15"/>
    <p:sldId id="267" r:id="rId16"/>
    <p:sldId id="268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6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7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ED83D-70E3-42EC-8116-F03E4FAEE9CD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11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39147-6ECF-476C-B2B6-2D8EF24B04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B775EF-8638-4E5A-9E03-4F31B3DAF3B1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BE0D7-BF56-4EFA-B259-4A656C61AC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8B05D-6CCF-47F0-9A60-73844993769C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93F63-34DE-4E5B-91BE-C87CA18F18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5C530-9676-4AF1-B2C0-239A437A8AC3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55B72-7105-4AAB-97FE-1B8AE62E34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7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54064-FD74-4F1D-AB5B-0418A841DBD0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A714D-0F13-40DF-8296-36F6EF5DC1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1F1D6-3599-4B81-AFD9-8571375DD245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405AE-FFC4-4ACA-BA9C-FD4E42DAAB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FEE5A-C3F3-47B7-801F-CDDF0E31D440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EF744-E26C-4E3F-B122-3B070CD693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28237-EE6D-41FB-B8FD-D74BE018F673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D0BF6-0DE3-4E1E-ADC1-3923AB6B53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9E5D7-CFB5-4E4D-9692-6D404E97F4CF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B39988-CBF1-4264-9406-8BD09C0B82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3D9B7-8F48-490C-BC36-90BB6B18C82C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E4CC5-65B3-43FD-9539-5B4BD483C2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7DFC2-4F85-4E28-914E-9CAA683CBAEF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00F19-B248-4446-91A1-E1CA71E704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12102F9-A92F-4B2D-AABA-F78B526C3C9D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A194630-EDFC-4DE5-A13E-AF068F198E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grpSp>
          <p:nvGrpSpPr>
            <p:cNvPr id="12" name="Полилиния 11"/>
            <p:cNvGrpSpPr>
              <a:grpSpLocks/>
            </p:cNvGrpSpPr>
            <p:nvPr/>
          </p:nvGrpSpPr>
          <p:grpSpPr bwMode="auto">
            <a:xfrm>
              <a:off x="-6124" y="-10242"/>
              <a:ext cx="9137904" cy="1048512"/>
              <a:chOff x="-6096" y="-24384"/>
              <a:chExt cx="9137904" cy="1048512"/>
            </a:xfrm>
          </p:grpSpPr>
          <p:pic>
            <p:nvPicPr>
              <p:cNvPr id="1034" name="Полилиния 11"/>
              <p:cNvPicPr>
                <a:picLocks noChangeArrowheads="1"/>
              </p:cNvPicPr>
              <p:nvPr/>
            </p:nvPicPr>
            <p:blipFill>
              <a:blip r:embed="rId13"/>
              <a:srcRect/>
              <a:stretch>
                <a:fillRect/>
              </a:stretch>
            </p:blipFill>
            <p:spPr bwMode="auto">
              <a:xfrm>
                <a:off x="-6096" y="-24384"/>
                <a:ext cx="9137904" cy="1048512"/>
              </a:xfrm>
              <a:prstGeom prst="rect">
                <a:avLst/>
              </a:prstGeom>
              <a:noFill/>
            </p:spPr>
          </p:pic>
          <p:sp>
            <p:nvSpPr>
              <p:cNvPr id="1035" name="Text Box 11"/>
              <p:cNvSpPr txBox="1">
                <a:spLocks noChangeArrowheads="1"/>
              </p:cNvSpPr>
              <p:nvPr/>
            </p:nvSpPr>
            <p:spPr bwMode="auto">
              <a:xfrm rot="21435692">
                <a:off x="-29294" y="421671"/>
                <a:ext cx="0" cy="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Constantia" pitchFamily="18" charset="0"/>
                </a:endParaRPr>
              </a:p>
            </p:txBody>
          </p:sp>
        </p:grp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5" r:id="rId2"/>
    <p:sldLayoutId id="2147483757" r:id="rId3"/>
    <p:sldLayoutId id="2147483754" r:id="rId4"/>
    <p:sldLayoutId id="2147483753" r:id="rId5"/>
    <p:sldLayoutId id="2147483752" r:id="rId6"/>
    <p:sldLayoutId id="2147483751" r:id="rId7"/>
    <p:sldLayoutId id="2147483750" r:id="rId8"/>
    <p:sldLayoutId id="2147483758" r:id="rId9"/>
    <p:sldLayoutId id="2147483749" r:id="rId10"/>
    <p:sldLayoutId id="214748374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ctrTitle"/>
          </p:nvPr>
        </p:nvPicPr>
        <p:blipFill>
          <a:blip r:embed="rId2"/>
          <a:srcRect/>
          <a:stretch>
            <a:fillRect/>
          </a:stretch>
        </p:blipFill>
        <p:spPr>
          <a:xfrm>
            <a:off x="420688" y="768350"/>
            <a:ext cx="8321675" cy="1157288"/>
          </a:xfrm>
        </p:spPr>
      </p:pic>
      <p:pic>
        <p:nvPicPr>
          <p:cNvPr id="13314" name="Picture 2" descr="F:\мам\ислам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63" y="4143375"/>
            <a:ext cx="2236787" cy="219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 descr="F:\мам\христианство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72125" y="1928813"/>
            <a:ext cx="3049588" cy="274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F:\мам\буддизм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88" y="2214563"/>
            <a:ext cx="2732087" cy="273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 descr="F:\мам\ochagi-proisxozhdenija-religij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1071563"/>
            <a:ext cx="7858125" cy="525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Текст 2"/>
          <p:cNvSpPr>
            <a:spLocks noGrp="1"/>
          </p:cNvSpPr>
          <p:nvPr>
            <p:ph type="body" idx="1"/>
          </p:nvPr>
        </p:nvSpPr>
        <p:spPr>
          <a:xfrm>
            <a:off x="530225" y="2500313"/>
            <a:ext cx="7772400" cy="1714500"/>
          </a:xfrm>
        </p:spPr>
        <p:txBody>
          <a:bodyPr/>
          <a:lstStyle/>
          <a:p>
            <a:pPr algn="ctr"/>
            <a:r>
              <a:rPr lang="ru-RU" sz="2800" smtClean="0"/>
              <a:t>За века прошедшие со времен формирования основных религий их идеям последовало большое количество людей в разных странах.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 descr="F:\мам\христиан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38" y="1643063"/>
            <a:ext cx="6370637" cy="477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Текст 6"/>
          <p:cNvSpPr>
            <a:spLocks noGrp="1"/>
          </p:cNvSpPr>
          <p:nvPr>
            <p:ph type="body" idx="1"/>
          </p:nvPr>
        </p:nvSpPr>
        <p:spPr>
          <a:xfrm>
            <a:off x="857250" y="785813"/>
            <a:ext cx="7772400" cy="857250"/>
          </a:xfrm>
        </p:spPr>
        <p:txBody>
          <a:bodyPr/>
          <a:lstStyle/>
          <a:p>
            <a:pPr algn="ctr"/>
            <a:r>
              <a:rPr lang="ru-RU" sz="2800" smtClean="0"/>
              <a:t>Последователи Христа – христиане.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38" y="785813"/>
            <a:ext cx="7854950" cy="642937"/>
          </a:xfrm>
        </p:spPr>
        <p:txBody>
          <a:bodyPr/>
          <a:lstStyle/>
          <a:p>
            <a:pPr marR="0" algn="ctr"/>
            <a:r>
              <a:rPr lang="ru-RU" sz="2800" smtClean="0"/>
              <a:t>Приверженцы ислама – мусульмане.</a:t>
            </a:r>
          </a:p>
          <a:p>
            <a:pPr marR="0"/>
            <a:endParaRPr lang="ru-RU" smtClean="0"/>
          </a:p>
        </p:txBody>
      </p:sp>
      <p:pic>
        <p:nvPicPr>
          <p:cNvPr id="25602" name="Picture 2" descr="F:\мам\мусульман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38" y="1643063"/>
            <a:ext cx="5653087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38" y="928688"/>
            <a:ext cx="7854950" cy="928687"/>
          </a:xfrm>
        </p:spPr>
        <p:txBody>
          <a:bodyPr/>
          <a:lstStyle/>
          <a:p>
            <a:pPr marR="0" algn="ctr"/>
            <a:r>
              <a:rPr lang="ru-RU" sz="2800" smtClean="0"/>
              <a:t>Последователи Будды - буддисты</a:t>
            </a:r>
          </a:p>
        </p:txBody>
      </p:sp>
      <p:pic>
        <p:nvPicPr>
          <p:cNvPr id="26626" name="Picture 2" descr="F:\мам\буддисты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88" y="1785938"/>
            <a:ext cx="6329362" cy="474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Текст 4"/>
          <p:cNvSpPr>
            <a:spLocks noGrp="1"/>
          </p:cNvSpPr>
          <p:nvPr>
            <p:ph type="body" idx="1"/>
          </p:nvPr>
        </p:nvSpPr>
        <p:spPr>
          <a:xfrm>
            <a:off x="571500" y="785813"/>
            <a:ext cx="7772400" cy="1143000"/>
          </a:xfrm>
        </p:spPr>
        <p:txBody>
          <a:bodyPr/>
          <a:lstStyle/>
          <a:p>
            <a:pPr algn="ctr"/>
            <a:r>
              <a:rPr lang="ru-RU" sz="2800" smtClean="0"/>
              <a:t>Все они такие разные, </a:t>
            </a:r>
          </a:p>
          <a:p>
            <a:pPr algn="ctr"/>
            <a:r>
              <a:rPr lang="ru-RU" sz="2800" smtClean="0"/>
              <a:t>но всех их объединяет вера в Единого Бога</a:t>
            </a:r>
          </a:p>
        </p:txBody>
      </p:sp>
      <p:pic>
        <p:nvPicPr>
          <p:cNvPr id="27650" name="Picture 4" descr="F:\мам\буддист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63" y="4071938"/>
            <a:ext cx="3241675" cy="243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2" descr="F:\мам\христианин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2143125"/>
            <a:ext cx="2781300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3" descr="F:\мам\мусульманин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71813" y="2571750"/>
            <a:ext cx="2505075" cy="346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Текст 2"/>
          <p:cNvSpPr>
            <a:spLocks noGrp="1"/>
          </p:cNvSpPr>
          <p:nvPr>
            <p:ph type="body" idx="1"/>
          </p:nvPr>
        </p:nvSpPr>
        <p:spPr>
          <a:xfrm>
            <a:off x="571500" y="3071813"/>
            <a:ext cx="7986713" cy="1714500"/>
          </a:xfrm>
        </p:spPr>
        <p:txBody>
          <a:bodyPr/>
          <a:lstStyle/>
          <a:p>
            <a:pPr algn="ctr"/>
            <a:r>
              <a:rPr lang="ru-RU" smtClean="0"/>
              <a:t>Выполнила 		 преподаватель начальных классов</a:t>
            </a:r>
          </a:p>
          <a:p>
            <a:pPr algn="ctr"/>
            <a:r>
              <a:rPr lang="ru-RU" smtClean="0"/>
              <a:t>			Мишкина Ирина Николаевна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ctrTitle"/>
          </p:nvPr>
        </p:nvPicPr>
        <p:blipFill>
          <a:blip r:embed="rId2"/>
          <a:srcRect/>
          <a:stretch>
            <a:fillRect/>
          </a:stretch>
        </p:blipFill>
        <p:spPr>
          <a:xfrm>
            <a:off x="207963" y="566738"/>
            <a:ext cx="8564562" cy="1554162"/>
          </a:xfrm>
        </p:spPr>
      </p:pic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63" y="2428875"/>
            <a:ext cx="8305800" cy="3214688"/>
          </a:xfrm>
        </p:spPr>
        <p:txBody>
          <a:bodyPr/>
          <a:lstStyle/>
          <a:p>
            <a:pPr marR="0" algn="ctr"/>
            <a:r>
              <a:rPr lang="ru-RU" sz="5400" smtClean="0"/>
              <a:t>Христианство</a:t>
            </a:r>
          </a:p>
          <a:p>
            <a:pPr marR="0" algn="ctr"/>
            <a:r>
              <a:rPr lang="ru-RU" sz="5400" smtClean="0"/>
              <a:t>Ислам</a:t>
            </a:r>
          </a:p>
          <a:p>
            <a:pPr marR="0" algn="ctr"/>
            <a:r>
              <a:rPr lang="ru-RU" sz="5400" smtClean="0"/>
              <a:t>Буддизм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>
          <a:xfrm>
            <a:off x="2919413" y="774700"/>
            <a:ext cx="6230937" cy="1157288"/>
          </a:xfrm>
        </p:spPr>
      </p:pic>
      <p:sp>
        <p:nvSpPr>
          <p:cNvPr id="15362" name="Текст 3"/>
          <p:cNvSpPr>
            <a:spLocks noGrp="1"/>
          </p:cNvSpPr>
          <p:nvPr>
            <p:ph type="body" idx="1"/>
          </p:nvPr>
        </p:nvSpPr>
        <p:spPr>
          <a:xfrm>
            <a:off x="5072063" y="3571875"/>
            <a:ext cx="3643312" cy="1714500"/>
          </a:xfrm>
        </p:spPr>
        <p:txBody>
          <a:bodyPr/>
          <a:lstStyle/>
          <a:p>
            <a:r>
              <a:rPr lang="ru-RU" sz="2800" smtClean="0"/>
              <a:t>Христианство - учение о  жизни Христа и его воскрешении.</a:t>
            </a:r>
          </a:p>
        </p:txBody>
      </p:sp>
      <p:pic>
        <p:nvPicPr>
          <p:cNvPr id="15363" name="Picture 2" descr="F:\мам\христианство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1571625"/>
            <a:ext cx="4714875" cy="424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50" y="2428875"/>
            <a:ext cx="4102100" cy="3786188"/>
          </a:xfrm>
        </p:spPr>
        <p:txBody>
          <a:bodyPr/>
          <a:lstStyle/>
          <a:p>
            <a:pPr marR="0" algn="l"/>
            <a:r>
              <a:rPr lang="ru-RU" smtClean="0"/>
              <a:t>Иисус проповедовал и учил, что люди должны любить Бога. Исцелял больных, призывал каждого человека стать лучше. И поэтому его считали не только человеком, но и Сыном Божьим.</a:t>
            </a:r>
          </a:p>
        </p:txBody>
      </p:sp>
      <p:pic>
        <p:nvPicPr>
          <p:cNvPr id="16386" name="Picture 2" descr="F:\мам\иисус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571500"/>
            <a:ext cx="3543300" cy="546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>
          <a:xfrm>
            <a:off x="4065588" y="854075"/>
            <a:ext cx="4926012" cy="1431925"/>
          </a:xfrm>
        </p:spPr>
      </p:pic>
      <p:sp>
        <p:nvSpPr>
          <p:cNvPr id="17410" name="Текст 5"/>
          <p:cNvSpPr>
            <a:spLocks noGrp="1"/>
          </p:cNvSpPr>
          <p:nvPr>
            <p:ph type="body" idx="1"/>
          </p:nvPr>
        </p:nvSpPr>
        <p:spPr>
          <a:xfrm>
            <a:off x="5357813" y="3143250"/>
            <a:ext cx="2944812" cy="3071813"/>
          </a:xfrm>
        </p:spPr>
        <p:txBody>
          <a:bodyPr/>
          <a:lstStyle/>
          <a:p>
            <a:r>
              <a:rPr lang="ru-RU" sz="2800" smtClean="0"/>
              <a:t>У слова «ислам» один корень со словом «мир». И его можно перевести, как «смирение перед Богом». </a:t>
            </a:r>
          </a:p>
        </p:txBody>
      </p:sp>
      <p:pic>
        <p:nvPicPr>
          <p:cNvPr id="17411" name="Picture 2" descr="F:\мам\ислам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" y="1357313"/>
            <a:ext cx="4700588" cy="461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625" y="2500313"/>
            <a:ext cx="4000500" cy="3786187"/>
          </a:xfrm>
        </p:spPr>
        <p:txBody>
          <a:bodyPr/>
          <a:lstStyle/>
          <a:p>
            <a:pPr marR="0" algn="l"/>
            <a:r>
              <a:rPr lang="ru-RU" smtClean="0"/>
              <a:t>Мухаммед призывал людей уверовать в Единого Бога. Он считал, что Бог (по - арабски Аллах), давно отправлял людям своих посланников, а себя он считал последним пророком.</a:t>
            </a:r>
          </a:p>
        </p:txBody>
      </p:sp>
      <p:pic>
        <p:nvPicPr>
          <p:cNvPr id="18434" name="Picture 2" descr="F:\мам\мухаммед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928688"/>
            <a:ext cx="4005262" cy="517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>
          <a:xfrm>
            <a:off x="3638550" y="1122363"/>
            <a:ext cx="4956175" cy="1157287"/>
          </a:xfrm>
        </p:spPr>
      </p:pic>
      <p:sp>
        <p:nvSpPr>
          <p:cNvPr id="19458" name="Текст 3"/>
          <p:cNvSpPr>
            <a:spLocks noGrp="1"/>
          </p:cNvSpPr>
          <p:nvPr>
            <p:ph type="body" idx="1"/>
          </p:nvPr>
        </p:nvSpPr>
        <p:spPr>
          <a:xfrm>
            <a:off x="3857625" y="2286000"/>
            <a:ext cx="5072063" cy="4000500"/>
          </a:xfrm>
        </p:spPr>
        <p:txBody>
          <a:bodyPr/>
          <a:lstStyle/>
          <a:p>
            <a:pPr algn="ctr"/>
            <a:r>
              <a:rPr lang="ru-RU" sz="2800" smtClean="0"/>
              <a:t>4 истины: </a:t>
            </a:r>
          </a:p>
          <a:p>
            <a:r>
              <a:rPr lang="ru-RU" sz="2800" smtClean="0"/>
              <a:t>1.В мире существует страдание</a:t>
            </a:r>
          </a:p>
          <a:p>
            <a:r>
              <a:rPr lang="ru-RU" sz="2800" smtClean="0"/>
              <a:t>2. Существует причина страдания – желания</a:t>
            </a:r>
          </a:p>
          <a:p>
            <a:r>
              <a:rPr lang="ru-RU" sz="2800" smtClean="0"/>
              <a:t>3. Существует освобождение от страданий – нирвана</a:t>
            </a:r>
          </a:p>
          <a:p>
            <a:r>
              <a:rPr lang="ru-RU" sz="2800" smtClean="0"/>
              <a:t>4. Существует путь, ведущий к освобождению от страданий</a:t>
            </a:r>
          </a:p>
        </p:txBody>
      </p:sp>
      <p:pic>
        <p:nvPicPr>
          <p:cNvPr id="19459" name="Picture 2" descr="F:\мам\буддизм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2571750"/>
            <a:ext cx="3394075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3357563"/>
            <a:ext cx="4286250" cy="3286125"/>
          </a:xfrm>
        </p:spPr>
        <p:txBody>
          <a:bodyPr/>
          <a:lstStyle/>
          <a:p>
            <a:pPr marR="0" algn="l"/>
            <a:r>
              <a:rPr lang="ru-RU" sz="2800" smtClean="0"/>
              <a:t>Будда дал клятву, что не сойдет с этого места, пока не достигнет своей цели и не познает истину, и к нему пришло просветление.</a:t>
            </a:r>
          </a:p>
        </p:txBody>
      </p:sp>
      <p:pic>
        <p:nvPicPr>
          <p:cNvPr id="20482" name="Picture 2" descr="F:\мам\будд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928688"/>
            <a:ext cx="4005263" cy="563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>
          <a:xfrm>
            <a:off x="658813" y="1408113"/>
            <a:ext cx="7905750" cy="1676400"/>
          </a:xfrm>
        </p:spPr>
      </p:pic>
      <p:sp>
        <p:nvSpPr>
          <p:cNvPr id="21506" name="Текст 2"/>
          <p:cNvSpPr>
            <a:spLocks noGrp="1"/>
          </p:cNvSpPr>
          <p:nvPr>
            <p:ph type="body" idx="1"/>
          </p:nvPr>
        </p:nvSpPr>
        <p:spPr>
          <a:xfrm>
            <a:off x="1857375" y="3214688"/>
            <a:ext cx="5286375" cy="1509712"/>
          </a:xfrm>
        </p:spPr>
        <p:txBody>
          <a:bodyPr/>
          <a:lstStyle/>
          <a:p>
            <a:pPr algn="ctr"/>
            <a:r>
              <a:rPr lang="ru-RU" sz="2800" smtClean="0"/>
              <a:t>Покажи места возникновения основных религий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144</TotalTime>
  <Words>177</Words>
  <Application>Microsoft Office PowerPoint</Application>
  <PresentationFormat>Экран (4:3)</PresentationFormat>
  <Paragraphs>22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Constantia</vt:lpstr>
      <vt:lpstr>Arial</vt:lpstr>
      <vt:lpstr>Calibri</vt:lpstr>
      <vt:lpstr>Wingdings 2</vt:lpstr>
      <vt:lpstr>Поток</vt:lpstr>
      <vt:lpstr>Поток</vt:lpstr>
      <vt:lpstr>Поток</vt:lpstr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Функциональность ограничена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Религии мира</dc:title>
  <dc:creator>Демонстрационно-бесплатная версия</dc:creator>
  <cp:lastModifiedBy>nadezhda.pronskaya</cp:lastModifiedBy>
  <cp:revision>19</cp:revision>
  <dcterms:created xsi:type="dcterms:W3CDTF">2013-01-25T10:39:50Z</dcterms:created>
  <dcterms:modified xsi:type="dcterms:W3CDTF">2013-03-27T12:34:15Z</dcterms:modified>
</cp:coreProperties>
</file>