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8" r:id="rId2"/>
    <p:sldId id="279" r:id="rId3"/>
    <p:sldId id="256" r:id="rId4"/>
    <p:sldId id="268" r:id="rId5"/>
    <p:sldId id="270" r:id="rId6"/>
    <p:sldId id="267" r:id="rId7"/>
    <p:sldId id="271" r:id="rId8"/>
    <p:sldId id="264" r:id="rId9"/>
    <p:sldId id="275" r:id="rId10"/>
    <p:sldId id="276" r:id="rId11"/>
    <p:sldId id="277" r:id="rId12"/>
    <p:sldId id="259" r:id="rId13"/>
    <p:sldId id="265" r:id="rId14"/>
    <p:sldId id="283" r:id="rId15"/>
    <p:sldId id="269" r:id="rId16"/>
    <p:sldId id="272" r:id="rId17"/>
    <p:sldId id="273" r:id="rId18"/>
    <p:sldId id="280" r:id="rId19"/>
    <p:sldId id="282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5252"/>
    <a:srgbClr val="FF9F9F"/>
    <a:srgbClr val="FF99FF"/>
    <a:srgbClr val="9999FF"/>
    <a:srgbClr val="66FF66"/>
    <a:srgbClr val="F8BEBE"/>
    <a:srgbClr val="0AF041"/>
    <a:srgbClr val="C9FC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5694" autoAdjust="0"/>
    <p:restoredTop sz="93122" autoAdjust="0"/>
  </p:normalViewPr>
  <p:slideViewPr>
    <p:cSldViewPr>
      <p:cViewPr>
        <p:scale>
          <a:sx n="60" d="100"/>
          <a:sy n="6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0F9A-8A88-4DBC-9F6C-0A68E9C242BE}" type="datetimeFigureOut">
              <a:rPr lang="ru-RU" smtClean="0"/>
              <a:pPr/>
              <a:t>12.01.2013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97B65-1A18-4888-93E0-7F416E0085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D97B65-1A18-4888-93E0-7F416E008502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9F9F"/>
            </a:gs>
            <a:gs pos="100000">
              <a:srgbClr val="EC525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file:///C:\Documents%20and%20Settings\home\&#1056;&#1072;&#1073;&#1086;&#1095;&#1080;&#1081;%20&#1089;&#1090;&#1086;&#1083;\smile.114601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hyperlink" Target="file:///C:\Documents%20and%20Settings\home\&#1056;&#1072;&#1073;&#1086;&#1095;&#1080;&#1081;%20&#1089;&#1090;&#1086;&#1083;\smile.114255.html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4"/>
          <p:cNvSpPr txBox="1">
            <a:spLocks noChangeArrowheads="1"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 предложенных чисел выберите: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25146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4;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71800" y="2438400"/>
            <a:ext cx="44114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6000" dirty="0"/>
          </a:p>
        </p:txBody>
      </p:sp>
      <p:sp>
        <p:nvSpPr>
          <p:cNvPr id="21" name="TextBox 20"/>
          <p:cNvSpPr txBox="1"/>
          <p:nvPr/>
        </p:nvSpPr>
        <p:spPr>
          <a:xfrm>
            <a:off x="3657600" y="2590800"/>
            <a:ext cx="198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6400;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63260" y="2362199"/>
            <a:ext cx="4901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6000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00" y="2590800"/>
            <a:ext cx="1295400" cy="102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32;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3400" y="5181600"/>
            <a:ext cx="95410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62000" y="3962400"/>
            <a:ext cx="5693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>
            <a:off x="609600" y="5105400"/>
            <a:ext cx="798513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09800" y="4572000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23,15;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524000" y="4495800"/>
            <a:ext cx="44114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6000" dirty="0"/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5105400" y="4724400"/>
            <a:ext cx="3462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15000" y="3962400"/>
            <a:ext cx="5309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562600" y="5105400"/>
            <a:ext cx="121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638800" y="5029200"/>
            <a:ext cx="762000" cy="1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315200" y="4648200"/>
            <a:ext cx="1524000" cy="102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2,7;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477000" y="4571999"/>
            <a:ext cx="4667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60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943600" y="1981200"/>
            <a:ext cx="1447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791200" y="3124200"/>
            <a:ext cx="1600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6057900" y="3049605"/>
            <a:ext cx="800100" cy="7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1600200" y="2590800"/>
            <a:ext cx="34624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209800" y="2057400"/>
            <a:ext cx="5309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057400" y="2971800"/>
            <a:ext cx="121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6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2133600" y="2971800"/>
            <a:ext cx="762000" cy="16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304800" y="762000"/>
            <a:ext cx="845820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EEECE1"/>
                </a:solidFill>
              </a:rPr>
              <a:t>НАТУРАЛЬНЫЕ  ЧИСЛА.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304800" y="838200"/>
            <a:ext cx="845820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EEECE1"/>
                </a:solidFill>
              </a:rPr>
              <a:t>Обыкновенные дроби  .</a:t>
            </a: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228600" y="838200"/>
            <a:ext cx="8458200" cy="101566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EEECE1"/>
                </a:solidFill>
              </a:rPr>
              <a:t>Смешанные числа .</a:t>
            </a:r>
            <a:endParaRPr lang="ru-RU" dirty="0"/>
          </a:p>
        </p:txBody>
      </p:sp>
      <p:sp>
        <p:nvSpPr>
          <p:cNvPr id="58" name="Rectangle 16"/>
          <p:cNvSpPr txBox="1">
            <a:spLocks noChangeArrowheads="1"/>
          </p:cNvSpPr>
          <p:nvPr/>
        </p:nvSpPr>
        <p:spPr>
          <a:xfrm>
            <a:off x="0" y="6019800"/>
            <a:ext cx="9144000" cy="838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Если  в записи  числа  использована  запятая,  то  говорят,  что  число  записано в виде </a:t>
            </a:r>
            <a:r>
              <a:rPr kumimoji="0" lang="ru-RU" sz="2400" b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десятичной  дроби</a:t>
            </a:r>
            <a:r>
              <a:rPr kumimoji="0" lang="ru-RU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.</a:t>
            </a: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B16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B16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2B16"/>
                                      </p:to>
                                    </p:animClr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2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4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6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6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9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0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2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4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6" dur="2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8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0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2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4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6" dur="2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F21C"/>
                                      </p:to>
                                    </p:animClr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F21C"/>
                                      </p:to>
                                    </p:animClr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0" grpId="1"/>
      <p:bldP spid="20" grpId="2"/>
      <p:bldP spid="21" grpId="0"/>
      <p:bldP spid="24" grpId="0"/>
      <p:bldP spid="24" grpId="1"/>
      <p:bldP spid="24" grpId="2"/>
      <p:bldP spid="25" grpId="0"/>
      <p:bldP spid="26" grpId="0"/>
      <p:bldP spid="26" grpId="1"/>
      <p:bldP spid="27" grpId="0"/>
      <p:bldP spid="27" grpId="1"/>
      <p:bldP spid="28" grpId="0" animBg="1"/>
      <p:bldP spid="28" grpId="1" animBg="1"/>
      <p:bldP spid="29" grpId="0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41" grpId="0"/>
      <p:bldP spid="42" grpId="0"/>
      <p:bldP spid="42" grpId="1"/>
      <p:bldP spid="45" grpId="0"/>
      <p:bldP spid="45" grpId="1"/>
      <p:bldP spid="45" grpId="2"/>
      <p:bldP spid="46" grpId="0"/>
      <p:bldP spid="46" grpId="1"/>
      <p:bldP spid="46" grpId="2"/>
      <p:bldP spid="49" grpId="0"/>
      <p:bldP spid="49" grpId="1"/>
      <p:bldP spid="49" grpId="2"/>
      <p:bldP spid="50" grpId="0"/>
      <p:bldP spid="50" grpId="1"/>
      <p:bldP spid="50" grpId="2"/>
      <p:bldP spid="51" grpId="0"/>
      <p:bldP spid="51" grpId="1"/>
      <p:bldP spid="51" grpId="2"/>
      <p:bldP spid="54" grpId="0" animBg="1"/>
      <p:bldP spid="54" grpId="1" animBg="1"/>
      <p:bldP spid="55" grpId="0" animBg="1"/>
      <p:bldP spid="55" grpId="2" animBg="1"/>
      <p:bldP spid="57" grpId="0" animBg="1"/>
      <p:bldP spid="5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 0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0"/>
            <a:ext cx="1614101" cy="1828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581400" y="5943600"/>
            <a:ext cx="4267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Узбекистан,</a:t>
            </a:r>
            <a:r>
              <a:rPr lang="en-US" sz="36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 XV</a:t>
            </a:r>
            <a:r>
              <a:rPr lang="ru-RU" sz="36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endParaRPr lang="ru-RU" sz="3600" b="1" dirty="0">
              <a:ln>
                <a:solidFill>
                  <a:schemeClr val="tx1"/>
                </a:solidFill>
              </a:ln>
            </a:endParaRPr>
          </a:p>
        </p:txBody>
      </p:sp>
      <p:grpSp>
        <p:nvGrpSpPr>
          <p:cNvPr id="6" name="Group 247"/>
          <p:cNvGrpSpPr>
            <a:grpSpLocks/>
          </p:cNvGrpSpPr>
          <p:nvPr/>
        </p:nvGrpSpPr>
        <p:grpSpPr bwMode="auto">
          <a:xfrm>
            <a:off x="1676400" y="0"/>
            <a:ext cx="7467600" cy="6096000"/>
            <a:chOff x="2070" y="2552"/>
            <a:chExt cx="1862" cy="1306"/>
          </a:xfrm>
        </p:grpSpPr>
        <p:sp>
          <p:nvSpPr>
            <p:cNvPr id="7" name="Freeform 139"/>
            <p:cNvSpPr>
              <a:spLocks/>
            </p:cNvSpPr>
            <p:nvPr/>
          </p:nvSpPr>
          <p:spPr bwMode="auto">
            <a:xfrm>
              <a:off x="2715" y="3715"/>
              <a:ext cx="208" cy="34"/>
            </a:xfrm>
            <a:custGeom>
              <a:avLst/>
              <a:gdLst/>
              <a:ahLst/>
              <a:cxnLst>
                <a:cxn ang="0">
                  <a:pos x="12" y="34"/>
                </a:cxn>
                <a:cxn ang="0">
                  <a:pos x="8" y="30"/>
                </a:cxn>
                <a:cxn ang="0">
                  <a:pos x="6" y="28"/>
                </a:cxn>
                <a:cxn ang="0">
                  <a:pos x="4" y="27"/>
                </a:cxn>
                <a:cxn ang="0">
                  <a:pos x="0" y="26"/>
                </a:cxn>
                <a:cxn ang="0">
                  <a:pos x="1" y="24"/>
                </a:cxn>
                <a:cxn ang="0">
                  <a:pos x="1" y="22"/>
                </a:cxn>
                <a:cxn ang="0">
                  <a:pos x="1" y="20"/>
                </a:cxn>
                <a:cxn ang="0">
                  <a:pos x="2" y="18"/>
                </a:cxn>
                <a:cxn ang="0">
                  <a:pos x="4" y="17"/>
                </a:cxn>
                <a:cxn ang="0">
                  <a:pos x="7" y="17"/>
                </a:cxn>
                <a:cxn ang="0">
                  <a:pos x="10" y="16"/>
                </a:cxn>
                <a:cxn ang="0">
                  <a:pos x="16" y="16"/>
                </a:cxn>
                <a:cxn ang="0">
                  <a:pos x="24" y="16"/>
                </a:cxn>
                <a:cxn ang="0">
                  <a:pos x="38" y="16"/>
                </a:cxn>
                <a:cxn ang="0">
                  <a:pos x="55" y="16"/>
                </a:cxn>
                <a:cxn ang="0">
                  <a:pos x="77" y="16"/>
                </a:cxn>
                <a:cxn ang="0">
                  <a:pos x="91" y="13"/>
                </a:cxn>
                <a:cxn ang="0">
                  <a:pos x="107" y="10"/>
                </a:cxn>
                <a:cxn ang="0">
                  <a:pos x="124" y="8"/>
                </a:cxn>
                <a:cxn ang="0">
                  <a:pos x="141" y="4"/>
                </a:cxn>
                <a:cxn ang="0">
                  <a:pos x="157" y="3"/>
                </a:cxn>
                <a:cxn ang="0">
                  <a:pos x="174" y="1"/>
                </a:cxn>
                <a:cxn ang="0">
                  <a:pos x="191" y="0"/>
                </a:cxn>
                <a:cxn ang="0">
                  <a:pos x="207" y="0"/>
                </a:cxn>
                <a:cxn ang="0">
                  <a:pos x="208" y="1"/>
                </a:cxn>
                <a:cxn ang="0">
                  <a:pos x="208" y="3"/>
                </a:cxn>
                <a:cxn ang="0">
                  <a:pos x="207" y="6"/>
                </a:cxn>
                <a:cxn ang="0">
                  <a:pos x="206" y="11"/>
                </a:cxn>
                <a:cxn ang="0">
                  <a:pos x="191" y="13"/>
                </a:cxn>
                <a:cxn ang="0">
                  <a:pos x="175" y="15"/>
                </a:cxn>
                <a:cxn ang="0">
                  <a:pos x="159" y="17"/>
                </a:cxn>
                <a:cxn ang="0">
                  <a:pos x="144" y="19"/>
                </a:cxn>
                <a:cxn ang="0">
                  <a:pos x="129" y="21"/>
                </a:cxn>
                <a:cxn ang="0">
                  <a:pos x="114" y="23"/>
                </a:cxn>
                <a:cxn ang="0">
                  <a:pos x="98" y="25"/>
                </a:cxn>
                <a:cxn ang="0">
                  <a:pos x="84" y="27"/>
                </a:cxn>
                <a:cxn ang="0">
                  <a:pos x="71" y="28"/>
                </a:cxn>
                <a:cxn ang="0">
                  <a:pos x="59" y="30"/>
                </a:cxn>
                <a:cxn ang="0">
                  <a:pos x="48" y="31"/>
                </a:cxn>
                <a:cxn ang="0">
                  <a:pos x="38" y="32"/>
                </a:cxn>
                <a:cxn ang="0">
                  <a:pos x="28" y="33"/>
                </a:cxn>
                <a:cxn ang="0">
                  <a:pos x="21" y="33"/>
                </a:cxn>
                <a:cxn ang="0">
                  <a:pos x="16" y="34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34"/>
                </a:cxn>
              </a:cxnLst>
              <a:rect l="0" t="0" r="r" b="b"/>
              <a:pathLst>
                <a:path w="208" h="34">
                  <a:moveTo>
                    <a:pt x="12" y="34"/>
                  </a:moveTo>
                  <a:lnTo>
                    <a:pt x="8" y="30"/>
                  </a:lnTo>
                  <a:lnTo>
                    <a:pt x="6" y="28"/>
                  </a:lnTo>
                  <a:lnTo>
                    <a:pt x="4" y="27"/>
                  </a:lnTo>
                  <a:lnTo>
                    <a:pt x="0" y="26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2" y="18"/>
                  </a:lnTo>
                  <a:lnTo>
                    <a:pt x="4" y="17"/>
                  </a:lnTo>
                  <a:lnTo>
                    <a:pt x="7" y="17"/>
                  </a:lnTo>
                  <a:lnTo>
                    <a:pt x="10" y="16"/>
                  </a:lnTo>
                  <a:lnTo>
                    <a:pt x="16" y="16"/>
                  </a:lnTo>
                  <a:lnTo>
                    <a:pt x="24" y="16"/>
                  </a:lnTo>
                  <a:lnTo>
                    <a:pt x="38" y="16"/>
                  </a:lnTo>
                  <a:lnTo>
                    <a:pt x="55" y="16"/>
                  </a:lnTo>
                  <a:lnTo>
                    <a:pt x="77" y="16"/>
                  </a:lnTo>
                  <a:lnTo>
                    <a:pt x="91" y="13"/>
                  </a:lnTo>
                  <a:lnTo>
                    <a:pt x="107" y="10"/>
                  </a:lnTo>
                  <a:lnTo>
                    <a:pt x="124" y="8"/>
                  </a:lnTo>
                  <a:lnTo>
                    <a:pt x="141" y="4"/>
                  </a:lnTo>
                  <a:lnTo>
                    <a:pt x="157" y="3"/>
                  </a:lnTo>
                  <a:lnTo>
                    <a:pt x="174" y="1"/>
                  </a:lnTo>
                  <a:lnTo>
                    <a:pt x="191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08" y="3"/>
                  </a:lnTo>
                  <a:lnTo>
                    <a:pt x="207" y="6"/>
                  </a:lnTo>
                  <a:lnTo>
                    <a:pt x="206" y="11"/>
                  </a:lnTo>
                  <a:lnTo>
                    <a:pt x="191" y="13"/>
                  </a:lnTo>
                  <a:lnTo>
                    <a:pt x="175" y="15"/>
                  </a:lnTo>
                  <a:lnTo>
                    <a:pt x="159" y="17"/>
                  </a:lnTo>
                  <a:lnTo>
                    <a:pt x="144" y="19"/>
                  </a:lnTo>
                  <a:lnTo>
                    <a:pt x="129" y="21"/>
                  </a:lnTo>
                  <a:lnTo>
                    <a:pt x="114" y="23"/>
                  </a:lnTo>
                  <a:lnTo>
                    <a:pt x="98" y="25"/>
                  </a:lnTo>
                  <a:lnTo>
                    <a:pt x="84" y="27"/>
                  </a:lnTo>
                  <a:lnTo>
                    <a:pt x="71" y="28"/>
                  </a:lnTo>
                  <a:lnTo>
                    <a:pt x="59" y="30"/>
                  </a:lnTo>
                  <a:lnTo>
                    <a:pt x="48" y="31"/>
                  </a:lnTo>
                  <a:lnTo>
                    <a:pt x="38" y="32"/>
                  </a:lnTo>
                  <a:lnTo>
                    <a:pt x="28" y="33"/>
                  </a:lnTo>
                  <a:lnTo>
                    <a:pt x="21" y="33"/>
                  </a:lnTo>
                  <a:lnTo>
                    <a:pt x="16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40"/>
            <p:cNvSpPr>
              <a:spLocks/>
            </p:cNvSpPr>
            <p:nvPr/>
          </p:nvSpPr>
          <p:spPr bwMode="auto">
            <a:xfrm>
              <a:off x="3045" y="3691"/>
              <a:ext cx="122" cy="16"/>
            </a:xfrm>
            <a:custGeom>
              <a:avLst/>
              <a:gdLst/>
              <a:ahLst/>
              <a:cxnLst>
                <a:cxn ang="0">
                  <a:pos x="102" y="16"/>
                </a:cxn>
                <a:cxn ang="0">
                  <a:pos x="89" y="16"/>
                </a:cxn>
                <a:cxn ang="0">
                  <a:pos x="75" y="15"/>
                </a:cxn>
                <a:cxn ang="0">
                  <a:pos x="62" y="15"/>
                </a:cxn>
                <a:cxn ang="0">
                  <a:pos x="50" y="14"/>
                </a:cxn>
                <a:cxn ang="0">
                  <a:pos x="37" y="13"/>
                </a:cxn>
                <a:cxn ang="0">
                  <a:pos x="25" y="12"/>
                </a:cxn>
                <a:cxn ang="0">
                  <a:pos x="13" y="10"/>
                </a:cxn>
                <a:cxn ang="0">
                  <a:pos x="0" y="8"/>
                </a:cxn>
                <a:cxn ang="0">
                  <a:pos x="7" y="6"/>
                </a:cxn>
                <a:cxn ang="0">
                  <a:pos x="18" y="5"/>
                </a:cxn>
                <a:cxn ang="0">
                  <a:pos x="34" y="3"/>
                </a:cxn>
                <a:cxn ang="0">
                  <a:pos x="52" y="2"/>
                </a:cxn>
                <a:cxn ang="0">
                  <a:pos x="71" y="1"/>
                </a:cxn>
                <a:cxn ang="0">
                  <a:pos x="90" y="1"/>
                </a:cxn>
                <a:cxn ang="0">
                  <a:pos x="104" y="0"/>
                </a:cxn>
                <a:cxn ang="0">
                  <a:pos x="113" y="0"/>
                </a:cxn>
                <a:cxn ang="0">
                  <a:pos x="115" y="2"/>
                </a:cxn>
                <a:cxn ang="0">
                  <a:pos x="119" y="5"/>
                </a:cxn>
                <a:cxn ang="0">
                  <a:pos x="122" y="10"/>
                </a:cxn>
                <a:cxn ang="0">
                  <a:pos x="122" y="16"/>
                </a:cxn>
                <a:cxn ang="0">
                  <a:pos x="117" y="16"/>
                </a:cxn>
                <a:cxn ang="0">
                  <a:pos x="112" y="16"/>
                </a:cxn>
                <a:cxn ang="0">
                  <a:pos x="107" y="16"/>
                </a:cxn>
                <a:cxn ang="0">
                  <a:pos x="102" y="16"/>
                </a:cxn>
                <a:cxn ang="0">
                  <a:pos x="102" y="16"/>
                </a:cxn>
                <a:cxn ang="0">
                  <a:pos x="102" y="16"/>
                </a:cxn>
              </a:cxnLst>
              <a:rect l="0" t="0" r="r" b="b"/>
              <a:pathLst>
                <a:path w="122" h="16">
                  <a:moveTo>
                    <a:pt x="102" y="16"/>
                  </a:moveTo>
                  <a:lnTo>
                    <a:pt x="89" y="16"/>
                  </a:lnTo>
                  <a:lnTo>
                    <a:pt x="75" y="15"/>
                  </a:lnTo>
                  <a:lnTo>
                    <a:pt x="62" y="15"/>
                  </a:lnTo>
                  <a:lnTo>
                    <a:pt x="50" y="14"/>
                  </a:lnTo>
                  <a:lnTo>
                    <a:pt x="37" y="13"/>
                  </a:lnTo>
                  <a:lnTo>
                    <a:pt x="25" y="12"/>
                  </a:lnTo>
                  <a:lnTo>
                    <a:pt x="13" y="10"/>
                  </a:lnTo>
                  <a:lnTo>
                    <a:pt x="0" y="8"/>
                  </a:lnTo>
                  <a:lnTo>
                    <a:pt x="7" y="6"/>
                  </a:lnTo>
                  <a:lnTo>
                    <a:pt x="18" y="5"/>
                  </a:lnTo>
                  <a:lnTo>
                    <a:pt x="34" y="3"/>
                  </a:lnTo>
                  <a:lnTo>
                    <a:pt x="52" y="2"/>
                  </a:lnTo>
                  <a:lnTo>
                    <a:pt x="71" y="1"/>
                  </a:lnTo>
                  <a:lnTo>
                    <a:pt x="90" y="1"/>
                  </a:lnTo>
                  <a:lnTo>
                    <a:pt x="104" y="0"/>
                  </a:lnTo>
                  <a:lnTo>
                    <a:pt x="113" y="0"/>
                  </a:lnTo>
                  <a:lnTo>
                    <a:pt x="115" y="2"/>
                  </a:lnTo>
                  <a:lnTo>
                    <a:pt x="119" y="5"/>
                  </a:lnTo>
                  <a:lnTo>
                    <a:pt x="122" y="10"/>
                  </a:lnTo>
                  <a:lnTo>
                    <a:pt x="122" y="16"/>
                  </a:lnTo>
                  <a:lnTo>
                    <a:pt x="117" y="16"/>
                  </a:lnTo>
                  <a:lnTo>
                    <a:pt x="112" y="16"/>
                  </a:lnTo>
                  <a:lnTo>
                    <a:pt x="107" y="16"/>
                  </a:lnTo>
                  <a:lnTo>
                    <a:pt x="102" y="16"/>
                  </a:lnTo>
                  <a:lnTo>
                    <a:pt x="102" y="16"/>
                  </a:lnTo>
                  <a:lnTo>
                    <a:pt x="102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141"/>
            <p:cNvSpPr>
              <a:spLocks/>
            </p:cNvSpPr>
            <p:nvPr/>
          </p:nvSpPr>
          <p:spPr bwMode="auto">
            <a:xfrm>
              <a:off x="2739" y="3616"/>
              <a:ext cx="82" cy="20"/>
            </a:xfrm>
            <a:custGeom>
              <a:avLst/>
              <a:gdLst/>
              <a:ahLst/>
              <a:cxnLst>
                <a:cxn ang="0">
                  <a:pos x="9" y="20"/>
                </a:cxn>
                <a:cxn ang="0">
                  <a:pos x="4" y="15"/>
                </a:cxn>
                <a:cxn ang="0">
                  <a:pos x="1" y="12"/>
                </a:cxn>
                <a:cxn ang="0">
                  <a:pos x="0" y="8"/>
                </a:cxn>
                <a:cxn ang="0">
                  <a:pos x="2" y="4"/>
                </a:cxn>
                <a:cxn ang="0">
                  <a:pos x="8" y="4"/>
                </a:cxn>
                <a:cxn ang="0">
                  <a:pos x="19" y="3"/>
                </a:cxn>
                <a:cxn ang="0">
                  <a:pos x="30" y="2"/>
                </a:cxn>
                <a:cxn ang="0">
                  <a:pos x="43" y="0"/>
                </a:cxn>
                <a:cxn ang="0">
                  <a:pos x="55" y="0"/>
                </a:cxn>
                <a:cxn ang="0">
                  <a:pos x="67" y="0"/>
                </a:cxn>
                <a:cxn ang="0">
                  <a:pos x="76" y="1"/>
                </a:cxn>
                <a:cxn ang="0">
                  <a:pos x="82" y="3"/>
                </a:cxn>
                <a:cxn ang="0">
                  <a:pos x="82" y="4"/>
                </a:cxn>
                <a:cxn ang="0">
                  <a:pos x="82" y="6"/>
                </a:cxn>
                <a:cxn ang="0">
                  <a:pos x="82" y="7"/>
                </a:cxn>
                <a:cxn ang="0">
                  <a:pos x="82" y="9"/>
                </a:cxn>
                <a:cxn ang="0">
                  <a:pos x="73" y="10"/>
                </a:cxn>
                <a:cxn ang="0">
                  <a:pos x="64" y="12"/>
                </a:cxn>
                <a:cxn ang="0">
                  <a:pos x="55" y="13"/>
                </a:cxn>
                <a:cxn ang="0">
                  <a:pos x="46" y="14"/>
                </a:cxn>
                <a:cxn ang="0">
                  <a:pos x="37" y="16"/>
                </a:cxn>
                <a:cxn ang="0">
                  <a:pos x="28" y="17"/>
                </a:cxn>
                <a:cxn ang="0">
                  <a:pos x="19" y="19"/>
                </a:cxn>
                <a:cxn ang="0">
                  <a:pos x="9" y="20"/>
                </a:cxn>
                <a:cxn ang="0">
                  <a:pos x="9" y="20"/>
                </a:cxn>
                <a:cxn ang="0">
                  <a:pos x="9" y="20"/>
                </a:cxn>
              </a:cxnLst>
              <a:rect l="0" t="0" r="r" b="b"/>
              <a:pathLst>
                <a:path w="82" h="20">
                  <a:moveTo>
                    <a:pt x="9" y="20"/>
                  </a:moveTo>
                  <a:lnTo>
                    <a:pt x="4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8" y="4"/>
                  </a:lnTo>
                  <a:lnTo>
                    <a:pt x="19" y="3"/>
                  </a:lnTo>
                  <a:lnTo>
                    <a:pt x="30" y="2"/>
                  </a:lnTo>
                  <a:lnTo>
                    <a:pt x="43" y="0"/>
                  </a:lnTo>
                  <a:lnTo>
                    <a:pt x="55" y="0"/>
                  </a:lnTo>
                  <a:lnTo>
                    <a:pt x="67" y="0"/>
                  </a:lnTo>
                  <a:lnTo>
                    <a:pt x="76" y="1"/>
                  </a:lnTo>
                  <a:lnTo>
                    <a:pt x="82" y="3"/>
                  </a:lnTo>
                  <a:lnTo>
                    <a:pt x="82" y="4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9"/>
                  </a:lnTo>
                  <a:lnTo>
                    <a:pt x="73" y="10"/>
                  </a:lnTo>
                  <a:lnTo>
                    <a:pt x="64" y="12"/>
                  </a:lnTo>
                  <a:lnTo>
                    <a:pt x="55" y="13"/>
                  </a:lnTo>
                  <a:lnTo>
                    <a:pt x="46" y="14"/>
                  </a:lnTo>
                  <a:lnTo>
                    <a:pt x="37" y="16"/>
                  </a:lnTo>
                  <a:lnTo>
                    <a:pt x="28" y="17"/>
                  </a:lnTo>
                  <a:lnTo>
                    <a:pt x="19" y="19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142"/>
            <p:cNvSpPr>
              <a:spLocks/>
            </p:cNvSpPr>
            <p:nvPr/>
          </p:nvSpPr>
          <p:spPr bwMode="auto">
            <a:xfrm>
              <a:off x="2848" y="3613"/>
              <a:ext cx="39" cy="15"/>
            </a:xfrm>
            <a:custGeom>
              <a:avLst/>
              <a:gdLst/>
              <a:ahLst/>
              <a:cxnLst>
                <a:cxn ang="0">
                  <a:pos x="11" y="15"/>
                </a:cxn>
                <a:cxn ang="0">
                  <a:pos x="9" y="14"/>
                </a:cxn>
                <a:cxn ang="0">
                  <a:pos x="6" y="13"/>
                </a:cxn>
                <a:cxn ang="0">
                  <a:pos x="3" y="13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3" y="4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6" y="1"/>
                </a:cxn>
                <a:cxn ang="0">
                  <a:pos x="21" y="1"/>
                </a:cxn>
                <a:cxn ang="0">
                  <a:pos x="26" y="1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38" y="3"/>
                </a:cxn>
                <a:cxn ang="0">
                  <a:pos x="38" y="5"/>
                </a:cxn>
                <a:cxn ang="0">
                  <a:pos x="39" y="8"/>
                </a:cxn>
                <a:cxn ang="0">
                  <a:pos x="34" y="12"/>
                </a:cxn>
                <a:cxn ang="0">
                  <a:pos x="26" y="14"/>
                </a:cxn>
                <a:cxn ang="0">
                  <a:pos x="18" y="15"/>
                </a:cxn>
                <a:cxn ang="0">
                  <a:pos x="11" y="15"/>
                </a:cxn>
                <a:cxn ang="0">
                  <a:pos x="11" y="15"/>
                </a:cxn>
                <a:cxn ang="0">
                  <a:pos x="11" y="15"/>
                </a:cxn>
              </a:cxnLst>
              <a:rect l="0" t="0" r="r" b="b"/>
              <a:pathLst>
                <a:path w="39" h="15">
                  <a:moveTo>
                    <a:pt x="11" y="15"/>
                  </a:moveTo>
                  <a:lnTo>
                    <a:pt x="9" y="14"/>
                  </a:lnTo>
                  <a:lnTo>
                    <a:pt x="6" y="13"/>
                  </a:lnTo>
                  <a:lnTo>
                    <a:pt x="3" y="13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3" y="4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6" y="1"/>
                  </a:lnTo>
                  <a:lnTo>
                    <a:pt x="21" y="1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7" y="2"/>
                  </a:lnTo>
                  <a:lnTo>
                    <a:pt x="38" y="3"/>
                  </a:lnTo>
                  <a:lnTo>
                    <a:pt x="38" y="5"/>
                  </a:lnTo>
                  <a:lnTo>
                    <a:pt x="39" y="8"/>
                  </a:lnTo>
                  <a:lnTo>
                    <a:pt x="34" y="12"/>
                  </a:lnTo>
                  <a:lnTo>
                    <a:pt x="26" y="14"/>
                  </a:lnTo>
                  <a:lnTo>
                    <a:pt x="18" y="15"/>
                  </a:lnTo>
                  <a:lnTo>
                    <a:pt x="11" y="15"/>
                  </a:lnTo>
                  <a:lnTo>
                    <a:pt x="11" y="15"/>
                  </a:lnTo>
                  <a:lnTo>
                    <a:pt x="11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43"/>
            <p:cNvSpPr>
              <a:spLocks/>
            </p:cNvSpPr>
            <p:nvPr/>
          </p:nvSpPr>
          <p:spPr bwMode="auto">
            <a:xfrm>
              <a:off x="3114" y="3582"/>
              <a:ext cx="32" cy="14"/>
            </a:xfrm>
            <a:custGeom>
              <a:avLst/>
              <a:gdLst/>
              <a:ahLst/>
              <a:cxnLst>
                <a:cxn ang="0">
                  <a:pos x="5" y="14"/>
                </a:cxn>
                <a:cxn ang="0">
                  <a:pos x="4" y="13"/>
                </a:cxn>
                <a:cxn ang="0">
                  <a:pos x="3" y="12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4" y="3"/>
                </a:cxn>
                <a:cxn ang="0">
                  <a:pos x="10" y="0"/>
                </a:cxn>
                <a:cxn ang="0">
                  <a:pos x="18" y="0"/>
                </a:cxn>
                <a:cxn ang="0">
                  <a:pos x="30" y="1"/>
                </a:cxn>
                <a:cxn ang="0">
                  <a:pos x="31" y="2"/>
                </a:cxn>
                <a:cxn ang="0">
                  <a:pos x="32" y="4"/>
                </a:cxn>
                <a:cxn ang="0">
                  <a:pos x="32" y="6"/>
                </a:cxn>
                <a:cxn ang="0">
                  <a:pos x="31" y="11"/>
                </a:cxn>
                <a:cxn ang="0">
                  <a:pos x="25" y="12"/>
                </a:cxn>
                <a:cxn ang="0">
                  <a:pos x="19" y="12"/>
                </a:cxn>
                <a:cxn ang="0">
                  <a:pos x="12" y="13"/>
                </a:cxn>
                <a:cxn ang="0">
                  <a:pos x="5" y="14"/>
                </a:cxn>
                <a:cxn ang="0">
                  <a:pos x="5" y="14"/>
                </a:cxn>
                <a:cxn ang="0">
                  <a:pos x="5" y="14"/>
                </a:cxn>
              </a:cxnLst>
              <a:rect l="0" t="0" r="r" b="b"/>
              <a:pathLst>
                <a:path w="32" h="14">
                  <a:moveTo>
                    <a:pt x="5" y="14"/>
                  </a:moveTo>
                  <a:lnTo>
                    <a:pt x="4" y="13"/>
                  </a:lnTo>
                  <a:lnTo>
                    <a:pt x="3" y="12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4" y="3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30" y="1"/>
                  </a:lnTo>
                  <a:lnTo>
                    <a:pt x="31" y="2"/>
                  </a:lnTo>
                  <a:lnTo>
                    <a:pt x="32" y="4"/>
                  </a:lnTo>
                  <a:lnTo>
                    <a:pt x="32" y="6"/>
                  </a:lnTo>
                  <a:lnTo>
                    <a:pt x="31" y="11"/>
                  </a:lnTo>
                  <a:lnTo>
                    <a:pt x="25" y="12"/>
                  </a:lnTo>
                  <a:lnTo>
                    <a:pt x="19" y="12"/>
                  </a:lnTo>
                  <a:lnTo>
                    <a:pt x="12" y="13"/>
                  </a:lnTo>
                  <a:lnTo>
                    <a:pt x="5" y="14"/>
                  </a:lnTo>
                  <a:lnTo>
                    <a:pt x="5" y="14"/>
                  </a:lnTo>
                  <a:lnTo>
                    <a:pt x="5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44"/>
            <p:cNvSpPr>
              <a:spLocks/>
            </p:cNvSpPr>
            <p:nvPr/>
          </p:nvSpPr>
          <p:spPr bwMode="auto">
            <a:xfrm>
              <a:off x="3169" y="3580"/>
              <a:ext cx="79" cy="1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6" y="3"/>
                </a:cxn>
                <a:cxn ang="0">
                  <a:pos x="14" y="2"/>
                </a:cxn>
                <a:cxn ang="0">
                  <a:pos x="24" y="1"/>
                </a:cxn>
                <a:cxn ang="0">
                  <a:pos x="35" y="1"/>
                </a:cxn>
                <a:cxn ang="0">
                  <a:pos x="46" y="0"/>
                </a:cxn>
                <a:cxn ang="0">
                  <a:pos x="57" y="0"/>
                </a:cxn>
                <a:cxn ang="0">
                  <a:pos x="67" y="0"/>
                </a:cxn>
                <a:cxn ang="0">
                  <a:pos x="75" y="0"/>
                </a:cxn>
                <a:cxn ang="0">
                  <a:pos x="77" y="2"/>
                </a:cxn>
                <a:cxn ang="0">
                  <a:pos x="78" y="3"/>
                </a:cxn>
                <a:cxn ang="0">
                  <a:pos x="78" y="6"/>
                </a:cxn>
                <a:cxn ang="0">
                  <a:pos x="79" y="10"/>
                </a:cxn>
                <a:cxn ang="0">
                  <a:pos x="75" y="11"/>
                </a:cxn>
                <a:cxn ang="0">
                  <a:pos x="72" y="11"/>
                </a:cxn>
                <a:cxn ang="0">
                  <a:pos x="67" y="12"/>
                </a:cxn>
                <a:cxn ang="0">
                  <a:pos x="61" y="12"/>
                </a:cxn>
                <a:cxn ang="0">
                  <a:pos x="53" y="13"/>
                </a:cxn>
                <a:cxn ang="0">
                  <a:pos x="41" y="13"/>
                </a:cxn>
                <a:cxn ang="0">
                  <a:pos x="23" y="14"/>
                </a:cxn>
                <a:cxn ang="0">
                  <a:pos x="2" y="15"/>
                </a:cxn>
                <a:cxn ang="0">
                  <a:pos x="2" y="15"/>
                </a:cxn>
                <a:cxn ang="0">
                  <a:pos x="2" y="15"/>
                </a:cxn>
              </a:cxnLst>
              <a:rect l="0" t="0" r="r" b="b"/>
              <a:pathLst>
                <a:path w="79" h="15">
                  <a:moveTo>
                    <a:pt x="2" y="15"/>
                  </a:moveTo>
                  <a:lnTo>
                    <a:pt x="1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6" y="3"/>
                  </a:lnTo>
                  <a:lnTo>
                    <a:pt x="14" y="2"/>
                  </a:lnTo>
                  <a:lnTo>
                    <a:pt x="24" y="1"/>
                  </a:lnTo>
                  <a:lnTo>
                    <a:pt x="35" y="1"/>
                  </a:lnTo>
                  <a:lnTo>
                    <a:pt x="46" y="0"/>
                  </a:lnTo>
                  <a:lnTo>
                    <a:pt x="57" y="0"/>
                  </a:lnTo>
                  <a:lnTo>
                    <a:pt x="67" y="0"/>
                  </a:lnTo>
                  <a:lnTo>
                    <a:pt x="75" y="0"/>
                  </a:lnTo>
                  <a:lnTo>
                    <a:pt x="77" y="2"/>
                  </a:lnTo>
                  <a:lnTo>
                    <a:pt x="78" y="3"/>
                  </a:lnTo>
                  <a:lnTo>
                    <a:pt x="78" y="6"/>
                  </a:lnTo>
                  <a:lnTo>
                    <a:pt x="79" y="10"/>
                  </a:lnTo>
                  <a:lnTo>
                    <a:pt x="75" y="11"/>
                  </a:lnTo>
                  <a:lnTo>
                    <a:pt x="72" y="11"/>
                  </a:lnTo>
                  <a:lnTo>
                    <a:pt x="67" y="12"/>
                  </a:lnTo>
                  <a:lnTo>
                    <a:pt x="61" y="12"/>
                  </a:lnTo>
                  <a:lnTo>
                    <a:pt x="53" y="13"/>
                  </a:lnTo>
                  <a:lnTo>
                    <a:pt x="41" y="13"/>
                  </a:lnTo>
                  <a:lnTo>
                    <a:pt x="23" y="14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45"/>
            <p:cNvSpPr>
              <a:spLocks/>
            </p:cNvSpPr>
            <p:nvPr/>
          </p:nvSpPr>
          <p:spPr bwMode="auto">
            <a:xfrm>
              <a:off x="2686" y="3495"/>
              <a:ext cx="142" cy="21"/>
            </a:xfrm>
            <a:custGeom>
              <a:avLst/>
              <a:gdLst/>
              <a:ahLst/>
              <a:cxnLst>
                <a:cxn ang="0">
                  <a:pos x="10" y="21"/>
                </a:cxn>
                <a:cxn ang="0">
                  <a:pos x="3" y="19"/>
                </a:cxn>
                <a:cxn ang="0">
                  <a:pos x="1" y="16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15" y="4"/>
                </a:cxn>
                <a:cxn ang="0">
                  <a:pos x="31" y="1"/>
                </a:cxn>
                <a:cxn ang="0">
                  <a:pos x="49" y="0"/>
                </a:cxn>
                <a:cxn ang="0">
                  <a:pos x="68" y="0"/>
                </a:cxn>
                <a:cxn ang="0">
                  <a:pos x="87" y="0"/>
                </a:cxn>
                <a:cxn ang="0">
                  <a:pos x="106" y="1"/>
                </a:cxn>
                <a:cxn ang="0">
                  <a:pos x="124" y="1"/>
                </a:cxn>
                <a:cxn ang="0">
                  <a:pos x="142" y="2"/>
                </a:cxn>
                <a:cxn ang="0">
                  <a:pos x="140" y="3"/>
                </a:cxn>
                <a:cxn ang="0">
                  <a:pos x="138" y="3"/>
                </a:cxn>
                <a:cxn ang="0">
                  <a:pos x="134" y="4"/>
                </a:cxn>
                <a:cxn ang="0">
                  <a:pos x="127" y="6"/>
                </a:cxn>
                <a:cxn ang="0">
                  <a:pos x="117" y="8"/>
                </a:cxn>
                <a:cxn ang="0">
                  <a:pos x="101" y="10"/>
                </a:cxn>
                <a:cxn ang="0">
                  <a:pos x="79" y="14"/>
                </a:cxn>
                <a:cxn ang="0">
                  <a:pos x="49" y="19"/>
                </a:cxn>
                <a:cxn ang="0">
                  <a:pos x="44" y="19"/>
                </a:cxn>
                <a:cxn ang="0">
                  <a:pos x="39" y="20"/>
                </a:cxn>
                <a:cxn ang="0">
                  <a:pos x="34" y="20"/>
                </a:cxn>
                <a:cxn ang="0">
                  <a:pos x="30" y="20"/>
                </a:cxn>
                <a:cxn ang="0">
                  <a:pos x="25" y="20"/>
                </a:cxn>
                <a:cxn ang="0">
                  <a:pos x="20" y="20"/>
                </a:cxn>
                <a:cxn ang="0">
                  <a:pos x="15" y="21"/>
                </a:cxn>
                <a:cxn ang="0">
                  <a:pos x="10" y="21"/>
                </a:cxn>
                <a:cxn ang="0">
                  <a:pos x="10" y="21"/>
                </a:cxn>
                <a:cxn ang="0">
                  <a:pos x="10" y="21"/>
                </a:cxn>
              </a:cxnLst>
              <a:rect l="0" t="0" r="r" b="b"/>
              <a:pathLst>
                <a:path w="142" h="21">
                  <a:moveTo>
                    <a:pt x="10" y="21"/>
                  </a:moveTo>
                  <a:lnTo>
                    <a:pt x="3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8"/>
                  </a:lnTo>
                  <a:lnTo>
                    <a:pt x="15" y="4"/>
                  </a:lnTo>
                  <a:lnTo>
                    <a:pt x="31" y="1"/>
                  </a:lnTo>
                  <a:lnTo>
                    <a:pt x="49" y="0"/>
                  </a:lnTo>
                  <a:lnTo>
                    <a:pt x="68" y="0"/>
                  </a:lnTo>
                  <a:lnTo>
                    <a:pt x="87" y="0"/>
                  </a:lnTo>
                  <a:lnTo>
                    <a:pt x="106" y="1"/>
                  </a:lnTo>
                  <a:lnTo>
                    <a:pt x="124" y="1"/>
                  </a:lnTo>
                  <a:lnTo>
                    <a:pt x="142" y="2"/>
                  </a:lnTo>
                  <a:lnTo>
                    <a:pt x="140" y="3"/>
                  </a:lnTo>
                  <a:lnTo>
                    <a:pt x="138" y="3"/>
                  </a:lnTo>
                  <a:lnTo>
                    <a:pt x="134" y="4"/>
                  </a:lnTo>
                  <a:lnTo>
                    <a:pt x="127" y="6"/>
                  </a:lnTo>
                  <a:lnTo>
                    <a:pt x="117" y="8"/>
                  </a:lnTo>
                  <a:lnTo>
                    <a:pt x="101" y="10"/>
                  </a:lnTo>
                  <a:lnTo>
                    <a:pt x="79" y="14"/>
                  </a:lnTo>
                  <a:lnTo>
                    <a:pt x="49" y="19"/>
                  </a:lnTo>
                  <a:lnTo>
                    <a:pt x="44" y="19"/>
                  </a:lnTo>
                  <a:lnTo>
                    <a:pt x="39" y="20"/>
                  </a:lnTo>
                  <a:lnTo>
                    <a:pt x="34" y="20"/>
                  </a:lnTo>
                  <a:lnTo>
                    <a:pt x="30" y="20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15" y="2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46"/>
            <p:cNvSpPr>
              <a:spLocks/>
            </p:cNvSpPr>
            <p:nvPr/>
          </p:nvSpPr>
          <p:spPr bwMode="auto">
            <a:xfrm>
              <a:off x="2851" y="3486"/>
              <a:ext cx="37" cy="16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" y="6"/>
                </a:cxn>
                <a:cxn ang="0">
                  <a:pos x="5" y="5"/>
                </a:cxn>
                <a:cxn ang="0">
                  <a:pos x="10" y="4"/>
                </a:cxn>
                <a:cxn ang="0">
                  <a:pos x="14" y="3"/>
                </a:cxn>
                <a:cxn ang="0">
                  <a:pos x="18" y="2"/>
                </a:cxn>
                <a:cxn ang="0">
                  <a:pos x="23" y="2"/>
                </a:cxn>
                <a:cxn ang="0">
                  <a:pos x="27" y="0"/>
                </a:cxn>
                <a:cxn ang="0">
                  <a:pos x="32" y="2"/>
                </a:cxn>
                <a:cxn ang="0">
                  <a:pos x="37" y="2"/>
                </a:cxn>
                <a:cxn ang="0">
                  <a:pos x="36" y="8"/>
                </a:cxn>
                <a:cxn ang="0">
                  <a:pos x="33" y="12"/>
                </a:cxn>
                <a:cxn ang="0">
                  <a:pos x="29" y="14"/>
                </a:cxn>
                <a:cxn ang="0">
                  <a:pos x="24" y="15"/>
                </a:cxn>
                <a:cxn ang="0">
                  <a:pos x="19" y="16"/>
                </a:cxn>
                <a:cxn ang="0">
                  <a:pos x="14" y="16"/>
                </a:cxn>
                <a:cxn ang="0">
                  <a:pos x="8" y="16"/>
                </a:cxn>
                <a:cxn ang="0">
                  <a:pos x="2" y="16"/>
                </a:cxn>
                <a:cxn ang="0">
                  <a:pos x="2" y="16"/>
                </a:cxn>
                <a:cxn ang="0">
                  <a:pos x="2" y="16"/>
                </a:cxn>
              </a:cxnLst>
              <a:rect l="0" t="0" r="r" b="b"/>
              <a:pathLst>
                <a:path w="37" h="16">
                  <a:moveTo>
                    <a:pt x="2" y="16"/>
                  </a:moveTo>
                  <a:lnTo>
                    <a:pt x="1" y="13"/>
                  </a:lnTo>
                  <a:lnTo>
                    <a:pt x="0" y="11"/>
                  </a:lnTo>
                  <a:lnTo>
                    <a:pt x="1" y="8"/>
                  </a:lnTo>
                  <a:lnTo>
                    <a:pt x="1" y="6"/>
                  </a:lnTo>
                  <a:lnTo>
                    <a:pt x="5" y="5"/>
                  </a:lnTo>
                  <a:lnTo>
                    <a:pt x="10" y="4"/>
                  </a:lnTo>
                  <a:lnTo>
                    <a:pt x="14" y="3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0"/>
                  </a:lnTo>
                  <a:lnTo>
                    <a:pt x="32" y="2"/>
                  </a:lnTo>
                  <a:lnTo>
                    <a:pt x="37" y="2"/>
                  </a:lnTo>
                  <a:lnTo>
                    <a:pt x="36" y="8"/>
                  </a:lnTo>
                  <a:lnTo>
                    <a:pt x="33" y="12"/>
                  </a:lnTo>
                  <a:lnTo>
                    <a:pt x="29" y="14"/>
                  </a:lnTo>
                  <a:lnTo>
                    <a:pt x="24" y="15"/>
                  </a:lnTo>
                  <a:lnTo>
                    <a:pt x="19" y="16"/>
                  </a:lnTo>
                  <a:lnTo>
                    <a:pt x="14" y="16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47"/>
            <p:cNvSpPr>
              <a:spLocks/>
            </p:cNvSpPr>
            <p:nvPr/>
          </p:nvSpPr>
          <p:spPr bwMode="auto">
            <a:xfrm>
              <a:off x="3136" y="3440"/>
              <a:ext cx="175" cy="22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1" y="14"/>
                </a:cxn>
                <a:cxn ang="0">
                  <a:pos x="3" y="11"/>
                </a:cxn>
                <a:cxn ang="0">
                  <a:pos x="9" y="10"/>
                </a:cxn>
                <a:cxn ang="0">
                  <a:pos x="18" y="9"/>
                </a:cxn>
                <a:cxn ang="0">
                  <a:pos x="28" y="8"/>
                </a:cxn>
                <a:cxn ang="0">
                  <a:pos x="39" y="7"/>
                </a:cxn>
                <a:cxn ang="0">
                  <a:pos x="52" y="6"/>
                </a:cxn>
                <a:cxn ang="0">
                  <a:pos x="66" y="5"/>
                </a:cxn>
                <a:cxn ang="0">
                  <a:pos x="80" y="4"/>
                </a:cxn>
                <a:cxn ang="0">
                  <a:pos x="94" y="2"/>
                </a:cxn>
                <a:cxn ang="0">
                  <a:pos x="107" y="2"/>
                </a:cxn>
                <a:cxn ang="0">
                  <a:pos x="121" y="1"/>
                </a:cxn>
                <a:cxn ang="0">
                  <a:pos x="133" y="0"/>
                </a:cxn>
                <a:cxn ang="0">
                  <a:pos x="146" y="0"/>
                </a:cxn>
                <a:cxn ang="0">
                  <a:pos x="156" y="0"/>
                </a:cxn>
                <a:cxn ang="0">
                  <a:pos x="164" y="1"/>
                </a:cxn>
                <a:cxn ang="0">
                  <a:pos x="171" y="2"/>
                </a:cxn>
                <a:cxn ang="0">
                  <a:pos x="175" y="3"/>
                </a:cxn>
                <a:cxn ang="0">
                  <a:pos x="174" y="10"/>
                </a:cxn>
                <a:cxn ang="0">
                  <a:pos x="170" y="14"/>
                </a:cxn>
                <a:cxn ang="0">
                  <a:pos x="162" y="17"/>
                </a:cxn>
                <a:cxn ang="0">
                  <a:pos x="150" y="19"/>
                </a:cxn>
                <a:cxn ang="0">
                  <a:pos x="132" y="20"/>
                </a:cxn>
                <a:cxn ang="0">
                  <a:pos x="109" y="20"/>
                </a:cxn>
                <a:cxn ang="0">
                  <a:pos x="81" y="21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33" y="22"/>
                </a:cxn>
                <a:cxn ang="0">
                  <a:pos x="27" y="22"/>
                </a:cxn>
                <a:cxn ang="0">
                  <a:pos x="22" y="21"/>
                </a:cxn>
                <a:cxn ang="0">
                  <a:pos x="17" y="21"/>
                </a:cxn>
                <a:cxn ang="0">
                  <a:pos x="11" y="21"/>
                </a:cxn>
                <a:cxn ang="0">
                  <a:pos x="6" y="21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175" h="22">
                  <a:moveTo>
                    <a:pt x="0" y="21"/>
                  </a:moveTo>
                  <a:lnTo>
                    <a:pt x="0" y="17"/>
                  </a:lnTo>
                  <a:lnTo>
                    <a:pt x="0" y="15"/>
                  </a:lnTo>
                  <a:lnTo>
                    <a:pt x="1" y="14"/>
                  </a:lnTo>
                  <a:lnTo>
                    <a:pt x="3" y="11"/>
                  </a:lnTo>
                  <a:lnTo>
                    <a:pt x="9" y="10"/>
                  </a:lnTo>
                  <a:lnTo>
                    <a:pt x="18" y="9"/>
                  </a:lnTo>
                  <a:lnTo>
                    <a:pt x="28" y="8"/>
                  </a:lnTo>
                  <a:lnTo>
                    <a:pt x="39" y="7"/>
                  </a:lnTo>
                  <a:lnTo>
                    <a:pt x="52" y="6"/>
                  </a:lnTo>
                  <a:lnTo>
                    <a:pt x="66" y="5"/>
                  </a:lnTo>
                  <a:lnTo>
                    <a:pt x="80" y="4"/>
                  </a:lnTo>
                  <a:lnTo>
                    <a:pt x="94" y="2"/>
                  </a:lnTo>
                  <a:lnTo>
                    <a:pt x="107" y="2"/>
                  </a:lnTo>
                  <a:lnTo>
                    <a:pt x="121" y="1"/>
                  </a:lnTo>
                  <a:lnTo>
                    <a:pt x="133" y="0"/>
                  </a:lnTo>
                  <a:lnTo>
                    <a:pt x="146" y="0"/>
                  </a:lnTo>
                  <a:lnTo>
                    <a:pt x="156" y="0"/>
                  </a:lnTo>
                  <a:lnTo>
                    <a:pt x="164" y="1"/>
                  </a:lnTo>
                  <a:lnTo>
                    <a:pt x="171" y="2"/>
                  </a:lnTo>
                  <a:lnTo>
                    <a:pt x="175" y="3"/>
                  </a:lnTo>
                  <a:lnTo>
                    <a:pt x="174" y="10"/>
                  </a:lnTo>
                  <a:lnTo>
                    <a:pt x="170" y="14"/>
                  </a:lnTo>
                  <a:lnTo>
                    <a:pt x="162" y="17"/>
                  </a:lnTo>
                  <a:lnTo>
                    <a:pt x="150" y="19"/>
                  </a:lnTo>
                  <a:lnTo>
                    <a:pt x="132" y="20"/>
                  </a:lnTo>
                  <a:lnTo>
                    <a:pt x="109" y="20"/>
                  </a:lnTo>
                  <a:lnTo>
                    <a:pt x="81" y="21"/>
                  </a:lnTo>
                  <a:lnTo>
                    <a:pt x="44" y="22"/>
                  </a:lnTo>
                  <a:lnTo>
                    <a:pt x="38" y="22"/>
                  </a:lnTo>
                  <a:lnTo>
                    <a:pt x="33" y="22"/>
                  </a:lnTo>
                  <a:lnTo>
                    <a:pt x="27" y="22"/>
                  </a:lnTo>
                  <a:lnTo>
                    <a:pt x="22" y="21"/>
                  </a:lnTo>
                  <a:lnTo>
                    <a:pt x="17" y="21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48"/>
            <p:cNvSpPr>
              <a:spLocks/>
            </p:cNvSpPr>
            <p:nvPr/>
          </p:nvSpPr>
          <p:spPr bwMode="auto">
            <a:xfrm>
              <a:off x="2698" y="3349"/>
              <a:ext cx="152" cy="25"/>
            </a:xfrm>
            <a:custGeom>
              <a:avLst/>
              <a:gdLst/>
              <a:ahLst/>
              <a:cxnLst>
                <a:cxn ang="0">
                  <a:pos x="19" y="25"/>
                </a:cxn>
                <a:cxn ang="0">
                  <a:pos x="8" y="22"/>
                </a:cxn>
                <a:cxn ang="0">
                  <a:pos x="3" y="19"/>
                </a:cxn>
                <a:cxn ang="0">
                  <a:pos x="1" y="14"/>
                </a:cxn>
                <a:cxn ang="0">
                  <a:pos x="0" y="7"/>
                </a:cxn>
                <a:cxn ang="0">
                  <a:pos x="8" y="4"/>
                </a:cxn>
                <a:cxn ang="0">
                  <a:pos x="23" y="2"/>
                </a:cxn>
                <a:cxn ang="0">
                  <a:pos x="42" y="1"/>
                </a:cxn>
                <a:cxn ang="0">
                  <a:pos x="65" y="0"/>
                </a:cxn>
                <a:cxn ang="0">
                  <a:pos x="88" y="0"/>
                </a:cxn>
                <a:cxn ang="0">
                  <a:pos x="111" y="1"/>
                </a:cxn>
                <a:cxn ang="0">
                  <a:pos x="132" y="2"/>
                </a:cxn>
                <a:cxn ang="0">
                  <a:pos x="148" y="3"/>
                </a:cxn>
                <a:cxn ang="0">
                  <a:pos x="149" y="4"/>
                </a:cxn>
                <a:cxn ang="0">
                  <a:pos x="150" y="5"/>
                </a:cxn>
                <a:cxn ang="0">
                  <a:pos x="151" y="6"/>
                </a:cxn>
                <a:cxn ang="0">
                  <a:pos x="152" y="7"/>
                </a:cxn>
                <a:cxn ang="0">
                  <a:pos x="144" y="10"/>
                </a:cxn>
                <a:cxn ang="0">
                  <a:pos x="130" y="13"/>
                </a:cxn>
                <a:cxn ang="0">
                  <a:pos x="110" y="16"/>
                </a:cxn>
                <a:cxn ang="0">
                  <a:pos x="88" y="19"/>
                </a:cxn>
                <a:cxn ang="0">
                  <a:pos x="66" y="21"/>
                </a:cxn>
                <a:cxn ang="0">
                  <a:pos x="45" y="23"/>
                </a:cxn>
                <a:cxn ang="0">
                  <a:pos x="29" y="24"/>
                </a:cxn>
                <a:cxn ang="0">
                  <a:pos x="19" y="25"/>
                </a:cxn>
                <a:cxn ang="0">
                  <a:pos x="19" y="25"/>
                </a:cxn>
                <a:cxn ang="0">
                  <a:pos x="19" y="25"/>
                </a:cxn>
              </a:cxnLst>
              <a:rect l="0" t="0" r="r" b="b"/>
              <a:pathLst>
                <a:path w="152" h="25">
                  <a:moveTo>
                    <a:pt x="19" y="25"/>
                  </a:moveTo>
                  <a:lnTo>
                    <a:pt x="8" y="22"/>
                  </a:lnTo>
                  <a:lnTo>
                    <a:pt x="3" y="19"/>
                  </a:lnTo>
                  <a:lnTo>
                    <a:pt x="1" y="14"/>
                  </a:lnTo>
                  <a:lnTo>
                    <a:pt x="0" y="7"/>
                  </a:lnTo>
                  <a:lnTo>
                    <a:pt x="8" y="4"/>
                  </a:lnTo>
                  <a:lnTo>
                    <a:pt x="23" y="2"/>
                  </a:lnTo>
                  <a:lnTo>
                    <a:pt x="42" y="1"/>
                  </a:lnTo>
                  <a:lnTo>
                    <a:pt x="65" y="0"/>
                  </a:lnTo>
                  <a:lnTo>
                    <a:pt x="88" y="0"/>
                  </a:lnTo>
                  <a:lnTo>
                    <a:pt x="111" y="1"/>
                  </a:lnTo>
                  <a:lnTo>
                    <a:pt x="132" y="2"/>
                  </a:lnTo>
                  <a:lnTo>
                    <a:pt x="148" y="3"/>
                  </a:lnTo>
                  <a:lnTo>
                    <a:pt x="149" y="4"/>
                  </a:lnTo>
                  <a:lnTo>
                    <a:pt x="150" y="5"/>
                  </a:lnTo>
                  <a:lnTo>
                    <a:pt x="151" y="6"/>
                  </a:lnTo>
                  <a:lnTo>
                    <a:pt x="152" y="7"/>
                  </a:lnTo>
                  <a:lnTo>
                    <a:pt x="144" y="10"/>
                  </a:lnTo>
                  <a:lnTo>
                    <a:pt x="130" y="13"/>
                  </a:lnTo>
                  <a:lnTo>
                    <a:pt x="110" y="16"/>
                  </a:lnTo>
                  <a:lnTo>
                    <a:pt x="88" y="19"/>
                  </a:lnTo>
                  <a:lnTo>
                    <a:pt x="66" y="21"/>
                  </a:lnTo>
                  <a:lnTo>
                    <a:pt x="45" y="23"/>
                  </a:lnTo>
                  <a:lnTo>
                    <a:pt x="29" y="24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49"/>
            <p:cNvSpPr>
              <a:spLocks/>
            </p:cNvSpPr>
            <p:nvPr/>
          </p:nvSpPr>
          <p:spPr bwMode="auto">
            <a:xfrm>
              <a:off x="3147" y="3293"/>
              <a:ext cx="26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" y="3"/>
                </a:cxn>
                <a:cxn ang="0">
                  <a:pos x="8" y="0"/>
                </a:cxn>
                <a:cxn ang="0">
                  <a:pos x="15" y="0"/>
                </a:cxn>
                <a:cxn ang="0">
                  <a:pos x="24" y="1"/>
                </a:cxn>
                <a:cxn ang="0">
                  <a:pos x="25" y="2"/>
                </a:cxn>
                <a:cxn ang="0">
                  <a:pos x="25" y="4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19" y="8"/>
                </a:cxn>
                <a:cxn ang="0">
                  <a:pos x="13" y="8"/>
                </a:cxn>
                <a:cxn ang="0">
                  <a:pos x="6" y="8"/>
                </a:cxn>
                <a:cxn ang="0">
                  <a:pos x="0" y="9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r" b="b"/>
              <a:pathLst>
                <a:path w="26" h="9">
                  <a:moveTo>
                    <a:pt x="0" y="9"/>
                  </a:moveTo>
                  <a:lnTo>
                    <a:pt x="3" y="3"/>
                  </a:lnTo>
                  <a:lnTo>
                    <a:pt x="8" y="0"/>
                  </a:lnTo>
                  <a:lnTo>
                    <a:pt x="15" y="0"/>
                  </a:lnTo>
                  <a:lnTo>
                    <a:pt x="24" y="1"/>
                  </a:lnTo>
                  <a:lnTo>
                    <a:pt x="25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19" y="8"/>
                  </a:lnTo>
                  <a:lnTo>
                    <a:pt x="13" y="8"/>
                  </a:lnTo>
                  <a:lnTo>
                    <a:pt x="6" y="8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50"/>
            <p:cNvSpPr>
              <a:spLocks/>
            </p:cNvSpPr>
            <p:nvPr/>
          </p:nvSpPr>
          <p:spPr bwMode="auto">
            <a:xfrm>
              <a:off x="3199" y="3281"/>
              <a:ext cx="100" cy="21"/>
            </a:xfrm>
            <a:custGeom>
              <a:avLst/>
              <a:gdLst/>
              <a:ahLst/>
              <a:cxnLst>
                <a:cxn ang="0">
                  <a:pos x="5" y="20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2" y="9"/>
                </a:cxn>
                <a:cxn ang="0">
                  <a:pos x="2" y="6"/>
                </a:cxn>
                <a:cxn ang="0">
                  <a:pos x="8" y="5"/>
                </a:cxn>
                <a:cxn ang="0">
                  <a:pos x="19" y="4"/>
                </a:cxn>
                <a:cxn ang="0">
                  <a:pos x="33" y="3"/>
                </a:cxn>
                <a:cxn ang="0">
                  <a:pos x="49" y="1"/>
                </a:cxn>
                <a:cxn ang="0">
                  <a:pos x="65" y="0"/>
                </a:cxn>
                <a:cxn ang="0">
                  <a:pos x="80" y="0"/>
                </a:cxn>
                <a:cxn ang="0">
                  <a:pos x="92" y="1"/>
                </a:cxn>
                <a:cxn ang="0">
                  <a:pos x="100" y="4"/>
                </a:cxn>
                <a:cxn ang="0">
                  <a:pos x="100" y="7"/>
                </a:cxn>
                <a:cxn ang="0">
                  <a:pos x="100" y="9"/>
                </a:cxn>
                <a:cxn ang="0">
                  <a:pos x="100" y="12"/>
                </a:cxn>
                <a:cxn ang="0">
                  <a:pos x="100" y="15"/>
                </a:cxn>
                <a:cxn ang="0">
                  <a:pos x="93" y="18"/>
                </a:cxn>
                <a:cxn ang="0">
                  <a:pos x="82" y="20"/>
                </a:cxn>
                <a:cxn ang="0">
                  <a:pos x="68" y="21"/>
                </a:cxn>
                <a:cxn ang="0">
                  <a:pos x="53" y="21"/>
                </a:cxn>
                <a:cxn ang="0">
                  <a:pos x="38" y="21"/>
                </a:cxn>
                <a:cxn ang="0">
                  <a:pos x="24" y="21"/>
                </a:cxn>
                <a:cxn ang="0">
                  <a:pos x="13" y="20"/>
                </a:cxn>
                <a:cxn ang="0">
                  <a:pos x="5" y="20"/>
                </a:cxn>
                <a:cxn ang="0">
                  <a:pos x="5" y="20"/>
                </a:cxn>
                <a:cxn ang="0">
                  <a:pos x="5" y="20"/>
                </a:cxn>
              </a:cxnLst>
              <a:rect l="0" t="0" r="r" b="b"/>
              <a:pathLst>
                <a:path w="100" h="21">
                  <a:moveTo>
                    <a:pt x="5" y="20"/>
                  </a:moveTo>
                  <a:lnTo>
                    <a:pt x="2" y="17"/>
                  </a:lnTo>
                  <a:lnTo>
                    <a:pt x="0" y="13"/>
                  </a:lnTo>
                  <a:lnTo>
                    <a:pt x="2" y="9"/>
                  </a:lnTo>
                  <a:lnTo>
                    <a:pt x="2" y="6"/>
                  </a:lnTo>
                  <a:lnTo>
                    <a:pt x="8" y="5"/>
                  </a:lnTo>
                  <a:lnTo>
                    <a:pt x="19" y="4"/>
                  </a:lnTo>
                  <a:lnTo>
                    <a:pt x="33" y="3"/>
                  </a:lnTo>
                  <a:lnTo>
                    <a:pt x="49" y="1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2" y="1"/>
                  </a:lnTo>
                  <a:lnTo>
                    <a:pt x="100" y="4"/>
                  </a:lnTo>
                  <a:lnTo>
                    <a:pt x="100" y="7"/>
                  </a:lnTo>
                  <a:lnTo>
                    <a:pt x="100" y="9"/>
                  </a:lnTo>
                  <a:lnTo>
                    <a:pt x="100" y="12"/>
                  </a:lnTo>
                  <a:lnTo>
                    <a:pt x="100" y="15"/>
                  </a:lnTo>
                  <a:lnTo>
                    <a:pt x="93" y="18"/>
                  </a:lnTo>
                  <a:lnTo>
                    <a:pt x="82" y="20"/>
                  </a:lnTo>
                  <a:lnTo>
                    <a:pt x="68" y="21"/>
                  </a:lnTo>
                  <a:lnTo>
                    <a:pt x="53" y="21"/>
                  </a:lnTo>
                  <a:lnTo>
                    <a:pt x="38" y="21"/>
                  </a:lnTo>
                  <a:lnTo>
                    <a:pt x="24" y="21"/>
                  </a:lnTo>
                  <a:lnTo>
                    <a:pt x="13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151"/>
            <p:cNvSpPr>
              <a:spLocks/>
            </p:cNvSpPr>
            <p:nvPr/>
          </p:nvSpPr>
          <p:spPr bwMode="auto">
            <a:xfrm>
              <a:off x="2674" y="3210"/>
              <a:ext cx="132" cy="14"/>
            </a:xfrm>
            <a:custGeom>
              <a:avLst/>
              <a:gdLst/>
              <a:ahLst/>
              <a:cxnLst>
                <a:cxn ang="0">
                  <a:pos x="1" y="14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8" y="1"/>
                </a:cxn>
                <a:cxn ang="0">
                  <a:pos x="23" y="1"/>
                </a:cxn>
                <a:cxn ang="0">
                  <a:pos x="38" y="0"/>
                </a:cxn>
                <a:cxn ang="0">
                  <a:pos x="54" y="0"/>
                </a:cxn>
                <a:cxn ang="0">
                  <a:pos x="69" y="0"/>
                </a:cxn>
                <a:cxn ang="0">
                  <a:pos x="86" y="0"/>
                </a:cxn>
                <a:cxn ang="0">
                  <a:pos x="101" y="0"/>
                </a:cxn>
                <a:cxn ang="0">
                  <a:pos x="117" y="0"/>
                </a:cxn>
                <a:cxn ang="0">
                  <a:pos x="132" y="0"/>
                </a:cxn>
                <a:cxn ang="0">
                  <a:pos x="116" y="3"/>
                </a:cxn>
                <a:cxn ang="0">
                  <a:pos x="100" y="6"/>
                </a:cxn>
                <a:cxn ang="0">
                  <a:pos x="84" y="9"/>
                </a:cxn>
                <a:cxn ang="0">
                  <a:pos x="67" y="11"/>
                </a:cxn>
                <a:cxn ang="0">
                  <a:pos x="50" y="12"/>
                </a:cxn>
                <a:cxn ang="0">
                  <a:pos x="34" y="13"/>
                </a:cxn>
                <a:cxn ang="0">
                  <a:pos x="18" y="14"/>
                </a:cxn>
                <a:cxn ang="0">
                  <a:pos x="1" y="14"/>
                </a:cxn>
                <a:cxn ang="0">
                  <a:pos x="1" y="14"/>
                </a:cxn>
                <a:cxn ang="0">
                  <a:pos x="1" y="14"/>
                </a:cxn>
              </a:cxnLst>
              <a:rect l="0" t="0" r="r" b="b"/>
              <a:pathLst>
                <a:path w="132" h="14">
                  <a:moveTo>
                    <a:pt x="1" y="14"/>
                  </a:moveTo>
                  <a:lnTo>
                    <a:pt x="0" y="9"/>
                  </a:lnTo>
                  <a:lnTo>
                    <a:pt x="0" y="6"/>
                  </a:lnTo>
                  <a:lnTo>
                    <a:pt x="2" y="3"/>
                  </a:lnTo>
                  <a:lnTo>
                    <a:pt x="8" y="1"/>
                  </a:lnTo>
                  <a:lnTo>
                    <a:pt x="23" y="1"/>
                  </a:lnTo>
                  <a:lnTo>
                    <a:pt x="38" y="0"/>
                  </a:lnTo>
                  <a:lnTo>
                    <a:pt x="54" y="0"/>
                  </a:lnTo>
                  <a:lnTo>
                    <a:pt x="69" y="0"/>
                  </a:lnTo>
                  <a:lnTo>
                    <a:pt x="86" y="0"/>
                  </a:lnTo>
                  <a:lnTo>
                    <a:pt x="101" y="0"/>
                  </a:lnTo>
                  <a:lnTo>
                    <a:pt x="117" y="0"/>
                  </a:lnTo>
                  <a:lnTo>
                    <a:pt x="132" y="0"/>
                  </a:lnTo>
                  <a:lnTo>
                    <a:pt x="116" y="3"/>
                  </a:lnTo>
                  <a:lnTo>
                    <a:pt x="100" y="6"/>
                  </a:lnTo>
                  <a:lnTo>
                    <a:pt x="84" y="9"/>
                  </a:lnTo>
                  <a:lnTo>
                    <a:pt x="67" y="11"/>
                  </a:lnTo>
                  <a:lnTo>
                    <a:pt x="50" y="12"/>
                  </a:lnTo>
                  <a:lnTo>
                    <a:pt x="34" y="13"/>
                  </a:lnTo>
                  <a:lnTo>
                    <a:pt x="18" y="14"/>
                  </a:lnTo>
                  <a:lnTo>
                    <a:pt x="1" y="14"/>
                  </a:lnTo>
                  <a:lnTo>
                    <a:pt x="1" y="14"/>
                  </a:lnTo>
                  <a:lnTo>
                    <a:pt x="1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52"/>
            <p:cNvSpPr>
              <a:spLocks/>
            </p:cNvSpPr>
            <p:nvPr/>
          </p:nvSpPr>
          <p:spPr bwMode="auto">
            <a:xfrm>
              <a:off x="3039" y="3163"/>
              <a:ext cx="83" cy="24"/>
            </a:xfrm>
            <a:custGeom>
              <a:avLst/>
              <a:gdLst/>
              <a:ahLst/>
              <a:cxnLst>
                <a:cxn ang="0">
                  <a:pos x="2" y="24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5" y="11"/>
                </a:cxn>
                <a:cxn ang="0">
                  <a:pos x="18" y="8"/>
                </a:cxn>
                <a:cxn ang="0">
                  <a:pos x="33" y="4"/>
                </a:cxn>
                <a:cxn ang="0">
                  <a:pos x="49" y="1"/>
                </a:cxn>
                <a:cxn ang="0">
                  <a:pos x="64" y="0"/>
                </a:cxn>
                <a:cxn ang="0">
                  <a:pos x="77" y="1"/>
                </a:cxn>
                <a:cxn ang="0">
                  <a:pos x="83" y="6"/>
                </a:cxn>
                <a:cxn ang="0">
                  <a:pos x="82" y="17"/>
                </a:cxn>
                <a:cxn ang="0">
                  <a:pos x="72" y="18"/>
                </a:cxn>
                <a:cxn ang="0">
                  <a:pos x="62" y="19"/>
                </a:cxn>
                <a:cxn ang="0">
                  <a:pos x="52" y="19"/>
                </a:cxn>
                <a:cxn ang="0">
                  <a:pos x="42" y="20"/>
                </a:cxn>
                <a:cxn ang="0">
                  <a:pos x="32" y="21"/>
                </a:cxn>
                <a:cxn ang="0">
                  <a:pos x="23" y="22"/>
                </a:cxn>
                <a:cxn ang="0">
                  <a:pos x="13" y="23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2" y="24"/>
                </a:cxn>
              </a:cxnLst>
              <a:rect l="0" t="0" r="r" b="b"/>
              <a:pathLst>
                <a:path w="83" h="24">
                  <a:moveTo>
                    <a:pt x="2" y="24"/>
                  </a:moveTo>
                  <a:lnTo>
                    <a:pt x="1" y="23"/>
                  </a:lnTo>
                  <a:lnTo>
                    <a:pt x="1" y="22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5" y="11"/>
                  </a:lnTo>
                  <a:lnTo>
                    <a:pt x="18" y="8"/>
                  </a:lnTo>
                  <a:lnTo>
                    <a:pt x="33" y="4"/>
                  </a:lnTo>
                  <a:lnTo>
                    <a:pt x="49" y="1"/>
                  </a:lnTo>
                  <a:lnTo>
                    <a:pt x="64" y="0"/>
                  </a:lnTo>
                  <a:lnTo>
                    <a:pt x="77" y="1"/>
                  </a:lnTo>
                  <a:lnTo>
                    <a:pt x="83" y="6"/>
                  </a:lnTo>
                  <a:lnTo>
                    <a:pt x="82" y="17"/>
                  </a:lnTo>
                  <a:lnTo>
                    <a:pt x="72" y="18"/>
                  </a:lnTo>
                  <a:lnTo>
                    <a:pt x="62" y="19"/>
                  </a:lnTo>
                  <a:lnTo>
                    <a:pt x="52" y="19"/>
                  </a:lnTo>
                  <a:lnTo>
                    <a:pt x="42" y="20"/>
                  </a:lnTo>
                  <a:lnTo>
                    <a:pt x="32" y="21"/>
                  </a:lnTo>
                  <a:lnTo>
                    <a:pt x="23" y="22"/>
                  </a:lnTo>
                  <a:lnTo>
                    <a:pt x="13" y="23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53"/>
            <p:cNvSpPr>
              <a:spLocks/>
            </p:cNvSpPr>
            <p:nvPr/>
          </p:nvSpPr>
          <p:spPr bwMode="auto">
            <a:xfrm>
              <a:off x="3169" y="3150"/>
              <a:ext cx="195" cy="23"/>
            </a:xfrm>
            <a:custGeom>
              <a:avLst/>
              <a:gdLst/>
              <a:ahLst/>
              <a:cxnLst>
                <a:cxn ang="0">
                  <a:pos x="28" y="23"/>
                </a:cxn>
                <a:cxn ang="0">
                  <a:pos x="15" y="22"/>
                </a:cxn>
                <a:cxn ang="0">
                  <a:pos x="7" y="22"/>
                </a:cxn>
                <a:cxn ang="0">
                  <a:pos x="3" y="21"/>
                </a:cxn>
                <a:cxn ang="0">
                  <a:pos x="0" y="20"/>
                </a:cxn>
                <a:cxn ang="0">
                  <a:pos x="6" y="18"/>
                </a:cxn>
                <a:cxn ang="0">
                  <a:pos x="16" y="16"/>
                </a:cxn>
                <a:cxn ang="0">
                  <a:pos x="27" y="14"/>
                </a:cxn>
                <a:cxn ang="0">
                  <a:pos x="41" y="12"/>
                </a:cxn>
                <a:cxn ang="0">
                  <a:pos x="55" y="10"/>
                </a:cxn>
                <a:cxn ang="0">
                  <a:pos x="71" y="8"/>
                </a:cxn>
                <a:cxn ang="0">
                  <a:pos x="87" y="6"/>
                </a:cxn>
                <a:cxn ang="0">
                  <a:pos x="103" y="4"/>
                </a:cxn>
                <a:cxn ang="0">
                  <a:pos x="120" y="3"/>
                </a:cxn>
                <a:cxn ang="0">
                  <a:pos x="136" y="1"/>
                </a:cxn>
                <a:cxn ang="0">
                  <a:pos x="150" y="1"/>
                </a:cxn>
                <a:cxn ang="0">
                  <a:pos x="164" y="0"/>
                </a:cxn>
                <a:cxn ang="0">
                  <a:pos x="175" y="0"/>
                </a:cxn>
                <a:cxn ang="0">
                  <a:pos x="185" y="1"/>
                </a:cxn>
                <a:cxn ang="0">
                  <a:pos x="191" y="2"/>
                </a:cxn>
                <a:cxn ang="0">
                  <a:pos x="195" y="4"/>
                </a:cxn>
                <a:cxn ang="0">
                  <a:pos x="193" y="9"/>
                </a:cxn>
                <a:cxn ang="0">
                  <a:pos x="191" y="13"/>
                </a:cxn>
                <a:cxn ang="0">
                  <a:pos x="188" y="16"/>
                </a:cxn>
                <a:cxn ang="0">
                  <a:pos x="184" y="19"/>
                </a:cxn>
                <a:cxn ang="0">
                  <a:pos x="150" y="20"/>
                </a:cxn>
                <a:cxn ang="0">
                  <a:pos x="124" y="21"/>
                </a:cxn>
                <a:cxn ang="0">
                  <a:pos x="103" y="22"/>
                </a:cxn>
                <a:cxn ang="0">
                  <a:pos x="87" y="22"/>
                </a:cxn>
                <a:cxn ang="0">
                  <a:pos x="74" y="23"/>
                </a:cxn>
                <a:cxn ang="0">
                  <a:pos x="61" y="23"/>
                </a:cxn>
                <a:cxn ang="0">
                  <a:pos x="46" y="23"/>
                </a:cxn>
                <a:cxn ang="0">
                  <a:pos x="28" y="23"/>
                </a:cxn>
                <a:cxn ang="0">
                  <a:pos x="28" y="23"/>
                </a:cxn>
                <a:cxn ang="0">
                  <a:pos x="28" y="23"/>
                </a:cxn>
              </a:cxnLst>
              <a:rect l="0" t="0" r="r" b="b"/>
              <a:pathLst>
                <a:path w="195" h="23">
                  <a:moveTo>
                    <a:pt x="28" y="23"/>
                  </a:moveTo>
                  <a:lnTo>
                    <a:pt x="15" y="22"/>
                  </a:lnTo>
                  <a:lnTo>
                    <a:pt x="7" y="22"/>
                  </a:lnTo>
                  <a:lnTo>
                    <a:pt x="3" y="21"/>
                  </a:lnTo>
                  <a:lnTo>
                    <a:pt x="0" y="20"/>
                  </a:lnTo>
                  <a:lnTo>
                    <a:pt x="6" y="18"/>
                  </a:lnTo>
                  <a:lnTo>
                    <a:pt x="16" y="16"/>
                  </a:lnTo>
                  <a:lnTo>
                    <a:pt x="27" y="14"/>
                  </a:lnTo>
                  <a:lnTo>
                    <a:pt x="41" y="12"/>
                  </a:lnTo>
                  <a:lnTo>
                    <a:pt x="55" y="10"/>
                  </a:lnTo>
                  <a:lnTo>
                    <a:pt x="71" y="8"/>
                  </a:lnTo>
                  <a:lnTo>
                    <a:pt x="87" y="6"/>
                  </a:lnTo>
                  <a:lnTo>
                    <a:pt x="103" y="4"/>
                  </a:lnTo>
                  <a:lnTo>
                    <a:pt x="120" y="3"/>
                  </a:lnTo>
                  <a:lnTo>
                    <a:pt x="136" y="1"/>
                  </a:lnTo>
                  <a:lnTo>
                    <a:pt x="150" y="1"/>
                  </a:lnTo>
                  <a:lnTo>
                    <a:pt x="164" y="0"/>
                  </a:lnTo>
                  <a:lnTo>
                    <a:pt x="175" y="0"/>
                  </a:lnTo>
                  <a:lnTo>
                    <a:pt x="185" y="1"/>
                  </a:lnTo>
                  <a:lnTo>
                    <a:pt x="191" y="2"/>
                  </a:lnTo>
                  <a:lnTo>
                    <a:pt x="195" y="4"/>
                  </a:lnTo>
                  <a:lnTo>
                    <a:pt x="193" y="9"/>
                  </a:lnTo>
                  <a:lnTo>
                    <a:pt x="191" y="13"/>
                  </a:lnTo>
                  <a:lnTo>
                    <a:pt x="188" y="16"/>
                  </a:lnTo>
                  <a:lnTo>
                    <a:pt x="184" y="19"/>
                  </a:lnTo>
                  <a:lnTo>
                    <a:pt x="150" y="20"/>
                  </a:lnTo>
                  <a:lnTo>
                    <a:pt x="124" y="21"/>
                  </a:lnTo>
                  <a:lnTo>
                    <a:pt x="103" y="22"/>
                  </a:lnTo>
                  <a:lnTo>
                    <a:pt x="87" y="22"/>
                  </a:lnTo>
                  <a:lnTo>
                    <a:pt x="74" y="23"/>
                  </a:lnTo>
                  <a:lnTo>
                    <a:pt x="61" y="23"/>
                  </a:lnTo>
                  <a:lnTo>
                    <a:pt x="46" y="23"/>
                  </a:lnTo>
                  <a:lnTo>
                    <a:pt x="28" y="23"/>
                  </a:lnTo>
                  <a:lnTo>
                    <a:pt x="28" y="23"/>
                  </a:lnTo>
                  <a:lnTo>
                    <a:pt x="28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154"/>
            <p:cNvSpPr>
              <a:spLocks/>
            </p:cNvSpPr>
            <p:nvPr/>
          </p:nvSpPr>
          <p:spPr bwMode="auto">
            <a:xfrm>
              <a:off x="2681" y="3080"/>
              <a:ext cx="153" cy="16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2" y="12"/>
                </a:cxn>
                <a:cxn ang="0">
                  <a:pos x="1" y="10"/>
                </a:cxn>
                <a:cxn ang="0">
                  <a:pos x="1" y="7"/>
                </a:cxn>
                <a:cxn ang="0">
                  <a:pos x="0" y="3"/>
                </a:cxn>
                <a:cxn ang="0">
                  <a:pos x="7" y="1"/>
                </a:cxn>
                <a:cxn ang="0">
                  <a:pos x="23" y="0"/>
                </a:cxn>
                <a:cxn ang="0">
                  <a:pos x="45" y="0"/>
                </a:cxn>
                <a:cxn ang="0">
                  <a:pos x="72" y="0"/>
                </a:cxn>
                <a:cxn ang="0">
                  <a:pos x="98" y="2"/>
                </a:cxn>
                <a:cxn ang="0">
                  <a:pos x="122" y="4"/>
                </a:cxn>
                <a:cxn ang="0">
                  <a:pos x="141" y="8"/>
                </a:cxn>
                <a:cxn ang="0">
                  <a:pos x="153" y="12"/>
                </a:cxn>
                <a:cxn ang="0">
                  <a:pos x="133" y="12"/>
                </a:cxn>
                <a:cxn ang="0">
                  <a:pos x="115" y="12"/>
                </a:cxn>
                <a:cxn ang="0">
                  <a:pos x="96" y="13"/>
                </a:cxn>
                <a:cxn ang="0">
                  <a:pos x="77" y="14"/>
                </a:cxn>
                <a:cxn ang="0">
                  <a:pos x="57" y="14"/>
                </a:cxn>
                <a:cxn ang="0">
                  <a:pos x="39" y="15"/>
                </a:cxn>
                <a:cxn ang="0">
                  <a:pos x="21" y="16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4" y="16"/>
                </a:cxn>
              </a:cxnLst>
              <a:rect l="0" t="0" r="r" b="b"/>
              <a:pathLst>
                <a:path w="153" h="16">
                  <a:moveTo>
                    <a:pt x="4" y="16"/>
                  </a:moveTo>
                  <a:lnTo>
                    <a:pt x="2" y="12"/>
                  </a:lnTo>
                  <a:lnTo>
                    <a:pt x="1" y="10"/>
                  </a:lnTo>
                  <a:lnTo>
                    <a:pt x="1" y="7"/>
                  </a:lnTo>
                  <a:lnTo>
                    <a:pt x="0" y="3"/>
                  </a:lnTo>
                  <a:lnTo>
                    <a:pt x="7" y="1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72" y="0"/>
                  </a:lnTo>
                  <a:lnTo>
                    <a:pt x="98" y="2"/>
                  </a:lnTo>
                  <a:lnTo>
                    <a:pt x="122" y="4"/>
                  </a:lnTo>
                  <a:lnTo>
                    <a:pt x="141" y="8"/>
                  </a:lnTo>
                  <a:lnTo>
                    <a:pt x="153" y="12"/>
                  </a:lnTo>
                  <a:lnTo>
                    <a:pt x="133" y="12"/>
                  </a:lnTo>
                  <a:lnTo>
                    <a:pt x="115" y="12"/>
                  </a:lnTo>
                  <a:lnTo>
                    <a:pt x="96" y="13"/>
                  </a:lnTo>
                  <a:lnTo>
                    <a:pt x="77" y="14"/>
                  </a:lnTo>
                  <a:lnTo>
                    <a:pt x="57" y="14"/>
                  </a:lnTo>
                  <a:lnTo>
                    <a:pt x="39" y="15"/>
                  </a:lnTo>
                  <a:lnTo>
                    <a:pt x="21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155"/>
            <p:cNvSpPr>
              <a:spLocks/>
            </p:cNvSpPr>
            <p:nvPr/>
          </p:nvSpPr>
          <p:spPr bwMode="auto">
            <a:xfrm>
              <a:off x="3141" y="3029"/>
              <a:ext cx="117" cy="21"/>
            </a:xfrm>
            <a:custGeom>
              <a:avLst/>
              <a:gdLst/>
              <a:ahLst/>
              <a:cxnLst>
                <a:cxn ang="0">
                  <a:pos x="4" y="21"/>
                </a:cxn>
                <a:cxn ang="0">
                  <a:pos x="3" y="20"/>
                </a:cxn>
                <a:cxn ang="0">
                  <a:pos x="2" y="19"/>
                </a:cxn>
                <a:cxn ang="0">
                  <a:pos x="1" y="19"/>
                </a:cxn>
                <a:cxn ang="0">
                  <a:pos x="0" y="18"/>
                </a:cxn>
                <a:cxn ang="0">
                  <a:pos x="11" y="11"/>
                </a:cxn>
                <a:cxn ang="0">
                  <a:pos x="23" y="7"/>
                </a:cxn>
                <a:cxn ang="0">
                  <a:pos x="37" y="3"/>
                </a:cxn>
                <a:cxn ang="0">
                  <a:pos x="53" y="1"/>
                </a:cxn>
                <a:cxn ang="0">
                  <a:pos x="70" y="0"/>
                </a:cxn>
                <a:cxn ang="0">
                  <a:pos x="86" y="0"/>
                </a:cxn>
                <a:cxn ang="0">
                  <a:pos x="102" y="0"/>
                </a:cxn>
                <a:cxn ang="0">
                  <a:pos x="117" y="1"/>
                </a:cxn>
                <a:cxn ang="0">
                  <a:pos x="117" y="4"/>
                </a:cxn>
                <a:cxn ang="0">
                  <a:pos x="117" y="6"/>
                </a:cxn>
                <a:cxn ang="0">
                  <a:pos x="117" y="10"/>
                </a:cxn>
                <a:cxn ang="0">
                  <a:pos x="116" y="15"/>
                </a:cxn>
                <a:cxn ang="0">
                  <a:pos x="107" y="18"/>
                </a:cxn>
                <a:cxn ang="0">
                  <a:pos x="95" y="19"/>
                </a:cxn>
                <a:cxn ang="0">
                  <a:pos x="79" y="20"/>
                </a:cxn>
                <a:cxn ang="0">
                  <a:pos x="62" y="21"/>
                </a:cxn>
                <a:cxn ang="0">
                  <a:pos x="43" y="21"/>
                </a:cxn>
                <a:cxn ang="0">
                  <a:pos x="27" y="21"/>
                </a:cxn>
                <a:cxn ang="0">
                  <a:pos x="14" y="21"/>
                </a:cxn>
                <a:cxn ang="0">
                  <a:pos x="4" y="21"/>
                </a:cxn>
                <a:cxn ang="0">
                  <a:pos x="4" y="21"/>
                </a:cxn>
                <a:cxn ang="0">
                  <a:pos x="4" y="21"/>
                </a:cxn>
              </a:cxnLst>
              <a:rect l="0" t="0" r="r" b="b"/>
              <a:pathLst>
                <a:path w="117" h="21">
                  <a:moveTo>
                    <a:pt x="4" y="21"/>
                  </a:moveTo>
                  <a:lnTo>
                    <a:pt x="3" y="20"/>
                  </a:lnTo>
                  <a:lnTo>
                    <a:pt x="2" y="19"/>
                  </a:lnTo>
                  <a:lnTo>
                    <a:pt x="1" y="19"/>
                  </a:lnTo>
                  <a:lnTo>
                    <a:pt x="0" y="18"/>
                  </a:lnTo>
                  <a:lnTo>
                    <a:pt x="11" y="11"/>
                  </a:lnTo>
                  <a:lnTo>
                    <a:pt x="23" y="7"/>
                  </a:lnTo>
                  <a:lnTo>
                    <a:pt x="37" y="3"/>
                  </a:lnTo>
                  <a:lnTo>
                    <a:pt x="53" y="1"/>
                  </a:lnTo>
                  <a:lnTo>
                    <a:pt x="70" y="0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17" y="1"/>
                  </a:lnTo>
                  <a:lnTo>
                    <a:pt x="117" y="4"/>
                  </a:lnTo>
                  <a:lnTo>
                    <a:pt x="117" y="6"/>
                  </a:lnTo>
                  <a:lnTo>
                    <a:pt x="117" y="10"/>
                  </a:lnTo>
                  <a:lnTo>
                    <a:pt x="116" y="15"/>
                  </a:lnTo>
                  <a:lnTo>
                    <a:pt x="107" y="18"/>
                  </a:lnTo>
                  <a:lnTo>
                    <a:pt x="95" y="19"/>
                  </a:lnTo>
                  <a:lnTo>
                    <a:pt x="79" y="20"/>
                  </a:lnTo>
                  <a:lnTo>
                    <a:pt x="62" y="21"/>
                  </a:lnTo>
                  <a:lnTo>
                    <a:pt x="43" y="21"/>
                  </a:lnTo>
                  <a:lnTo>
                    <a:pt x="27" y="21"/>
                  </a:lnTo>
                  <a:lnTo>
                    <a:pt x="1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156"/>
            <p:cNvSpPr>
              <a:spLocks/>
            </p:cNvSpPr>
            <p:nvPr/>
          </p:nvSpPr>
          <p:spPr bwMode="auto">
            <a:xfrm>
              <a:off x="3104" y="3038"/>
              <a:ext cx="30" cy="11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2" y="10"/>
                </a:cxn>
                <a:cxn ang="0">
                  <a:pos x="1" y="10"/>
                </a:cxn>
                <a:cxn ang="0">
                  <a:pos x="1" y="8"/>
                </a:cxn>
                <a:cxn ang="0">
                  <a:pos x="0" y="6"/>
                </a:cxn>
                <a:cxn ang="0">
                  <a:pos x="6" y="3"/>
                </a:cxn>
                <a:cxn ang="0">
                  <a:pos x="13" y="1"/>
                </a:cxn>
                <a:cxn ang="0">
                  <a:pos x="22" y="0"/>
                </a:cxn>
                <a:cxn ang="0">
                  <a:pos x="30" y="1"/>
                </a:cxn>
                <a:cxn ang="0">
                  <a:pos x="29" y="3"/>
                </a:cxn>
                <a:cxn ang="0">
                  <a:pos x="29" y="5"/>
                </a:cxn>
                <a:cxn ang="0">
                  <a:pos x="29" y="8"/>
                </a:cxn>
                <a:cxn ang="0">
                  <a:pos x="28" y="10"/>
                </a:cxn>
                <a:cxn ang="0">
                  <a:pos x="22" y="10"/>
                </a:cxn>
                <a:cxn ang="0">
                  <a:pos x="15" y="10"/>
                </a:cxn>
                <a:cxn ang="0">
                  <a:pos x="9" y="11"/>
                </a:cxn>
                <a:cxn ang="0">
                  <a:pos x="3" y="11"/>
                </a:cxn>
                <a:cxn ang="0">
                  <a:pos x="3" y="11"/>
                </a:cxn>
                <a:cxn ang="0">
                  <a:pos x="3" y="11"/>
                </a:cxn>
              </a:cxnLst>
              <a:rect l="0" t="0" r="r" b="b"/>
              <a:pathLst>
                <a:path w="30" h="11">
                  <a:moveTo>
                    <a:pt x="3" y="11"/>
                  </a:moveTo>
                  <a:lnTo>
                    <a:pt x="2" y="10"/>
                  </a:lnTo>
                  <a:lnTo>
                    <a:pt x="1" y="10"/>
                  </a:lnTo>
                  <a:lnTo>
                    <a:pt x="1" y="8"/>
                  </a:lnTo>
                  <a:lnTo>
                    <a:pt x="0" y="6"/>
                  </a:lnTo>
                  <a:lnTo>
                    <a:pt x="6" y="3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0" y="1"/>
                  </a:lnTo>
                  <a:lnTo>
                    <a:pt x="29" y="3"/>
                  </a:lnTo>
                  <a:lnTo>
                    <a:pt x="29" y="5"/>
                  </a:lnTo>
                  <a:lnTo>
                    <a:pt x="29" y="8"/>
                  </a:lnTo>
                  <a:lnTo>
                    <a:pt x="28" y="10"/>
                  </a:lnTo>
                  <a:lnTo>
                    <a:pt x="22" y="10"/>
                  </a:lnTo>
                  <a:lnTo>
                    <a:pt x="15" y="10"/>
                  </a:lnTo>
                  <a:lnTo>
                    <a:pt x="9" y="11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157"/>
            <p:cNvSpPr>
              <a:spLocks/>
            </p:cNvSpPr>
            <p:nvPr/>
          </p:nvSpPr>
          <p:spPr bwMode="auto">
            <a:xfrm>
              <a:off x="2678" y="2942"/>
              <a:ext cx="123" cy="20"/>
            </a:xfrm>
            <a:custGeom>
              <a:avLst/>
              <a:gdLst/>
              <a:ahLst/>
              <a:cxnLst>
                <a:cxn ang="0">
                  <a:pos x="5" y="20"/>
                </a:cxn>
                <a:cxn ang="0">
                  <a:pos x="1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0" y="8"/>
                </a:cxn>
                <a:cxn ang="0">
                  <a:pos x="7" y="5"/>
                </a:cxn>
                <a:cxn ang="0">
                  <a:pos x="20" y="3"/>
                </a:cxn>
                <a:cxn ang="0">
                  <a:pos x="38" y="1"/>
                </a:cxn>
                <a:cxn ang="0">
                  <a:pos x="58" y="0"/>
                </a:cxn>
                <a:cxn ang="0">
                  <a:pos x="79" y="1"/>
                </a:cxn>
                <a:cxn ang="0">
                  <a:pos x="98" y="1"/>
                </a:cxn>
                <a:cxn ang="0">
                  <a:pos x="113" y="3"/>
                </a:cxn>
                <a:cxn ang="0">
                  <a:pos x="123" y="3"/>
                </a:cxn>
                <a:cxn ang="0">
                  <a:pos x="123" y="4"/>
                </a:cxn>
                <a:cxn ang="0">
                  <a:pos x="123" y="5"/>
                </a:cxn>
                <a:cxn ang="0">
                  <a:pos x="123" y="7"/>
                </a:cxn>
                <a:cxn ang="0">
                  <a:pos x="123" y="8"/>
                </a:cxn>
                <a:cxn ang="0">
                  <a:pos x="90" y="12"/>
                </a:cxn>
                <a:cxn ang="0">
                  <a:pos x="63" y="15"/>
                </a:cxn>
                <a:cxn ang="0">
                  <a:pos x="45" y="17"/>
                </a:cxn>
                <a:cxn ang="0">
                  <a:pos x="32" y="18"/>
                </a:cxn>
                <a:cxn ang="0">
                  <a:pos x="22" y="19"/>
                </a:cxn>
                <a:cxn ang="0">
                  <a:pos x="16" y="20"/>
                </a:cxn>
                <a:cxn ang="0">
                  <a:pos x="10" y="20"/>
                </a:cxn>
                <a:cxn ang="0">
                  <a:pos x="5" y="20"/>
                </a:cxn>
                <a:cxn ang="0">
                  <a:pos x="5" y="20"/>
                </a:cxn>
                <a:cxn ang="0">
                  <a:pos x="5" y="20"/>
                </a:cxn>
              </a:cxnLst>
              <a:rect l="0" t="0" r="r" b="b"/>
              <a:pathLst>
                <a:path w="123" h="20">
                  <a:moveTo>
                    <a:pt x="5" y="20"/>
                  </a:moveTo>
                  <a:lnTo>
                    <a:pt x="1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8"/>
                  </a:lnTo>
                  <a:lnTo>
                    <a:pt x="7" y="5"/>
                  </a:lnTo>
                  <a:lnTo>
                    <a:pt x="20" y="3"/>
                  </a:lnTo>
                  <a:lnTo>
                    <a:pt x="38" y="1"/>
                  </a:lnTo>
                  <a:lnTo>
                    <a:pt x="58" y="0"/>
                  </a:lnTo>
                  <a:lnTo>
                    <a:pt x="79" y="1"/>
                  </a:lnTo>
                  <a:lnTo>
                    <a:pt x="98" y="1"/>
                  </a:lnTo>
                  <a:lnTo>
                    <a:pt x="113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3" y="5"/>
                  </a:lnTo>
                  <a:lnTo>
                    <a:pt x="123" y="7"/>
                  </a:lnTo>
                  <a:lnTo>
                    <a:pt x="123" y="8"/>
                  </a:lnTo>
                  <a:lnTo>
                    <a:pt x="90" y="12"/>
                  </a:lnTo>
                  <a:lnTo>
                    <a:pt x="63" y="15"/>
                  </a:lnTo>
                  <a:lnTo>
                    <a:pt x="45" y="17"/>
                  </a:lnTo>
                  <a:lnTo>
                    <a:pt x="32" y="18"/>
                  </a:lnTo>
                  <a:lnTo>
                    <a:pt x="22" y="19"/>
                  </a:lnTo>
                  <a:lnTo>
                    <a:pt x="16" y="20"/>
                  </a:lnTo>
                  <a:lnTo>
                    <a:pt x="10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158"/>
            <p:cNvSpPr>
              <a:spLocks/>
            </p:cNvSpPr>
            <p:nvPr/>
          </p:nvSpPr>
          <p:spPr bwMode="auto">
            <a:xfrm>
              <a:off x="2831" y="2937"/>
              <a:ext cx="53" cy="14"/>
            </a:xfrm>
            <a:custGeom>
              <a:avLst/>
              <a:gdLst/>
              <a:ahLst/>
              <a:cxnLst>
                <a:cxn ang="0">
                  <a:pos x="4" y="14"/>
                </a:cxn>
                <a:cxn ang="0">
                  <a:pos x="3" y="14"/>
                </a:cxn>
                <a:cxn ang="0">
                  <a:pos x="2" y="14"/>
                </a:cxn>
                <a:cxn ang="0">
                  <a:pos x="1" y="14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1" y="8"/>
                </a:cxn>
                <a:cxn ang="0">
                  <a:pos x="2" y="5"/>
                </a:cxn>
                <a:cxn ang="0">
                  <a:pos x="4" y="2"/>
                </a:cxn>
                <a:cxn ang="0">
                  <a:pos x="18" y="1"/>
                </a:cxn>
                <a:cxn ang="0">
                  <a:pos x="28" y="1"/>
                </a:cxn>
                <a:cxn ang="0">
                  <a:pos x="35" y="1"/>
                </a:cxn>
                <a:cxn ang="0">
                  <a:pos x="41" y="0"/>
                </a:cxn>
                <a:cxn ang="0">
                  <a:pos x="45" y="0"/>
                </a:cxn>
                <a:cxn ang="0">
                  <a:pos x="48" y="0"/>
                </a:cxn>
                <a:cxn ang="0">
                  <a:pos x="50" y="1"/>
                </a:cxn>
                <a:cxn ang="0">
                  <a:pos x="53" y="1"/>
                </a:cxn>
                <a:cxn ang="0">
                  <a:pos x="50" y="6"/>
                </a:cxn>
                <a:cxn ang="0">
                  <a:pos x="45" y="11"/>
                </a:cxn>
                <a:cxn ang="0">
                  <a:pos x="38" y="13"/>
                </a:cxn>
                <a:cxn ang="0">
                  <a:pos x="30" y="14"/>
                </a:cxn>
                <a:cxn ang="0">
                  <a:pos x="22" y="14"/>
                </a:cxn>
                <a:cxn ang="0">
                  <a:pos x="15" y="14"/>
                </a:cxn>
                <a:cxn ang="0">
                  <a:pos x="8" y="14"/>
                </a:cxn>
                <a:cxn ang="0">
                  <a:pos x="4" y="14"/>
                </a:cxn>
                <a:cxn ang="0">
                  <a:pos x="4" y="14"/>
                </a:cxn>
                <a:cxn ang="0">
                  <a:pos x="4" y="14"/>
                </a:cxn>
              </a:cxnLst>
              <a:rect l="0" t="0" r="r" b="b"/>
              <a:pathLst>
                <a:path w="53" h="14">
                  <a:moveTo>
                    <a:pt x="4" y="14"/>
                  </a:moveTo>
                  <a:lnTo>
                    <a:pt x="3" y="14"/>
                  </a:lnTo>
                  <a:lnTo>
                    <a:pt x="2" y="14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8"/>
                  </a:lnTo>
                  <a:lnTo>
                    <a:pt x="2" y="5"/>
                  </a:lnTo>
                  <a:lnTo>
                    <a:pt x="4" y="2"/>
                  </a:lnTo>
                  <a:lnTo>
                    <a:pt x="18" y="1"/>
                  </a:lnTo>
                  <a:lnTo>
                    <a:pt x="28" y="1"/>
                  </a:lnTo>
                  <a:lnTo>
                    <a:pt x="35" y="1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3" y="1"/>
                  </a:lnTo>
                  <a:lnTo>
                    <a:pt x="50" y="6"/>
                  </a:lnTo>
                  <a:lnTo>
                    <a:pt x="45" y="11"/>
                  </a:lnTo>
                  <a:lnTo>
                    <a:pt x="38" y="13"/>
                  </a:lnTo>
                  <a:lnTo>
                    <a:pt x="30" y="14"/>
                  </a:lnTo>
                  <a:lnTo>
                    <a:pt x="22" y="14"/>
                  </a:lnTo>
                  <a:lnTo>
                    <a:pt x="15" y="14"/>
                  </a:lnTo>
                  <a:lnTo>
                    <a:pt x="8" y="14"/>
                  </a:lnTo>
                  <a:lnTo>
                    <a:pt x="4" y="14"/>
                  </a:lnTo>
                  <a:lnTo>
                    <a:pt x="4" y="14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159"/>
            <p:cNvSpPr>
              <a:spLocks/>
            </p:cNvSpPr>
            <p:nvPr/>
          </p:nvSpPr>
          <p:spPr bwMode="auto">
            <a:xfrm>
              <a:off x="3075" y="2896"/>
              <a:ext cx="37" cy="14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1"/>
                </a:cxn>
                <a:cxn ang="0">
                  <a:pos x="5" y="1"/>
                </a:cxn>
                <a:cxn ang="0">
                  <a:pos x="10" y="1"/>
                </a:cxn>
                <a:cxn ang="0">
                  <a:pos x="14" y="1"/>
                </a:cxn>
                <a:cxn ang="0">
                  <a:pos x="19" y="0"/>
                </a:cxn>
                <a:cxn ang="0">
                  <a:pos x="23" y="0"/>
                </a:cxn>
                <a:cxn ang="0">
                  <a:pos x="27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36" y="2"/>
                </a:cxn>
                <a:cxn ang="0">
                  <a:pos x="36" y="3"/>
                </a:cxn>
                <a:cxn ang="0">
                  <a:pos x="36" y="5"/>
                </a:cxn>
                <a:cxn ang="0">
                  <a:pos x="37" y="7"/>
                </a:cxn>
                <a:cxn ang="0">
                  <a:pos x="36" y="8"/>
                </a:cxn>
                <a:cxn ang="0">
                  <a:pos x="35" y="8"/>
                </a:cxn>
                <a:cxn ang="0">
                  <a:pos x="34" y="9"/>
                </a:cxn>
                <a:cxn ang="0">
                  <a:pos x="31" y="9"/>
                </a:cxn>
                <a:cxn ang="0">
                  <a:pos x="27" y="10"/>
                </a:cxn>
                <a:cxn ang="0">
                  <a:pos x="21" y="11"/>
                </a:cxn>
                <a:cxn ang="0">
                  <a:pos x="13" y="12"/>
                </a:cxn>
                <a:cxn ang="0">
                  <a:pos x="2" y="14"/>
                </a:cxn>
                <a:cxn ang="0">
                  <a:pos x="2" y="14"/>
                </a:cxn>
                <a:cxn ang="0">
                  <a:pos x="2" y="14"/>
                </a:cxn>
              </a:cxnLst>
              <a:rect l="0" t="0" r="r" b="b"/>
              <a:pathLst>
                <a:path w="37" h="14">
                  <a:moveTo>
                    <a:pt x="2" y="14"/>
                  </a:moveTo>
                  <a:lnTo>
                    <a:pt x="0" y="9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1"/>
                  </a:lnTo>
                  <a:lnTo>
                    <a:pt x="5" y="1"/>
                  </a:lnTo>
                  <a:lnTo>
                    <a:pt x="10" y="1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36" y="2"/>
                  </a:lnTo>
                  <a:lnTo>
                    <a:pt x="36" y="3"/>
                  </a:lnTo>
                  <a:lnTo>
                    <a:pt x="36" y="5"/>
                  </a:lnTo>
                  <a:lnTo>
                    <a:pt x="37" y="7"/>
                  </a:lnTo>
                  <a:lnTo>
                    <a:pt x="36" y="8"/>
                  </a:lnTo>
                  <a:lnTo>
                    <a:pt x="35" y="8"/>
                  </a:lnTo>
                  <a:lnTo>
                    <a:pt x="34" y="9"/>
                  </a:lnTo>
                  <a:lnTo>
                    <a:pt x="31" y="9"/>
                  </a:lnTo>
                  <a:lnTo>
                    <a:pt x="27" y="10"/>
                  </a:lnTo>
                  <a:lnTo>
                    <a:pt x="21" y="11"/>
                  </a:lnTo>
                  <a:lnTo>
                    <a:pt x="13" y="1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160"/>
            <p:cNvSpPr>
              <a:spLocks/>
            </p:cNvSpPr>
            <p:nvPr/>
          </p:nvSpPr>
          <p:spPr bwMode="auto">
            <a:xfrm>
              <a:off x="3149" y="2881"/>
              <a:ext cx="129" cy="24"/>
            </a:xfrm>
            <a:custGeom>
              <a:avLst/>
              <a:gdLst/>
              <a:ahLst/>
              <a:cxnLst>
                <a:cxn ang="0">
                  <a:pos x="6" y="24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20"/>
                </a:cxn>
                <a:cxn ang="0">
                  <a:pos x="0" y="19"/>
                </a:cxn>
                <a:cxn ang="0">
                  <a:pos x="10" y="14"/>
                </a:cxn>
                <a:cxn ang="0">
                  <a:pos x="24" y="10"/>
                </a:cxn>
                <a:cxn ang="0">
                  <a:pos x="42" y="7"/>
                </a:cxn>
                <a:cxn ang="0">
                  <a:pos x="62" y="4"/>
                </a:cxn>
                <a:cxn ang="0">
                  <a:pos x="82" y="2"/>
                </a:cxn>
                <a:cxn ang="0">
                  <a:pos x="100" y="1"/>
                </a:cxn>
                <a:cxn ang="0">
                  <a:pos x="116" y="0"/>
                </a:cxn>
                <a:cxn ang="0">
                  <a:pos x="128" y="1"/>
                </a:cxn>
                <a:cxn ang="0">
                  <a:pos x="129" y="6"/>
                </a:cxn>
                <a:cxn ang="0">
                  <a:pos x="129" y="9"/>
                </a:cxn>
                <a:cxn ang="0">
                  <a:pos x="128" y="12"/>
                </a:cxn>
                <a:cxn ang="0">
                  <a:pos x="125" y="14"/>
                </a:cxn>
                <a:cxn ang="0">
                  <a:pos x="110" y="16"/>
                </a:cxn>
                <a:cxn ang="0">
                  <a:pos x="95" y="18"/>
                </a:cxn>
                <a:cxn ang="0">
                  <a:pos x="81" y="19"/>
                </a:cxn>
                <a:cxn ang="0">
                  <a:pos x="66" y="20"/>
                </a:cxn>
                <a:cxn ang="0">
                  <a:pos x="50" y="21"/>
                </a:cxn>
                <a:cxn ang="0">
                  <a:pos x="35" y="22"/>
                </a:cxn>
                <a:cxn ang="0">
                  <a:pos x="20" y="23"/>
                </a:cxn>
                <a:cxn ang="0">
                  <a:pos x="6" y="24"/>
                </a:cxn>
                <a:cxn ang="0">
                  <a:pos x="6" y="24"/>
                </a:cxn>
                <a:cxn ang="0">
                  <a:pos x="6" y="24"/>
                </a:cxn>
              </a:cxnLst>
              <a:rect l="0" t="0" r="r" b="b"/>
              <a:pathLst>
                <a:path w="129" h="24">
                  <a:moveTo>
                    <a:pt x="6" y="24"/>
                  </a:moveTo>
                  <a:lnTo>
                    <a:pt x="4" y="23"/>
                  </a:lnTo>
                  <a:lnTo>
                    <a:pt x="2" y="21"/>
                  </a:lnTo>
                  <a:lnTo>
                    <a:pt x="1" y="20"/>
                  </a:lnTo>
                  <a:lnTo>
                    <a:pt x="0" y="19"/>
                  </a:lnTo>
                  <a:lnTo>
                    <a:pt x="10" y="14"/>
                  </a:lnTo>
                  <a:lnTo>
                    <a:pt x="24" y="10"/>
                  </a:lnTo>
                  <a:lnTo>
                    <a:pt x="42" y="7"/>
                  </a:lnTo>
                  <a:lnTo>
                    <a:pt x="62" y="4"/>
                  </a:lnTo>
                  <a:lnTo>
                    <a:pt x="82" y="2"/>
                  </a:lnTo>
                  <a:lnTo>
                    <a:pt x="100" y="1"/>
                  </a:lnTo>
                  <a:lnTo>
                    <a:pt x="116" y="0"/>
                  </a:lnTo>
                  <a:lnTo>
                    <a:pt x="128" y="1"/>
                  </a:lnTo>
                  <a:lnTo>
                    <a:pt x="129" y="6"/>
                  </a:lnTo>
                  <a:lnTo>
                    <a:pt x="129" y="9"/>
                  </a:lnTo>
                  <a:lnTo>
                    <a:pt x="128" y="12"/>
                  </a:lnTo>
                  <a:lnTo>
                    <a:pt x="125" y="14"/>
                  </a:lnTo>
                  <a:lnTo>
                    <a:pt x="110" y="16"/>
                  </a:lnTo>
                  <a:lnTo>
                    <a:pt x="95" y="18"/>
                  </a:lnTo>
                  <a:lnTo>
                    <a:pt x="81" y="19"/>
                  </a:lnTo>
                  <a:lnTo>
                    <a:pt x="66" y="20"/>
                  </a:lnTo>
                  <a:lnTo>
                    <a:pt x="50" y="21"/>
                  </a:lnTo>
                  <a:lnTo>
                    <a:pt x="35" y="22"/>
                  </a:lnTo>
                  <a:lnTo>
                    <a:pt x="20" y="23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161"/>
            <p:cNvSpPr>
              <a:spLocks/>
            </p:cNvSpPr>
            <p:nvPr/>
          </p:nvSpPr>
          <p:spPr bwMode="auto">
            <a:xfrm>
              <a:off x="2716" y="2811"/>
              <a:ext cx="159" cy="25"/>
            </a:xfrm>
            <a:custGeom>
              <a:avLst/>
              <a:gdLst/>
              <a:ahLst/>
              <a:cxnLst>
                <a:cxn ang="0">
                  <a:pos x="1" y="25"/>
                </a:cxn>
                <a:cxn ang="0">
                  <a:pos x="0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2" y="5"/>
                </a:cxn>
                <a:cxn ang="0">
                  <a:pos x="28" y="1"/>
                </a:cxn>
                <a:cxn ang="0">
                  <a:pos x="50" y="0"/>
                </a:cxn>
                <a:cxn ang="0">
                  <a:pos x="74" y="1"/>
                </a:cxn>
                <a:cxn ang="0">
                  <a:pos x="97" y="2"/>
                </a:cxn>
                <a:cxn ang="0">
                  <a:pos x="122" y="5"/>
                </a:cxn>
                <a:cxn ang="0">
                  <a:pos x="142" y="6"/>
                </a:cxn>
                <a:cxn ang="0">
                  <a:pos x="159" y="7"/>
                </a:cxn>
                <a:cxn ang="0">
                  <a:pos x="158" y="9"/>
                </a:cxn>
                <a:cxn ang="0">
                  <a:pos x="154" y="11"/>
                </a:cxn>
                <a:cxn ang="0">
                  <a:pos x="148" y="13"/>
                </a:cxn>
                <a:cxn ang="0">
                  <a:pos x="139" y="15"/>
                </a:cxn>
                <a:cxn ang="0">
                  <a:pos x="127" y="16"/>
                </a:cxn>
                <a:cxn ang="0">
                  <a:pos x="115" y="18"/>
                </a:cxn>
                <a:cxn ang="0">
                  <a:pos x="100" y="19"/>
                </a:cxn>
                <a:cxn ang="0">
                  <a:pos x="86" y="20"/>
                </a:cxn>
                <a:cxn ang="0">
                  <a:pos x="72" y="22"/>
                </a:cxn>
                <a:cxn ang="0">
                  <a:pos x="57" y="22"/>
                </a:cxn>
                <a:cxn ang="0">
                  <a:pos x="44" y="23"/>
                </a:cxn>
                <a:cxn ang="0">
                  <a:pos x="30" y="24"/>
                </a:cxn>
                <a:cxn ang="0">
                  <a:pos x="20" y="24"/>
                </a:cxn>
                <a:cxn ang="0">
                  <a:pos x="11" y="25"/>
                </a:cxn>
                <a:cxn ang="0">
                  <a:pos x="4" y="25"/>
                </a:cxn>
                <a:cxn ang="0">
                  <a:pos x="1" y="25"/>
                </a:cxn>
                <a:cxn ang="0">
                  <a:pos x="1" y="25"/>
                </a:cxn>
                <a:cxn ang="0">
                  <a:pos x="1" y="25"/>
                </a:cxn>
              </a:cxnLst>
              <a:rect l="0" t="0" r="r" b="b"/>
              <a:pathLst>
                <a:path w="159" h="25">
                  <a:moveTo>
                    <a:pt x="1" y="25"/>
                  </a:move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2" y="5"/>
                  </a:lnTo>
                  <a:lnTo>
                    <a:pt x="28" y="1"/>
                  </a:lnTo>
                  <a:lnTo>
                    <a:pt x="50" y="0"/>
                  </a:lnTo>
                  <a:lnTo>
                    <a:pt x="74" y="1"/>
                  </a:lnTo>
                  <a:lnTo>
                    <a:pt x="97" y="2"/>
                  </a:lnTo>
                  <a:lnTo>
                    <a:pt x="122" y="5"/>
                  </a:lnTo>
                  <a:lnTo>
                    <a:pt x="142" y="6"/>
                  </a:lnTo>
                  <a:lnTo>
                    <a:pt x="159" y="7"/>
                  </a:lnTo>
                  <a:lnTo>
                    <a:pt x="158" y="9"/>
                  </a:lnTo>
                  <a:lnTo>
                    <a:pt x="154" y="11"/>
                  </a:lnTo>
                  <a:lnTo>
                    <a:pt x="148" y="13"/>
                  </a:lnTo>
                  <a:lnTo>
                    <a:pt x="139" y="15"/>
                  </a:lnTo>
                  <a:lnTo>
                    <a:pt x="127" y="16"/>
                  </a:lnTo>
                  <a:lnTo>
                    <a:pt x="115" y="18"/>
                  </a:lnTo>
                  <a:lnTo>
                    <a:pt x="100" y="19"/>
                  </a:lnTo>
                  <a:lnTo>
                    <a:pt x="86" y="20"/>
                  </a:lnTo>
                  <a:lnTo>
                    <a:pt x="72" y="22"/>
                  </a:lnTo>
                  <a:lnTo>
                    <a:pt x="57" y="22"/>
                  </a:lnTo>
                  <a:lnTo>
                    <a:pt x="44" y="23"/>
                  </a:lnTo>
                  <a:lnTo>
                    <a:pt x="30" y="24"/>
                  </a:lnTo>
                  <a:lnTo>
                    <a:pt x="20" y="24"/>
                  </a:lnTo>
                  <a:lnTo>
                    <a:pt x="11" y="25"/>
                  </a:lnTo>
                  <a:lnTo>
                    <a:pt x="4" y="25"/>
                  </a:lnTo>
                  <a:lnTo>
                    <a:pt x="1" y="25"/>
                  </a:lnTo>
                  <a:lnTo>
                    <a:pt x="1" y="25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162"/>
            <p:cNvSpPr>
              <a:spLocks/>
            </p:cNvSpPr>
            <p:nvPr/>
          </p:nvSpPr>
          <p:spPr bwMode="auto">
            <a:xfrm>
              <a:off x="3017" y="2780"/>
              <a:ext cx="79" cy="20"/>
            </a:xfrm>
            <a:custGeom>
              <a:avLst/>
              <a:gdLst/>
              <a:ahLst/>
              <a:cxnLst>
                <a:cxn ang="0">
                  <a:pos x="3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8" y="6"/>
                </a:cxn>
                <a:cxn ang="0">
                  <a:pos x="16" y="3"/>
                </a:cxn>
                <a:cxn ang="0">
                  <a:pos x="26" y="1"/>
                </a:cxn>
                <a:cxn ang="0">
                  <a:pos x="38" y="0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69" y="1"/>
                </a:cxn>
                <a:cxn ang="0">
                  <a:pos x="79" y="2"/>
                </a:cxn>
                <a:cxn ang="0">
                  <a:pos x="79" y="3"/>
                </a:cxn>
                <a:cxn ang="0">
                  <a:pos x="79" y="5"/>
                </a:cxn>
                <a:cxn ang="0">
                  <a:pos x="78" y="6"/>
                </a:cxn>
                <a:cxn ang="0">
                  <a:pos x="78" y="8"/>
                </a:cxn>
                <a:cxn ang="0">
                  <a:pos x="69" y="11"/>
                </a:cxn>
                <a:cxn ang="0">
                  <a:pos x="62" y="12"/>
                </a:cxn>
                <a:cxn ang="0">
                  <a:pos x="56" y="13"/>
                </a:cxn>
                <a:cxn ang="0">
                  <a:pos x="49" y="14"/>
                </a:cxn>
                <a:cxn ang="0">
                  <a:pos x="42" y="15"/>
                </a:cxn>
                <a:cxn ang="0">
                  <a:pos x="31" y="16"/>
                </a:cxn>
                <a:cxn ang="0">
                  <a:pos x="19" y="18"/>
                </a:cxn>
                <a:cxn ang="0">
                  <a:pos x="3" y="20"/>
                </a:cxn>
                <a:cxn ang="0">
                  <a:pos x="3" y="20"/>
                </a:cxn>
                <a:cxn ang="0">
                  <a:pos x="3" y="20"/>
                </a:cxn>
              </a:cxnLst>
              <a:rect l="0" t="0" r="r" b="b"/>
              <a:pathLst>
                <a:path w="79" h="20">
                  <a:moveTo>
                    <a:pt x="3" y="20"/>
                  </a:move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8" y="6"/>
                  </a:lnTo>
                  <a:lnTo>
                    <a:pt x="16" y="3"/>
                  </a:lnTo>
                  <a:lnTo>
                    <a:pt x="26" y="1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9" y="2"/>
                  </a:lnTo>
                  <a:lnTo>
                    <a:pt x="79" y="3"/>
                  </a:lnTo>
                  <a:lnTo>
                    <a:pt x="79" y="5"/>
                  </a:lnTo>
                  <a:lnTo>
                    <a:pt x="78" y="6"/>
                  </a:lnTo>
                  <a:lnTo>
                    <a:pt x="78" y="8"/>
                  </a:lnTo>
                  <a:lnTo>
                    <a:pt x="69" y="11"/>
                  </a:lnTo>
                  <a:lnTo>
                    <a:pt x="62" y="12"/>
                  </a:lnTo>
                  <a:lnTo>
                    <a:pt x="56" y="13"/>
                  </a:lnTo>
                  <a:lnTo>
                    <a:pt x="49" y="14"/>
                  </a:lnTo>
                  <a:lnTo>
                    <a:pt x="42" y="15"/>
                  </a:lnTo>
                  <a:lnTo>
                    <a:pt x="31" y="16"/>
                  </a:lnTo>
                  <a:lnTo>
                    <a:pt x="19" y="18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163"/>
            <p:cNvSpPr>
              <a:spLocks/>
            </p:cNvSpPr>
            <p:nvPr/>
          </p:nvSpPr>
          <p:spPr bwMode="auto">
            <a:xfrm>
              <a:off x="3189" y="2767"/>
              <a:ext cx="46" cy="18"/>
            </a:xfrm>
            <a:custGeom>
              <a:avLst/>
              <a:gdLst/>
              <a:ahLst/>
              <a:cxnLst>
                <a:cxn ang="0">
                  <a:pos x="5" y="18"/>
                </a:cxn>
                <a:cxn ang="0">
                  <a:pos x="0" y="12"/>
                </a:cxn>
                <a:cxn ang="0">
                  <a:pos x="0" y="7"/>
                </a:cxn>
                <a:cxn ang="0">
                  <a:pos x="6" y="3"/>
                </a:cxn>
                <a:cxn ang="0">
                  <a:pos x="15" y="1"/>
                </a:cxn>
                <a:cxn ang="0">
                  <a:pos x="25" y="0"/>
                </a:cxn>
                <a:cxn ang="0">
                  <a:pos x="34" y="2"/>
                </a:cxn>
                <a:cxn ang="0">
                  <a:pos x="42" y="6"/>
                </a:cxn>
                <a:cxn ang="0">
                  <a:pos x="46" y="14"/>
                </a:cxn>
                <a:cxn ang="0">
                  <a:pos x="41" y="15"/>
                </a:cxn>
                <a:cxn ang="0">
                  <a:pos x="36" y="15"/>
                </a:cxn>
                <a:cxn ang="0">
                  <a:pos x="31" y="16"/>
                </a:cxn>
                <a:cxn ang="0">
                  <a:pos x="26" y="16"/>
                </a:cxn>
                <a:cxn ang="0">
                  <a:pos x="21" y="17"/>
                </a:cxn>
                <a:cxn ang="0">
                  <a:pos x="16" y="17"/>
                </a:cxn>
                <a:cxn ang="0">
                  <a:pos x="10" y="18"/>
                </a:cxn>
                <a:cxn ang="0">
                  <a:pos x="5" y="18"/>
                </a:cxn>
                <a:cxn ang="0">
                  <a:pos x="5" y="18"/>
                </a:cxn>
                <a:cxn ang="0">
                  <a:pos x="5" y="18"/>
                </a:cxn>
              </a:cxnLst>
              <a:rect l="0" t="0" r="r" b="b"/>
              <a:pathLst>
                <a:path w="46" h="18">
                  <a:moveTo>
                    <a:pt x="5" y="18"/>
                  </a:moveTo>
                  <a:lnTo>
                    <a:pt x="0" y="12"/>
                  </a:lnTo>
                  <a:lnTo>
                    <a:pt x="0" y="7"/>
                  </a:lnTo>
                  <a:lnTo>
                    <a:pt x="6" y="3"/>
                  </a:lnTo>
                  <a:lnTo>
                    <a:pt x="15" y="1"/>
                  </a:lnTo>
                  <a:lnTo>
                    <a:pt x="25" y="0"/>
                  </a:lnTo>
                  <a:lnTo>
                    <a:pt x="34" y="2"/>
                  </a:lnTo>
                  <a:lnTo>
                    <a:pt x="42" y="6"/>
                  </a:lnTo>
                  <a:lnTo>
                    <a:pt x="46" y="14"/>
                  </a:lnTo>
                  <a:lnTo>
                    <a:pt x="41" y="15"/>
                  </a:lnTo>
                  <a:lnTo>
                    <a:pt x="36" y="15"/>
                  </a:lnTo>
                  <a:lnTo>
                    <a:pt x="31" y="16"/>
                  </a:lnTo>
                  <a:lnTo>
                    <a:pt x="26" y="16"/>
                  </a:lnTo>
                  <a:lnTo>
                    <a:pt x="21" y="17"/>
                  </a:lnTo>
                  <a:lnTo>
                    <a:pt x="16" y="17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164"/>
            <p:cNvSpPr>
              <a:spLocks/>
            </p:cNvSpPr>
            <p:nvPr/>
          </p:nvSpPr>
          <p:spPr bwMode="auto">
            <a:xfrm>
              <a:off x="3262" y="2759"/>
              <a:ext cx="62" cy="22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2" y="18"/>
                </a:cxn>
                <a:cxn ang="0">
                  <a:pos x="2" y="13"/>
                </a:cxn>
                <a:cxn ang="0">
                  <a:pos x="1" y="9"/>
                </a:cxn>
                <a:cxn ang="0">
                  <a:pos x="0" y="5"/>
                </a:cxn>
                <a:cxn ang="0">
                  <a:pos x="7" y="4"/>
                </a:cxn>
                <a:cxn ang="0">
                  <a:pos x="15" y="3"/>
                </a:cxn>
                <a:cxn ang="0">
                  <a:pos x="22" y="2"/>
                </a:cxn>
                <a:cxn ang="0">
                  <a:pos x="29" y="1"/>
                </a:cxn>
                <a:cxn ang="0">
                  <a:pos x="36" y="1"/>
                </a:cxn>
                <a:cxn ang="0">
                  <a:pos x="44" y="0"/>
                </a:cxn>
                <a:cxn ang="0">
                  <a:pos x="52" y="0"/>
                </a:cxn>
                <a:cxn ang="0">
                  <a:pos x="60" y="1"/>
                </a:cxn>
                <a:cxn ang="0">
                  <a:pos x="61" y="3"/>
                </a:cxn>
                <a:cxn ang="0">
                  <a:pos x="62" y="5"/>
                </a:cxn>
                <a:cxn ang="0">
                  <a:pos x="62" y="10"/>
                </a:cxn>
                <a:cxn ang="0">
                  <a:pos x="62" y="18"/>
                </a:cxn>
                <a:cxn ang="0">
                  <a:pos x="55" y="18"/>
                </a:cxn>
                <a:cxn ang="0">
                  <a:pos x="47" y="19"/>
                </a:cxn>
                <a:cxn ang="0">
                  <a:pos x="40" y="19"/>
                </a:cxn>
                <a:cxn ang="0">
                  <a:pos x="33" y="20"/>
                </a:cxn>
                <a:cxn ang="0">
                  <a:pos x="25" y="20"/>
                </a:cxn>
                <a:cxn ang="0">
                  <a:pos x="18" y="21"/>
                </a:cxn>
                <a:cxn ang="0">
                  <a:pos x="10" y="21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2" h="22">
                  <a:moveTo>
                    <a:pt x="3" y="22"/>
                  </a:moveTo>
                  <a:lnTo>
                    <a:pt x="2" y="18"/>
                  </a:lnTo>
                  <a:lnTo>
                    <a:pt x="2" y="13"/>
                  </a:lnTo>
                  <a:lnTo>
                    <a:pt x="1" y="9"/>
                  </a:lnTo>
                  <a:lnTo>
                    <a:pt x="0" y="5"/>
                  </a:lnTo>
                  <a:lnTo>
                    <a:pt x="7" y="4"/>
                  </a:lnTo>
                  <a:lnTo>
                    <a:pt x="15" y="3"/>
                  </a:lnTo>
                  <a:lnTo>
                    <a:pt x="22" y="2"/>
                  </a:lnTo>
                  <a:lnTo>
                    <a:pt x="29" y="1"/>
                  </a:lnTo>
                  <a:lnTo>
                    <a:pt x="36" y="1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60" y="1"/>
                  </a:lnTo>
                  <a:lnTo>
                    <a:pt x="61" y="3"/>
                  </a:lnTo>
                  <a:lnTo>
                    <a:pt x="62" y="5"/>
                  </a:lnTo>
                  <a:lnTo>
                    <a:pt x="62" y="10"/>
                  </a:lnTo>
                  <a:lnTo>
                    <a:pt x="62" y="18"/>
                  </a:lnTo>
                  <a:lnTo>
                    <a:pt x="55" y="18"/>
                  </a:lnTo>
                  <a:lnTo>
                    <a:pt x="47" y="19"/>
                  </a:lnTo>
                  <a:lnTo>
                    <a:pt x="40" y="19"/>
                  </a:lnTo>
                  <a:lnTo>
                    <a:pt x="33" y="20"/>
                  </a:lnTo>
                  <a:lnTo>
                    <a:pt x="25" y="20"/>
                  </a:lnTo>
                  <a:lnTo>
                    <a:pt x="18" y="21"/>
                  </a:lnTo>
                  <a:lnTo>
                    <a:pt x="10" y="21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165"/>
            <p:cNvSpPr>
              <a:spLocks/>
            </p:cNvSpPr>
            <p:nvPr/>
          </p:nvSpPr>
          <p:spPr bwMode="auto">
            <a:xfrm>
              <a:off x="2713" y="2698"/>
              <a:ext cx="139" cy="22"/>
            </a:xfrm>
            <a:custGeom>
              <a:avLst/>
              <a:gdLst/>
              <a:ahLst/>
              <a:cxnLst>
                <a:cxn ang="0">
                  <a:pos x="2" y="21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" y="5"/>
                </a:cxn>
                <a:cxn ang="0">
                  <a:pos x="14" y="2"/>
                </a:cxn>
                <a:cxn ang="0">
                  <a:pos x="30" y="1"/>
                </a:cxn>
                <a:cxn ang="0">
                  <a:pos x="49" y="0"/>
                </a:cxn>
                <a:cxn ang="0">
                  <a:pos x="67" y="0"/>
                </a:cxn>
                <a:cxn ang="0">
                  <a:pos x="86" y="0"/>
                </a:cxn>
                <a:cxn ang="0">
                  <a:pos x="105" y="1"/>
                </a:cxn>
                <a:cxn ang="0">
                  <a:pos x="124" y="3"/>
                </a:cxn>
                <a:cxn ang="0">
                  <a:pos x="139" y="5"/>
                </a:cxn>
                <a:cxn ang="0">
                  <a:pos x="135" y="9"/>
                </a:cxn>
                <a:cxn ang="0">
                  <a:pos x="127" y="12"/>
                </a:cxn>
                <a:cxn ang="0">
                  <a:pos x="116" y="15"/>
                </a:cxn>
                <a:cxn ang="0">
                  <a:pos x="101" y="16"/>
                </a:cxn>
                <a:cxn ang="0">
                  <a:pos x="87" y="17"/>
                </a:cxn>
                <a:cxn ang="0">
                  <a:pos x="73" y="18"/>
                </a:cxn>
                <a:cxn ang="0">
                  <a:pos x="61" y="18"/>
                </a:cxn>
                <a:cxn ang="0">
                  <a:pos x="53" y="20"/>
                </a:cxn>
                <a:cxn ang="0">
                  <a:pos x="43" y="21"/>
                </a:cxn>
                <a:cxn ang="0">
                  <a:pos x="35" y="21"/>
                </a:cxn>
                <a:cxn ang="0">
                  <a:pos x="29" y="21"/>
                </a:cxn>
                <a:cxn ang="0">
                  <a:pos x="24" y="22"/>
                </a:cxn>
                <a:cxn ang="0">
                  <a:pos x="19" y="22"/>
                </a:cxn>
                <a:cxn ang="0">
                  <a:pos x="15" y="22"/>
                </a:cxn>
                <a:cxn ang="0">
                  <a:pos x="9" y="21"/>
                </a:cxn>
                <a:cxn ang="0">
                  <a:pos x="2" y="21"/>
                </a:cxn>
                <a:cxn ang="0">
                  <a:pos x="2" y="21"/>
                </a:cxn>
                <a:cxn ang="0">
                  <a:pos x="2" y="21"/>
                </a:cxn>
              </a:cxnLst>
              <a:rect l="0" t="0" r="r" b="b"/>
              <a:pathLst>
                <a:path w="139" h="22">
                  <a:moveTo>
                    <a:pt x="2" y="21"/>
                  </a:moveTo>
                  <a:lnTo>
                    <a:pt x="0" y="16"/>
                  </a:lnTo>
                  <a:lnTo>
                    <a:pt x="0" y="11"/>
                  </a:lnTo>
                  <a:lnTo>
                    <a:pt x="1" y="8"/>
                  </a:lnTo>
                  <a:lnTo>
                    <a:pt x="1" y="5"/>
                  </a:lnTo>
                  <a:lnTo>
                    <a:pt x="14" y="2"/>
                  </a:lnTo>
                  <a:lnTo>
                    <a:pt x="30" y="1"/>
                  </a:lnTo>
                  <a:lnTo>
                    <a:pt x="49" y="0"/>
                  </a:lnTo>
                  <a:lnTo>
                    <a:pt x="67" y="0"/>
                  </a:lnTo>
                  <a:lnTo>
                    <a:pt x="86" y="0"/>
                  </a:lnTo>
                  <a:lnTo>
                    <a:pt x="105" y="1"/>
                  </a:lnTo>
                  <a:lnTo>
                    <a:pt x="124" y="3"/>
                  </a:lnTo>
                  <a:lnTo>
                    <a:pt x="139" y="5"/>
                  </a:lnTo>
                  <a:lnTo>
                    <a:pt x="135" y="9"/>
                  </a:lnTo>
                  <a:lnTo>
                    <a:pt x="127" y="12"/>
                  </a:lnTo>
                  <a:lnTo>
                    <a:pt x="116" y="15"/>
                  </a:lnTo>
                  <a:lnTo>
                    <a:pt x="101" y="16"/>
                  </a:lnTo>
                  <a:lnTo>
                    <a:pt x="87" y="17"/>
                  </a:lnTo>
                  <a:lnTo>
                    <a:pt x="73" y="18"/>
                  </a:lnTo>
                  <a:lnTo>
                    <a:pt x="61" y="18"/>
                  </a:lnTo>
                  <a:lnTo>
                    <a:pt x="53" y="20"/>
                  </a:lnTo>
                  <a:lnTo>
                    <a:pt x="43" y="21"/>
                  </a:lnTo>
                  <a:lnTo>
                    <a:pt x="35" y="21"/>
                  </a:lnTo>
                  <a:lnTo>
                    <a:pt x="29" y="21"/>
                  </a:lnTo>
                  <a:lnTo>
                    <a:pt x="24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9" y="21"/>
                  </a:lnTo>
                  <a:lnTo>
                    <a:pt x="2" y="21"/>
                  </a:lnTo>
                  <a:lnTo>
                    <a:pt x="2" y="21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166"/>
            <p:cNvSpPr>
              <a:spLocks/>
            </p:cNvSpPr>
            <p:nvPr/>
          </p:nvSpPr>
          <p:spPr bwMode="auto">
            <a:xfrm>
              <a:off x="2992" y="2681"/>
              <a:ext cx="24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" y="3"/>
                </a:cxn>
                <a:cxn ang="0">
                  <a:pos x="7" y="1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19" y="5"/>
                </a:cxn>
                <a:cxn ang="0">
                  <a:pos x="12" y="7"/>
                </a:cxn>
                <a:cxn ang="0">
                  <a:pos x="5" y="7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24" h="7">
                  <a:moveTo>
                    <a:pt x="0" y="7"/>
                  </a:moveTo>
                  <a:lnTo>
                    <a:pt x="1" y="3"/>
                  </a:lnTo>
                  <a:lnTo>
                    <a:pt x="7" y="1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4" y="2"/>
                  </a:lnTo>
                  <a:lnTo>
                    <a:pt x="19" y="5"/>
                  </a:lnTo>
                  <a:lnTo>
                    <a:pt x="12" y="7"/>
                  </a:lnTo>
                  <a:lnTo>
                    <a:pt x="5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167"/>
            <p:cNvSpPr>
              <a:spLocks/>
            </p:cNvSpPr>
            <p:nvPr/>
          </p:nvSpPr>
          <p:spPr bwMode="auto">
            <a:xfrm>
              <a:off x="3053" y="2658"/>
              <a:ext cx="158" cy="2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0" y="26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0" y="22"/>
                </a:cxn>
                <a:cxn ang="0">
                  <a:pos x="18" y="18"/>
                </a:cxn>
                <a:cxn ang="0">
                  <a:pos x="37" y="14"/>
                </a:cxn>
                <a:cxn ang="0">
                  <a:pos x="56" y="11"/>
                </a:cxn>
                <a:cxn ang="0">
                  <a:pos x="76" y="9"/>
                </a:cxn>
                <a:cxn ang="0">
                  <a:pos x="95" y="6"/>
                </a:cxn>
                <a:cxn ang="0">
                  <a:pos x="114" y="4"/>
                </a:cxn>
                <a:cxn ang="0">
                  <a:pos x="134" y="2"/>
                </a:cxn>
                <a:cxn ang="0">
                  <a:pos x="155" y="0"/>
                </a:cxn>
                <a:cxn ang="0">
                  <a:pos x="156" y="1"/>
                </a:cxn>
                <a:cxn ang="0">
                  <a:pos x="157" y="2"/>
                </a:cxn>
                <a:cxn ang="0">
                  <a:pos x="157" y="3"/>
                </a:cxn>
                <a:cxn ang="0">
                  <a:pos x="158" y="4"/>
                </a:cxn>
                <a:cxn ang="0">
                  <a:pos x="157" y="6"/>
                </a:cxn>
                <a:cxn ang="0">
                  <a:pos x="156" y="9"/>
                </a:cxn>
                <a:cxn ang="0">
                  <a:pos x="155" y="12"/>
                </a:cxn>
                <a:cxn ang="0">
                  <a:pos x="154" y="14"/>
                </a:cxn>
                <a:cxn ang="0">
                  <a:pos x="146" y="15"/>
                </a:cxn>
                <a:cxn ang="0">
                  <a:pos x="133" y="16"/>
                </a:cxn>
                <a:cxn ang="0">
                  <a:pos x="115" y="17"/>
                </a:cxn>
                <a:cxn ang="0">
                  <a:pos x="94" y="19"/>
                </a:cxn>
                <a:cxn ang="0">
                  <a:pos x="69" y="21"/>
                </a:cxn>
                <a:cxn ang="0">
                  <a:pos x="45" y="23"/>
                </a:cxn>
                <a:cxn ang="0">
                  <a:pos x="21" y="25"/>
                </a:cxn>
                <a:cxn ang="0">
                  <a:pos x="0" y="27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158" h="27">
                  <a:moveTo>
                    <a:pt x="0" y="27"/>
                  </a:moveTo>
                  <a:lnTo>
                    <a:pt x="0" y="26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2"/>
                  </a:lnTo>
                  <a:lnTo>
                    <a:pt x="18" y="18"/>
                  </a:lnTo>
                  <a:lnTo>
                    <a:pt x="37" y="14"/>
                  </a:lnTo>
                  <a:lnTo>
                    <a:pt x="56" y="11"/>
                  </a:lnTo>
                  <a:lnTo>
                    <a:pt x="76" y="9"/>
                  </a:lnTo>
                  <a:lnTo>
                    <a:pt x="95" y="6"/>
                  </a:lnTo>
                  <a:lnTo>
                    <a:pt x="114" y="4"/>
                  </a:lnTo>
                  <a:lnTo>
                    <a:pt x="134" y="2"/>
                  </a:lnTo>
                  <a:lnTo>
                    <a:pt x="155" y="0"/>
                  </a:lnTo>
                  <a:lnTo>
                    <a:pt x="156" y="1"/>
                  </a:lnTo>
                  <a:lnTo>
                    <a:pt x="157" y="2"/>
                  </a:lnTo>
                  <a:lnTo>
                    <a:pt x="157" y="3"/>
                  </a:lnTo>
                  <a:lnTo>
                    <a:pt x="158" y="4"/>
                  </a:lnTo>
                  <a:lnTo>
                    <a:pt x="157" y="6"/>
                  </a:lnTo>
                  <a:lnTo>
                    <a:pt x="156" y="9"/>
                  </a:lnTo>
                  <a:lnTo>
                    <a:pt x="155" y="12"/>
                  </a:lnTo>
                  <a:lnTo>
                    <a:pt x="154" y="14"/>
                  </a:lnTo>
                  <a:lnTo>
                    <a:pt x="146" y="15"/>
                  </a:lnTo>
                  <a:lnTo>
                    <a:pt x="133" y="16"/>
                  </a:lnTo>
                  <a:lnTo>
                    <a:pt x="115" y="17"/>
                  </a:lnTo>
                  <a:lnTo>
                    <a:pt x="94" y="19"/>
                  </a:lnTo>
                  <a:lnTo>
                    <a:pt x="69" y="21"/>
                  </a:lnTo>
                  <a:lnTo>
                    <a:pt x="45" y="23"/>
                  </a:lnTo>
                  <a:lnTo>
                    <a:pt x="21" y="25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168"/>
            <p:cNvSpPr>
              <a:spLocks/>
            </p:cNvSpPr>
            <p:nvPr/>
          </p:nvSpPr>
          <p:spPr bwMode="auto">
            <a:xfrm>
              <a:off x="2744" y="2599"/>
              <a:ext cx="47" cy="22"/>
            </a:xfrm>
            <a:custGeom>
              <a:avLst/>
              <a:gdLst/>
              <a:ahLst/>
              <a:cxnLst>
                <a:cxn ang="0">
                  <a:pos x="10" y="22"/>
                </a:cxn>
                <a:cxn ang="0">
                  <a:pos x="7" y="21"/>
                </a:cxn>
                <a:cxn ang="0">
                  <a:pos x="5" y="20"/>
                </a:cxn>
                <a:cxn ang="0">
                  <a:pos x="2" y="20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2" y="5"/>
                </a:cxn>
                <a:cxn ang="0">
                  <a:pos x="16" y="3"/>
                </a:cxn>
                <a:cxn ang="0">
                  <a:pos x="26" y="2"/>
                </a:cxn>
                <a:cxn ang="0">
                  <a:pos x="33" y="1"/>
                </a:cxn>
                <a:cxn ang="0">
                  <a:pos x="38" y="1"/>
                </a:cxn>
                <a:cxn ang="0">
                  <a:pos x="42" y="0"/>
                </a:cxn>
                <a:cxn ang="0">
                  <a:pos x="44" y="0"/>
                </a:cxn>
                <a:cxn ang="0">
                  <a:pos x="45" y="0"/>
                </a:cxn>
                <a:cxn ang="0">
                  <a:pos x="46" y="0"/>
                </a:cxn>
                <a:cxn ang="0">
                  <a:pos x="46" y="4"/>
                </a:cxn>
                <a:cxn ang="0">
                  <a:pos x="47" y="7"/>
                </a:cxn>
                <a:cxn ang="0">
                  <a:pos x="47" y="10"/>
                </a:cxn>
                <a:cxn ang="0">
                  <a:pos x="47" y="14"/>
                </a:cxn>
                <a:cxn ang="0">
                  <a:pos x="43" y="17"/>
                </a:cxn>
                <a:cxn ang="0">
                  <a:pos x="39" y="18"/>
                </a:cxn>
                <a:cxn ang="0">
                  <a:pos x="34" y="20"/>
                </a:cxn>
                <a:cxn ang="0">
                  <a:pos x="29" y="21"/>
                </a:cxn>
                <a:cxn ang="0">
                  <a:pos x="23" y="21"/>
                </a:cxn>
                <a:cxn ang="0">
                  <a:pos x="18" y="21"/>
                </a:cxn>
                <a:cxn ang="0">
                  <a:pos x="14" y="22"/>
                </a:cxn>
                <a:cxn ang="0">
                  <a:pos x="10" y="22"/>
                </a:cxn>
                <a:cxn ang="0">
                  <a:pos x="10" y="22"/>
                </a:cxn>
                <a:cxn ang="0">
                  <a:pos x="10" y="22"/>
                </a:cxn>
              </a:cxnLst>
              <a:rect l="0" t="0" r="r" b="b"/>
              <a:pathLst>
                <a:path w="47" h="22">
                  <a:moveTo>
                    <a:pt x="10" y="22"/>
                  </a:moveTo>
                  <a:lnTo>
                    <a:pt x="7" y="21"/>
                  </a:lnTo>
                  <a:lnTo>
                    <a:pt x="5" y="20"/>
                  </a:lnTo>
                  <a:lnTo>
                    <a:pt x="2" y="20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8"/>
                  </a:lnTo>
                  <a:lnTo>
                    <a:pt x="2" y="5"/>
                  </a:lnTo>
                  <a:lnTo>
                    <a:pt x="16" y="3"/>
                  </a:lnTo>
                  <a:lnTo>
                    <a:pt x="26" y="2"/>
                  </a:lnTo>
                  <a:lnTo>
                    <a:pt x="33" y="1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4"/>
                  </a:lnTo>
                  <a:lnTo>
                    <a:pt x="47" y="7"/>
                  </a:lnTo>
                  <a:lnTo>
                    <a:pt x="47" y="10"/>
                  </a:lnTo>
                  <a:lnTo>
                    <a:pt x="47" y="14"/>
                  </a:lnTo>
                  <a:lnTo>
                    <a:pt x="43" y="17"/>
                  </a:lnTo>
                  <a:lnTo>
                    <a:pt x="39" y="18"/>
                  </a:lnTo>
                  <a:lnTo>
                    <a:pt x="34" y="20"/>
                  </a:lnTo>
                  <a:lnTo>
                    <a:pt x="29" y="21"/>
                  </a:lnTo>
                  <a:lnTo>
                    <a:pt x="23" y="21"/>
                  </a:lnTo>
                  <a:lnTo>
                    <a:pt x="18" y="21"/>
                  </a:lnTo>
                  <a:lnTo>
                    <a:pt x="14" y="22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1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169"/>
            <p:cNvSpPr>
              <a:spLocks/>
            </p:cNvSpPr>
            <p:nvPr/>
          </p:nvSpPr>
          <p:spPr bwMode="auto">
            <a:xfrm>
              <a:off x="2816" y="2599"/>
              <a:ext cx="17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13" y="2"/>
                </a:cxn>
                <a:cxn ang="0">
                  <a:pos x="17" y="6"/>
                </a:cxn>
                <a:cxn ang="0">
                  <a:pos x="14" y="12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6"/>
                </a:cxn>
              </a:cxnLst>
              <a:rect l="0" t="0" r="r" b="b"/>
              <a:pathLst>
                <a:path w="17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3"/>
                  </a:lnTo>
                  <a:lnTo>
                    <a:pt x="2" y="0"/>
                  </a:lnTo>
                  <a:lnTo>
                    <a:pt x="13" y="2"/>
                  </a:lnTo>
                  <a:lnTo>
                    <a:pt x="17" y="6"/>
                  </a:lnTo>
                  <a:lnTo>
                    <a:pt x="14" y="1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177"/>
            <p:cNvSpPr>
              <a:spLocks/>
            </p:cNvSpPr>
            <p:nvPr/>
          </p:nvSpPr>
          <p:spPr bwMode="auto">
            <a:xfrm>
              <a:off x="2070" y="2552"/>
              <a:ext cx="1862" cy="1269"/>
            </a:xfrm>
            <a:custGeom>
              <a:avLst/>
              <a:gdLst/>
              <a:ahLst/>
              <a:cxnLst>
                <a:cxn ang="0">
                  <a:pos x="867" y="1268"/>
                </a:cxn>
                <a:cxn ang="0">
                  <a:pos x="772" y="1260"/>
                </a:cxn>
                <a:cxn ang="0">
                  <a:pos x="689" y="1231"/>
                </a:cxn>
                <a:cxn ang="0">
                  <a:pos x="660" y="1196"/>
                </a:cxn>
                <a:cxn ang="0">
                  <a:pos x="635" y="1191"/>
                </a:cxn>
                <a:cxn ang="0">
                  <a:pos x="536" y="1188"/>
                </a:cxn>
                <a:cxn ang="0">
                  <a:pos x="436" y="1196"/>
                </a:cxn>
                <a:cxn ang="0">
                  <a:pos x="339" y="1208"/>
                </a:cxn>
                <a:cxn ang="0">
                  <a:pos x="240" y="1218"/>
                </a:cxn>
                <a:cxn ang="0">
                  <a:pos x="148" y="1152"/>
                </a:cxn>
                <a:cxn ang="0">
                  <a:pos x="79" y="874"/>
                </a:cxn>
                <a:cxn ang="0">
                  <a:pos x="28" y="644"/>
                </a:cxn>
                <a:cxn ang="0">
                  <a:pos x="0" y="443"/>
                </a:cxn>
                <a:cxn ang="0">
                  <a:pos x="33" y="403"/>
                </a:cxn>
                <a:cxn ang="0">
                  <a:pos x="52" y="285"/>
                </a:cxn>
                <a:cxn ang="0">
                  <a:pos x="87" y="169"/>
                </a:cxn>
                <a:cxn ang="0">
                  <a:pos x="100" y="125"/>
                </a:cxn>
                <a:cxn ang="0">
                  <a:pos x="162" y="107"/>
                </a:cxn>
                <a:cxn ang="0">
                  <a:pos x="240" y="103"/>
                </a:cxn>
                <a:cxn ang="0">
                  <a:pos x="312" y="105"/>
                </a:cxn>
                <a:cxn ang="0">
                  <a:pos x="366" y="112"/>
                </a:cxn>
                <a:cxn ang="0">
                  <a:pos x="432" y="108"/>
                </a:cxn>
                <a:cxn ang="0">
                  <a:pos x="510" y="63"/>
                </a:cxn>
                <a:cxn ang="0">
                  <a:pos x="586" y="20"/>
                </a:cxn>
                <a:cxn ang="0">
                  <a:pos x="674" y="0"/>
                </a:cxn>
                <a:cxn ang="0">
                  <a:pos x="735" y="18"/>
                </a:cxn>
                <a:cxn ang="0">
                  <a:pos x="792" y="41"/>
                </a:cxn>
                <a:cxn ang="0">
                  <a:pos x="851" y="69"/>
                </a:cxn>
                <a:cxn ang="0">
                  <a:pos x="903" y="106"/>
                </a:cxn>
                <a:cxn ang="0">
                  <a:pos x="969" y="116"/>
                </a:cxn>
                <a:cxn ang="0">
                  <a:pos x="1050" y="67"/>
                </a:cxn>
                <a:cxn ang="0">
                  <a:pos x="1139" y="38"/>
                </a:cxn>
                <a:cxn ang="0">
                  <a:pos x="1236" y="28"/>
                </a:cxn>
                <a:cxn ang="0">
                  <a:pos x="1281" y="41"/>
                </a:cxn>
                <a:cxn ang="0">
                  <a:pos x="1343" y="74"/>
                </a:cxn>
                <a:cxn ang="0">
                  <a:pos x="1439" y="135"/>
                </a:cxn>
                <a:cxn ang="0">
                  <a:pos x="1501" y="139"/>
                </a:cxn>
                <a:cxn ang="0">
                  <a:pos x="1555" y="129"/>
                </a:cxn>
                <a:cxn ang="0">
                  <a:pos x="1609" y="116"/>
                </a:cxn>
                <a:cxn ang="0">
                  <a:pos x="1662" y="110"/>
                </a:cxn>
                <a:cxn ang="0">
                  <a:pos x="1714" y="110"/>
                </a:cxn>
                <a:cxn ang="0">
                  <a:pos x="1767" y="113"/>
                </a:cxn>
                <a:cxn ang="0">
                  <a:pos x="1801" y="143"/>
                </a:cxn>
                <a:cxn ang="0">
                  <a:pos x="1830" y="189"/>
                </a:cxn>
                <a:cxn ang="0">
                  <a:pos x="1850" y="224"/>
                </a:cxn>
                <a:cxn ang="0">
                  <a:pos x="1816" y="340"/>
                </a:cxn>
                <a:cxn ang="0">
                  <a:pos x="1811" y="419"/>
                </a:cxn>
                <a:cxn ang="0">
                  <a:pos x="1857" y="474"/>
                </a:cxn>
                <a:cxn ang="0">
                  <a:pos x="1834" y="571"/>
                </a:cxn>
                <a:cxn ang="0">
                  <a:pos x="1752" y="773"/>
                </a:cxn>
                <a:cxn ang="0">
                  <a:pos x="1680" y="981"/>
                </a:cxn>
                <a:cxn ang="0">
                  <a:pos x="1616" y="1192"/>
                </a:cxn>
                <a:cxn ang="0">
                  <a:pos x="1581" y="1253"/>
                </a:cxn>
                <a:cxn ang="0">
                  <a:pos x="1522" y="1250"/>
                </a:cxn>
                <a:cxn ang="0">
                  <a:pos x="1378" y="1225"/>
                </a:cxn>
                <a:cxn ang="0">
                  <a:pos x="1236" y="1209"/>
                </a:cxn>
                <a:cxn ang="0">
                  <a:pos x="1093" y="1208"/>
                </a:cxn>
                <a:cxn ang="0">
                  <a:pos x="1057" y="1242"/>
                </a:cxn>
                <a:cxn ang="0">
                  <a:pos x="962" y="1265"/>
                </a:cxn>
              </a:cxnLst>
              <a:rect l="0" t="0" r="r" b="b"/>
              <a:pathLst>
                <a:path w="1862" h="1269">
                  <a:moveTo>
                    <a:pt x="927" y="1269"/>
                  </a:moveTo>
                  <a:lnTo>
                    <a:pt x="915" y="1269"/>
                  </a:lnTo>
                  <a:lnTo>
                    <a:pt x="900" y="1268"/>
                  </a:lnTo>
                  <a:lnTo>
                    <a:pt x="884" y="1268"/>
                  </a:lnTo>
                  <a:lnTo>
                    <a:pt x="867" y="1268"/>
                  </a:lnTo>
                  <a:lnTo>
                    <a:pt x="849" y="1267"/>
                  </a:lnTo>
                  <a:lnTo>
                    <a:pt x="829" y="1266"/>
                  </a:lnTo>
                  <a:lnTo>
                    <a:pt x="810" y="1264"/>
                  </a:lnTo>
                  <a:lnTo>
                    <a:pt x="791" y="1262"/>
                  </a:lnTo>
                  <a:lnTo>
                    <a:pt x="772" y="1260"/>
                  </a:lnTo>
                  <a:lnTo>
                    <a:pt x="752" y="1256"/>
                  </a:lnTo>
                  <a:lnTo>
                    <a:pt x="734" y="1252"/>
                  </a:lnTo>
                  <a:lnTo>
                    <a:pt x="717" y="1246"/>
                  </a:lnTo>
                  <a:lnTo>
                    <a:pt x="702" y="1239"/>
                  </a:lnTo>
                  <a:lnTo>
                    <a:pt x="689" y="1231"/>
                  </a:lnTo>
                  <a:lnTo>
                    <a:pt x="676" y="1222"/>
                  </a:lnTo>
                  <a:lnTo>
                    <a:pt x="667" y="1212"/>
                  </a:lnTo>
                  <a:lnTo>
                    <a:pt x="665" y="1205"/>
                  </a:lnTo>
                  <a:lnTo>
                    <a:pt x="663" y="1200"/>
                  </a:lnTo>
                  <a:lnTo>
                    <a:pt x="660" y="1196"/>
                  </a:lnTo>
                  <a:lnTo>
                    <a:pt x="656" y="1194"/>
                  </a:lnTo>
                  <a:lnTo>
                    <a:pt x="652" y="1193"/>
                  </a:lnTo>
                  <a:lnTo>
                    <a:pt x="647" y="1192"/>
                  </a:lnTo>
                  <a:lnTo>
                    <a:pt x="641" y="1192"/>
                  </a:lnTo>
                  <a:lnTo>
                    <a:pt x="635" y="1191"/>
                  </a:lnTo>
                  <a:lnTo>
                    <a:pt x="615" y="1189"/>
                  </a:lnTo>
                  <a:lnTo>
                    <a:pt x="595" y="1188"/>
                  </a:lnTo>
                  <a:lnTo>
                    <a:pt x="575" y="1188"/>
                  </a:lnTo>
                  <a:lnTo>
                    <a:pt x="556" y="1188"/>
                  </a:lnTo>
                  <a:lnTo>
                    <a:pt x="536" y="1188"/>
                  </a:lnTo>
                  <a:lnTo>
                    <a:pt x="515" y="1189"/>
                  </a:lnTo>
                  <a:lnTo>
                    <a:pt x="496" y="1190"/>
                  </a:lnTo>
                  <a:lnTo>
                    <a:pt x="476" y="1192"/>
                  </a:lnTo>
                  <a:lnTo>
                    <a:pt x="455" y="1194"/>
                  </a:lnTo>
                  <a:lnTo>
                    <a:pt x="436" y="1196"/>
                  </a:lnTo>
                  <a:lnTo>
                    <a:pt x="416" y="1198"/>
                  </a:lnTo>
                  <a:lnTo>
                    <a:pt x="397" y="1200"/>
                  </a:lnTo>
                  <a:lnTo>
                    <a:pt x="377" y="1203"/>
                  </a:lnTo>
                  <a:lnTo>
                    <a:pt x="358" y="1205"/>
                  </a:lnTo>
                  <a:lnTo>
                    <a:pt x="339" y="1208"/>
                  </a:lnTo>
                  <a:lnTo>
                    <a:pt x="320" y="1210"/>
                  </a:lnTo>
                  <a:lnTo>
                    <a:pt x="302" y="1212"/>
                  </a:lnTo>
                  <a:lnTo>
                    <a:pt x="283" y="1214"/>
                  </a:lnTo>
                  <a:lnTo>
                    <a:pt x="262" y="1216"/>
                  </a:lnTo>
                  <a:lnTo>
                    <a:pt x="240" y="1218"/>
                  </a:lnTo>
                  <a:lnTo>
                    <a:pt x="217" y="1219"/>
                  </a:lnTo>
                  <a:lnTo>
                    <a:pt x="196" y="1218"/>
                  </a:lnTo>
                  <a:lnTo>
                    <a:pt x="177" y="1215"/>
                  </a:lnTo>
                  <a:lnTo>
                    <a:pt x="161" y="1208"/>
                  </a:lnTo>
                  <a:lnTo>
                    <a:pt x="148" y="1152"/>
                  </a:lnTo>
                  <a:lnTo>
                    <a:pt x="136" y="1096"/>
                  </a:lnTo>
                  <a:lnTo>
                    <a:pt x="122" y="1040"/>
                  </a:lnTo>
                  <a:lnTo>
                    <a:pt x="108" y="984"/>
                  </a:lnTo>
                  <a:lnTo>
                    <a:pt x="94" y="929"/>
                  </a:lnTo>
                  <a:lnTo>
                    <a:pt x="79" y="874"/>
                  </a:lnTo>
                  <a:lnTo>
                    <a:pt x="65" y="819"/>
                  </a:lnTo>
                  <a:lnTo>
                    <a:pt x="52" y="765"/>
                  </a:lnTo>
                  <a:lnTo>
                    <a:pt x="45" y="725"/>
                  </a:lnTo>
                  <a:lnTo>
                    <a:pt x="37" y="684"/>
                  </a:lnTo>
                  <a:lnTo>
                    <a:pt x="28" y="644"/>
                  </a:lnTo>
                  <a:lnTo>
                    <a:pt x="20" y="604"/>
                  </a:lnTo>
                  <a:lnTo>
                    <a:pt x="13" y="564"/>
                  </a:lnTo>
                  <a:lnTo>
                    <a:pt x="6" y="523"/>
                  </a:lnTo>
                  <a:lnTo>
                    <a:pt x="1" y="484"/>
                  </a:lnTo>
                  <a:lnTo>
                    <a:pt x="0" y="443"/>
                  </a:lnTo>
                  <a:lnTo>
                    <a:pt x="4" y="432"/>
                  </a:lnTo>
                  <a:lnTo>
                    <a:pt x="11" y="424"/>
                  </a:lnTo>
                  <a:lnTo>
                    <a:pt x="18" y="416"/>
                  </a:lnTo>
                  <a:lnTo>
                    <a:pt x="25" y="410"/>
                  </a:lnTo>
                  <a:lnTo>
                    <a:pt x="33" y="403"/>
                  </a:lnTo>
                  <a:lnTo>
                    <a:pt x="41" y="397"/>
                  </a:lnTo>
                  <a:lnTo>
                    <a:pt x="50" y="390"/>
                  </a:lnTo>
                  <a:lnTo>
                    <a:pt x="58" y="382"/>
                  </a:lnTo>
                  <a:lnTo>
                    <a:pt x="55" y="335"/>
                  </a:lnTo>
                  <a:lnTo>
                    <a:pt x="52" y="285"/>
                  </a:lnTo>
                  <a:lnTo>
                    <a:pt x="52" y="238"/>
                  </a:lnTo>
                  <a:lnTo>
                    <a:pt x="58" y="192"/>
                  </a:lnTo>
                  <a:lnTo>
                    <a:pt x="70" y="181"/>
                  </a:lnTo>
                  <a:lnTo>
                    <a:pt x="79" y="174"/>
                  </a:lnTo>
                  <a:lnTo>
                    <a:pt x="87" y="169"/>
                  </a:lnTo>
                  <a:lnTo>
                    <a:pt x="92" y="164"/>
                  </a:lnTo>
                  <a:lnTo>
                    <a:pt x="95" y="158"/>
                  </a:lnTo>
                  <a:lnTo>
                    <a:pt x="97" y="151"/>
                  </a:lnTo>
                  <a:lnTo>
                    <a:pt x="99" y="140"/>
                  </a:lnTo>
                  <a:lnTo>
                    <a:pt x="100" y="125"/>
                  </a:lnTo>
                  <a:lnTo>
                    <a:pt x="110" y="120"/>
                  </a:lnTo>
                  <a:lnTo>
                    <a:pt x="121" y="116"/>
                  </a:lnTo>
                  <a:lnTo>
                    <a:pt x="134" y="112"/>
                  </a:lnTo>
                  <a:lnTo>
                    <a:pt x="147" y="109"/>
                  </a:lnTo>
                  <a:lnTo>
                    <a:pt x="162" y="107"/>
                  </a:lnTo>
                  <a:lnTo>
                    <a:pt x="177" y="105"/>
                  </a:lnTo>
                  <a:lnTo>
                    <a:pt x="193" y="104"/>
                  </a:lnTo>
                  <a:lnTo>
                    <a:pt x="208" y="103"/>
                  </a:lnTo>
                  <a:lnTo>
                    <a:pt x="224" y="103"/>
                  </a:lnTo>
                  <a:lnTo>
                    <a:pt x="240" y="103"/>
                  </a:lnTo>
                  <a:lnTo>
                    <a:pt x="255" y="103"/>
                  </a:lnTo>
                  <a:lnTo>
                    <a:pt x="270" y="104"/>
                  </a:lnTo>
                  <a:lnTo>
                    <a:pt x="284" y="104"/>
                  </a:lnTo>
                  <a:lnTo>
                    <a:pt x="298" y="105"/>
                  </a:lnTo>
                  <a:lnTo>
                    <a:pt x="312" y="105"/>
                  </a:lnTo>
                  <a:lnTo>
                    <a:pt x="323" y="106"/>
                  </a:lnTo>
                  <a:lnTo>
                    <a:pt x="334" y="107"/>
                  </a:lnTo>
                  <a:lnTo>
                    <a:pt x="344" y="109"/>
                  </a:lnTo>
                  <a:lnTo>
                    <a:pt x="355" y="110"/>
                  </a:lnTo>
                  <a:lnTo>
                    <a:pt x="366" y="112"/>
                  </a:lnTo>
                  <a:lnTo>
                    <a:pt x="378" y="113"/>
                  </a:lnTo>
                  <a:lnTo>
                    <a:pt x="390" y="114"/>
                  </a:lnTo>
                  <a:lnTo>
                    <a:pt x="402" y="114"/>
                  </a:lnTo>
                  <a:lnTo>
                    <a:pt x="415" y="115"/>
                  </a:lnTo>
                  <a:lnTo>
                    <a:pt x="432" y="108"/>
                  </a:lnTo>
                  <a:lnTo>
                    <a:pt x="449" y="100"/>
                  </a:lnTo>
                  <a:lnTo>
                    <a:pt x="465" y="92"/>
                  </a:lnTo>
                  <a:lnTo>
                    <a:pt x="481" y="83"/>
                  </a:lnTo>
                  <a:lnTo>
                    <a:pt x="496" y="72"/>
                  </a:lnTo>
                  <a:lnTo>
                    <a:pt x="510" y="63"/>
                  </a:lnTo>
                  <a:lnTo>
                    <a:pt x="525" y="54"/>
                  </a:lnTo>
                  <a:lnTo>
                    <a:pt x="541" y="44"/>
                  </a:lnTo>
                  <a:lnTo>
                    <a:pt x="555" y="36"/>
                  </a:lnTo>
                  <a:lnTo>
                    <a:pt x="570" y="28"/>
                  </a:lnTo>
                  <a:lnTo>
                    <a:pt x="586" y="20"/>
                  </a:lnTo>
                  <a:lnTo>
                    <a:pt x="602" y="14"/>
                  </a:lnTo>
                  <a:lnTo>
                    <a:pt x="619" y="8"/>
                  </a:lnTo>
                  <a:lnTo>
                    <a:pt x="636" y="3"/>
                  </a:lnTo>
                  <a:lnTo>
                    <a:pt x="655" y="1"/>
                  </a:lnTo>
                  <a:lnTo>
                    <a:pt x="674" y="0"/>
                  </a:lnTo>
                  <a:lnTo>
                    <a:pt x="688" y="3"/>
                  </a:lnTo>
                  <a:lnTo>
                    <a:pt x="700" y="7"/>
                  </a:lnTo>
                  <a:lnTo>
                    <a:pt x="712" y="10"/>
                  </a:lnTo>
                  <a:lnTo>
                    <a:pt x="723" y="14"/>
                  </a:lnTo>
                  <a:lnTo>
                    <a:pt x="735" y="18"/>
                  </a:lnTo>
                  <a:lnTo>
                    <a:pt x="746" y="22"/>
                  </a:lnTo>
                  <a:lnTo>
                    <a:pt x="759" y="26"/>
                  </a:lnTo>
                  <a:lnTo>
                    <a:pt x="770" y="31"/>
                  </a:lnTo>
                  <a:lnTo>
                    <a:pt x="781" y="36"/>
                  </a:lnTo>
                  <a:lnTo>
                    <a:pt x="792" y="41"/>
                  </a:lnTo>
                  <a:lnTo>
                    <a:pt x="803" y="46"/>
                  </a:lnTo>
                  <a:lnTo>
                    <a:pt x="815" y="51"/>
                  </a:lnTo>
                  <a:lnTo>
                    <a:pt x="826" y="57"/>
                  </a:lnTo>
                  <a:lnTo>
                    <a:pt x="839" y="63"/>
                  </a:lnTo>
                  <a:lnTo>
                    <a:pt x="851" y="69"/>
                  </a:lnTo>
                  <a:lnTo>
                    <a:pt x="863" y="75"/>
                  </a:lnTo>
                  <a:lnTo>
                    <a:pt x="871" y="81"/>
                  </a:lnTo>
                  <a:lnTo>
                    <a:pt x="880" y="89"/>
                  </a:lnTo>
                  <a:lnTo>
                    <a:pt x="891" y="97"/>
                  </a:lnTo>
                  <a:lnTo>
                    <a:pt x="903" y="106"/>
                  </a:lnTo>
                  <a:lnTo>
                    <a:pt x="917" y="114"/>
                  </a:lnTo>
                  <a:lnTo>
                    <a:pt x="929" y="121"/>
                  </a:lnTo>
                  <a:lnTo>
                    <a:pt x="942" y="125"/>
                  </a:lnTo>
                  <a:lnTo>
                    <a:pt x="954" y="127"/>
                  </a:lnTo>
                  <a:lnTo>
                    <a:pt x="969" y="116"/>
                  </a:lnTo>
                  <a:lnTo>
                    <a:pt x="985" y="105"/>
                  </a:lnTo>
                  <a:lnTo>
                    <a:pt x="1001" y="95"/>
                  </a:lnTo>
                  <a:lnTo>
                    <a:pt x="1017" y="85"/>
                  </a:lnTo>
                  <a:lnTo>
                    <a:pt x="1033" y="75"/>
                  </a:lnTo>
                  <a:lnTo>
                    <a:pt x="1050" y="67"/>
                  </a:lnTo>
                  <a:lnTo>
                    <a:pt x="1067" y="60"/>
                  </a:lnTo>
                  <a:lnTo>
                    <a:pt x="1085" y="53"/>
                  </a:lnTo>
                  <a:lnTo>
                    <a:pt x="1102" y="48"/>
                  </a:lnTo>
                  <a:lnTo>
                    <a:pt x="1120" y="42"/>
                  </a:lnTo>
                  <a:lnTo>
                    <a:pt x="1139" y="38"/>
                  </a:lnTo>
                  <a:lnTo>
                    <a:pt x="1157" y="34"/>
                  </a:lnTo>
                  <a:lnTo>
                    <a:pt x="1176" y="32"/>
                  </a:lnTo>
                  <a:lnTo>
                    <a:pt x="1195" y="30"/>
                  </a:lnTo>
                  <a:lnTo>
                    <a:pt x="1216" y="28"/>
                  </a:lnTo>
                  <a:lnTo>
                    <a:pt x="1236" y="28"/>
                  </a:lnTo>
                  <a:lnTo>
                    <a:pt x="1244" y="30"/>
                  </a:lnTo>
                  <a:lnTo>
                    <a:pt x="1253" y="32"/>
                  </a:lnTo>
                  <a:lnTo>
                    <a:pt x="1261" y="35"/>
                  </a:lnTo>
                  <a:lnTo>
                    <a:pt x="1270" y="38"/>
                  </a:lnTo>
                  <a:lnTo>
                    <a:pt x="1281" y="41"/>
                  </a:lnTo>
                  <a:lnTo>
                    <a:pt x="1290" y="44"/>
                  </a:lnTo>
                  <a:lnTo>
                    <a:pt x="1299" y="47"/>
                  </a:lnTo>
                  <a:lnTo>
                    <a:pt x="1308" y="51"/>
                  </a:lnTo>
                  <a:lnTo>
                    <a:pt x="1326" y="62"/>
                  </a:lnTo>
                  <a:lnTo>
                    <a:pt x="1343" y="74"/>
                  </a:lnTo>
                  <a:lnTo>
                    <a:pt x="1362" y="88"/>
                  </a:lnTo>
                  <a:lnTo>
                    <a:pt x="1381" y="101"/>
                  </a:lnTo>
                  <a:lnTo>
                    <a:pt x="1399" y="113"/>
                  </a:lnTo>
                  <a:lnTo>
                    <a:pt x="1418" y="125"/>
                  </a:lnTo>
                  <a:lnTo>
                    <a:pt x="1439" y="135"/>
                  </a:lnTo>
                  <a:lnTo>
                    <a:pt x="1459" y="143"/>
                  </a:lnTo>
                  <a:lnTo>
                    <a:pt x="1470" y="142"/>
                  </a:lnTo>
                  <a:lnTo>
                    <a:pt x="1480" y="142"/>
                  </a:lnTo>
                  <a:lnTo>
                    <a:pt x="1491" y="140"/>
                  </a:lnTo>
                  <a:lnTo>
                    <a:pt x="1501" y="139"/>
                  </a:lnTo>
                  <a:lnTo>
                    <a:pt x="1513" y="137"/>
                  </a:lnTo>
                  <a:lnTo>
                    <a:pt x="1524" y="135"/>
                  </a:lnTo>
                  <a:lnTo>
                    <a:pt x="1534" y="133"/>
                  </a:lnTo>
                  <a:lnTo>
                    <a:pt x="1545" y="131"/>
                  </a:lnTo>
                  <a:lnTo>
                    <a:pt x="1555" y="129"/>
                  </a:lnTo>
                  <a:lnTo>
                    <a:pt x="1566" y="126"/>
                  </a:lnTo>
                  <a:lnTo>
                    <a:pt x="1576" y="124"/>
                  </a:lnTo>
                  <a:lnTo>
                    <a:pt x="1588" y="121"/>
                  </a:lnTo>
                  <a:lnTo>
                    <a:pt x="1599" y="119"/>
                  </a:lnTo>
                  <a:lnTo>
                    <a:pt x="1609" y="116"/>
                  </a:lnTo>
                  <a:lnTo>
                    <a:pt x="1620" y="114"/>
                  </a:lnTo>
                  <a:lnTo>
                    <a:pt x="1631" y="112"/>
                  </a:lnTo>
                  <a:lnTo>
                    <a:pt x="1641" y="111"/>
                  </a:lnTo>
                  <a:lnTo>
                    <a:pt x="1651" y="111"/>
                  </a:lnTo>
                  <a:lnTo>
                    <a:pt x="1662" y="110"/>
                  </a:lnTo>
                  <a:lnTo>
                    <a:pt x="1673" y="110"/>
                  </a:lnTo>
                  <a:lnTo>
                    <a:pt x="1683" y="110"/>
                  </a:lnTo>
                  <a:lnTo>
                    <a:pt x="1693" y="110"/>
                  </a:lnTo>
                  <a:lnTo>
                    <a:pt x="1703" y="110"/>
                  </a:lnTo>
                  <a:lnTo>
                    <a:pt x="1714" y="110"/>
                  </a:lnTo>
                  <a:lnTo>
                    <a:pt x="1724" y="111"/>
                  </a:lnTo>
                  <a:lnTo>
                    <a:pt x="1735" y="111"/>
                  </a:lnTo>
                  <a:lnTo>
                    <a:pt x="1746" y="112"/>
                  </a:lnTo>
                  <a:lnTo>
                    <a:pt x="1756" y="112"/>
                  </a:lnTo>
                  <a:lnTo>
                    <a:pt x="1767" y="113"/>
                  </a:lnTo>
                  <a:lnTo>
                    <a:pt x="1777" y="114"/>
                  </a:lnTo>
                  <a:lnTo>
                    <a:pt x="1788" y="115"/>
                  </a:lnTo>
                  <a:lnTo>
                    <a:pt x="1799" y="116"/>
                  </a:lnTo>
                  <a:lnTo>
                    <a:pt x="1803" y="128"/>
                  </a:lnTo>
                  <a:lnTo>
                    <a:pt x="1801" y="143"/>
                  </a:lnTo>
                  <a:lnTo>
                    <a:pt x="1801" y="161"/>
                  </a:lnTo>
                  <a:lnTo>
                    <a:pt x="1809" y="177"/>
                  </a:lnTo>
                  <a:lnTo>
                    <a:pt x="1816" y="181"/>
                  </a:lnTo>
                  <a:lnTo>
                    <a:pt x="1823" y="185"/>
                  </a:lnTo>
                  <a:lnTo>
                    <a:pt x="1830" y="189"/>
                  </a:lnTo>
                  <a:lnTo>
                    <a:pt x="1836" y="194"/>
                  </a:lnTo>
                  <a:lnTo>
                    <a:pt x="1842" y="199"/>
                  </a:lnTo>
                  <a:lnTo>
                    <a:pt x="1846" y="206"/>
                  </a:lnTo>
                  <a:lnTo>
                    <a:pt x="1849" y="214"/>
                  </a:lnTo>
                  <a:lnTo>
                    <a:pt x="1850" y="224"/>
                  </a:lnTo>
                  <a:lnTo>
                    <a:pt x="1841" y="247"/>
                  </a:lnTo>
                  <a:lnTo>
                    <a:pt x="1833" y="270"/>
                  </a:lnTo>
                  <a:lnTo>
                    <a:pt x="1826" y="292"/>
                  </a:lnTo>
                  <a:lnTo>
                    <a:pt x="1821" y="316"/>
                  </a:lnTo>
                  <a:lnTo>
                    <a:pt x="1816" y="340"/>
                  </a:lnTo>
                  <a:lnTo>
                    <a:pt x="1812" y="364"/>
                  </a:lnTo>
                  <a:lnTo>
                    <a:pt x="1810" y="388"/>
                  </a:lnTo>
                  <a:lnTo>
                    <a:pt x="1809" y="414"/>
                  </a:lnTo>
                  <a:lnTo>
                    <a:pt x="1810" y="416"/>
                  </a:lnTo>
                  <a:lnTo>
                    <a:pt x="1811" y="419"/>
                  </a:lnTo>
                  <a:lnTo>
                    <a:pt x="1811" y="422"/>
                  </a:lnTo>
                  <a:lnTo>
                    <a:pt x="1812" y="424"/>
                  </a:lnTo>
                  <a:lnTo>
                    <a:pt x="1833" y="442"/>
                  </a:lnTo>
                  <a:lnTo>
                    <a:pt x="1848" y="458"/>
                  </a:lnTo>
                  <a:lnTo>
                    <a:pt x="1857" y="474"/>
                  </a:lnTo>
                  <a:lnTo>
                    <a:pt x="1862" y="489"/>
                  </a:lnTo>
                  <a:lnTo>
                    <a:pt x="1861" y="506"/>
                  </a:lnTo>
                  <a:lnTo>
                    <a:pt x="1856" y="524"/>
                  </a:lnTo>
                  <a:lnTo>
                    <a:pt x="1847" y="545"/>
                  </a:lnTo>
                  <a:lnTo>
                    <a:pt x="1834" y="571"/>
                  </a:lnTo>
                  <a:lnTo>
                    <a:pt x="1817" y="610"/>
                  </a:lnTo>
                  <a:lnTo>
                    <a:pt x="1799" y="651"/>
                  </a:lnTo>
                  <a:lnTo>
                    <a:pt x="1783" y="691"/>
                  </a:lnTo>
                  <a:lnTo>
                    <a:pt x="1767" y="732"/>
                  </a:lnTo>
                  <a:lnTo>
                    <a:pt x="1752" y="773"/>
                  </a:lnTo>
                  <a:lnTo>
                    <a:pt x="1737" y="814"/>
                  </a:lnTo>
                  <a:lnTo>
                    <a:pt x="1722" y="855"/>
                  </a:lnTo>
                  <a:lnTo>
                    <a:pt x="1708" y="897"/>
                  </a:lnTo>
                  <a:lnTo>
                    <a:pt x="1694" y="939"/>
                  </a:lnTo>
                  <a:lnTo>
                    <a:pt x="1680" y="981"/>
                  </a:lnTo>
                  <a:lnTo>
                    <a:pt x="1667" y="1023"/>
                  </a:lnTo>
                  <a:lnTo>
                    <a:pt x="1654" y="1065"/>
                  </a:lnTo>
                  <a:lnTo>
                    <a:pt x="1641" y="1108"/>
                  </a:lnTo>
                  <a:lnTo>
                    <a:pt x="1628" y="1149"/>
                  </a:lnTo>
                  <a:lnTo>
                    <a:pt x="1616" y="1192"/>
                  </a:lnTo>
                  <a:lnTo>
                    <a:pt x="1604" y="1234"/>
                  </a:lnTo>
                  <a:lnTo>
                    <a:pt x="1599" y="1241"/>
                  </a:lnTo>
                  <a:lnTo>
                    <a:pt x="1593" y="1247"/>
                  </a:lnTo>
                  <a:lnTo>
                    <a:pt x="1587" y="1251"/>
                  </a:lnTo>
                  <a:lnTo>
                    <a:pt x="1581" y="1253"/>
                  </a:lnTo>
                  <a:lnTo>
                    <a:pt x="1573" y="1254"/>
                  </a:lnTo>
                  <a:lnTo>
                    <a:pt x="1566" y="1255"/>
                  </a:lnTo>
                  <a:lnTo>
                    <a:pt x="1558" y="1255"/>
                  </a:lnTo>
                  <a:lnTo>
                    <a:pt x="1550" y="1255"/>
                  </a:lnTo>
                  <a:lnTo>
                    <a:pt x="1522" y="1250"/>
                  </a:lnTo>
                  <a:lnTo>
                    <a:pt x="1492" y="1244"/>
                  </a:lnTo>
                  <a:lnTo>
                    <a:pt x="1464" y="1239"/>
                  </a:lnTo>
                  <a:lnTo>
                    <a:pt x="1436" y="1234"/>
                  </a:lnTo>
                  <a:lnTo>
                    <a:pt x="1406" y="1229"/>
                  </a:lnTo>
                  <a:lnTo>
                    <a:pt x="1378" y="1225"/>
                  </a:lnTo>
                  <a:lnTo>
                    <a:pt x="1349" y="1221"/>
                  </a:lnTo>
                  <a:lnTo>
                    <a:pt x="1321" y="1217"/>
                  </a:lnTo>
                  <a:lnTo>
                    <a:pt x="1293" y="1214"/>
                  </a:lnTo>
                  <a:lnTo>
                    <a:pt x="1264" y="1211"/>
                  </a:lnTo>
                  <a:lnTo>
                    <a:pt x="1236" y="1209"/>
                  </a:lnTo>
                  <a:lnTo>
                    <a:pt x="1208" y="1207"/>
                  </a:lnTo>
                  <a:lnTo>
                    <a:pt x="1179" y="1206"/>
                  </a:lnTo>
                  <a:lnTo>
                    <a:pt x="1150" y="1206"/>
                  </a:lnTo>
                  <a:lnTo>
                    <a:pt x="1121" y="1207"/>
                  </a:lnTo>
                  <a:lnTo>
                    <a:pt x="1093" y="1208"/>
                  </a:lnTo>
                  <a:lnTo>
                    <a:pt x="1086" y="1214"/>
                  </a:lnTo>
                  <a:lnTo>
                    <a:pt x="1081" y="1219"/>
                  </a:lnTo>
                  <a:lnTo>
                    <a:pt x="1077" y="1225"/>
                  </a:lnTo>
                  <a:lnTo>
                    <a:pt x="1073" y="1233"/>
                  </a:lnTo>
                  <a:lnTo>
                    <a:pt x="1057" y="1242"/>
                  </a:lnTo>
                  <a:lnTo>
                    <a:pt x="1039" y="1250"/>
                  </a:lnTo>
                  <a:lnTo>
                    <a:pt x="1021" y="1255"/>
                  </a:lnTo>
                  <a:lnTo>
                    <a:pt x="1002" y="1260"/>
                  </a:lnTo>
                  <a:lnTo>
                    <a:pt x="982" y="1263"/>
                  </a:lnTo>
                  <a:lnTo>
                    <a:pt x="962" y="1265"/>
                  </a:lnTo>
                  <a:lnTo>
                    <a:pt x="944" y="1267"/>
                  </a:lnTo>
                  <a:lnTo>
                    <a:pt x="927" y="12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178"/>
            <p:cNvSpPr>
              <a:spLocks/>
            </p:cNvSpPr>
            <p:nvPr/>
          </p:nvSpPr>
          <p:spPr bwMode="auto">
            <a:xfrm>
              <a:off x="2087" y="2578"/>
              <a:ext cx="1816" cy="1280"/>
            </a:xfrm>
            <a:custGeom>
              <a:avLst/>
              <a:gdLst/>
              <a:ahLst/>
              <a:cxnLst>
                <a:cxn ang="0">
                  <a:pos x="746" y="1212"/>
                </a:cxn>
                <a:cxn ang="0">
                  <a:pos x="674" y="1178"/>
                </a:cxn>
                <a:cxn ang="0">
                  <a:pos x="623" y="1154"/>
                </a:cxn>
                <a:cxn ang="0">
                  <a:pos x="515" y="1150"/>
                </a:cxn>
                <a:cxn ang="0">
                  <a:pos x="409" y="1153"/>
                </a:cxn>
                <a:cxn ang="0">
                  <a:pos x="306" y="1161"/>
                </a:cxn>
                <a:cxn ang="0">
                  <a:pos x="219" y="1172"/>
                </a:cxn>
                <a:cxn ang="0">
                  <a:pos x="165" y="1154"/>
                </a:cxn>
                <a:cxn ang="0">
                  <a:pos x="151" y="1107"/>
                </a:cxn>
                <a:cxn ang="0">
                  <a:pos x="83" y="842"/>
                </a:cxn>
                <a:cxn ang="0">
                  <a:pos x="31" y="620"/>
                </a:cxn>
                <a:cxn ang="0">
                  <a:pos x="3" y="455"/>
                </a:cxn>
                <a:cxn ang="0">
                  <a:pos x="22" y="391"/>
                </a:cxn>
                <a:cxn ang="0">
                  <a:pos x="59" y="334"/>
                </a:cxn>
                <a:cxn ang="0">
                  <a:pos x="63" y="172"/>
                </a:cxn>
                <a:cxn ang="0">
                  <a:pos x="89" y="156"/>
                </a:cxn>
                <a:cxn ang="0">
                  <a:pos x="103" y="116"/>
                </a:cxn>
                <a:cxn ang="0">
                  <a:pos x="196" y="94"/>
                </a:cxn>
                <a:cxn ang="0">
                  <a:pos x="273" y="95"/>
                </a:cxn>
                <a:cxn ang="0">
                  <a:pos x="325" y="100"/>
                </a:cxn>
                <a:cxn ang="0">
                  <a:pos x="378" y="104"/>
                </a:cxn>
                <a:cxn ang="0">
                  <a:pos x="431" y="101"/>
                </a:cxn>
                <a:cxn ang="0">
                  <a:pos x="486" y="72"/>
                </a:cxn>
                <a:cxn ang="0">
                  <a:pos x="541" y="37"/>
                </a:cxn>
                <a:cxn ang="0">
                  <a:pos x="598" y="8"/>
                </a:cxn>
                <a:cxn ang="0">
                  <a:pos x="681" y="2"/>
                </a:cxn>
                <a:cxn ang="0">
                  <a:pos x="760" y="27"/>
                </a:cxn>
                <a:cxn ang="0">
                  <a:pos x="837" y="68"/>
                </a:cxn>
                <a:cxn ang="0">
                  <a:pos x="914" y="118"/>
                </a:cxn>
                <a:cxn ang="0">
                  <a:pos x="924" y="126"/>
                </a:cxn>
                <a:cxn ang="0">
                  <a:pos x="952" y="111"/>
                </a:cxn>
                <a:cxn ang="0">
                  <a:pos x="1013" y="75"/>
                </a:cxn>
                <a:cxn ang="0">
                  <a:pos x="1112" y="38"/>
                </a:cxn>
                <a:cxn ang="0">
                  <a:pos x="1204" y="25"/>
                </a:cxn>
                <a:cxn ang="0">
                  <a:pos x="1298" y="49"/>
                </a:cxn>
                <a:cxn ang="0">
                  <a:pos x="1387" y="106"/>
                </a:cxn>
                <a:cxn ang="0">
                  <a:pos x="1472" y="133"/>
                </a:cxn>
                <a:cxn ang="0">
                  <a:pos x="1563" y="116"/>
                </a:cxn>
                <a:cxn ang="0">
                  <a:pos x="1654" y="105"/>
                </a:cxn>
                <a:cxn ang="0">
                  <a:pos x="1746" y="106"/>
                </a:cxn>
                <a:cxn ang="0">
                  <a:pos x="1766" y="161"/>
                </a:cxn>
                <a:cxn ang="0">
                  <a:pos x="1794" y="175"/>
                </a:cxn>
                <a:cxn ang="0">
                  <a:pos x="1800" y="249"/>
                </a:cxn>
                <a:cxn ang="0">
                  <a:pos x="1776" y="371"/>
                </a:cxn>
                <a:cxn ang="0">
                  <a:pos x="1808" y="438"/>
                </a:cxn>
                <a:cxn ang="0">
                  <a:pos x="1798" y="524"/>
                </a:cxn>
                <a:cxn ang="0">
                  <a:pos x="1717" y="719"/>
                </a:cxn>
                <a:cxn ang="0">
                  <a:pos x="1678" y="826"/>
                </a:cxn>
                <a:cxn ang="0">
                  <a:pos x="1630" y="984"/>
                </a:cxn>
                <a:cxn ang="0">
                  <a:pos x="1583" y="1135"/>
                </a:cxn>
                <a:cxn ang="0">
                  <a:pos x="1563" y="1189"/>
                </a:cxn>
                <a:cxn ang="0">
                  <a:pos x="1533" y="1206"/>
                </a:cxn>
                <a:cxn ang="0">
                  <a:pos x="1473" y="1201"/>
                </a:cxn>
                <a:cxn ang="0">
                  <a:pos x="1418" y="1191"/>
                </a:cxn>
                <a:cxn ang="0">
                  <a:pos x="1363" y="1180"/>
                </a:cxn>
                <a:cxn ang="0">
                  <a:pos x="1286" y="1171"/>
                </a:cxn>
                <a:cxn ang="0">
                  <a:pos x="1193" y="1164"/>
                </a:cxn>
                <a:cxn ang="0">
                  <a:pos x="1099" y="1163"/>
                </a:cxn>
                <a:cxn ang="0">
                  <a:pos x="1035" y="1178"/>
                </a:cxn>
                <a:cxn ang="0">
                  <a:pos x="1000" y="1206"/>
                </a:cxn>
                <a:cxn ang="0">
                  <a:pos x="939" y="1217"/>
                </a:cxn>
                <a:cxn ang="0">
                  <a:pos x="877" y="1221"/>
                </a:cxn>
                <a:cxn ang="0">
                  <a:pos x="833" y="1223"/>
                </a:cxn>
              </a:cxnLst>
              <a:rect l="0" t="0" r="r" b="b"/>
              <a:pathLst>
                <a:path w="1816" h="1280">
                  <a:moveTo>
                    <a:pt x="821" y="1223"/>
                  </a:moveTo>
                  <a:lnTo>
                    <a:pt x="802" y="1221"/>
                  </a:lnTo>
                  <a:lnTo>
                    <a:pt x="783" y="1217"/>
                  </a:lnTo>
                  <a:lnTo>
                    <a:pt x="764" y="1215"/>
                  </a:lnTo>
                  <a:lnTo>
                    <a:pt x="746" y="1212"/>
                  </a:lnTo>
                  <a:lnTo>
                    <a:pt x="726" y="1208"/>
                  </a:lnTo>
                  <a:lnTo>
                    <a:pt x="709" y="1202"/>
                  </a:lnTo>
                  <a:lnTo>
                    <a:pt x="693" y="1195"/>
                  </a:lnTo>
                  <a:lnTo>
                    <a:pt x="679" y="1186"/>
                  </a:lnTo>
                  <a:lnTo>
                    <a:pt x="674" y="1178"/>
                  </a:lnTo>
                  <a:lnTo>
                    <a:pt x="671" y="1171"/>
                  </a:lnTo>
                  <a:lnTo>
                    <a:pt x="669" y="1165"/>
                  </a:lnTo>
                  <a:lnTo>
                    <a:pt x="667" y="1158"/>
                  </a:lnTo>
                  <a:lnTo>
                    <a:pt x="644" y="1156"/>
                  </a:lnTo>
                  <a:lnTo>
                    <a:pt x="623" y="1154"/>
                  </a:lnTo>
                  <a:lnTo>
                    <a:pt x="601" y="1153"/>
                  </a:lnTo>
                  <a:lnTo>
                    <a:pt x="579" y="1152"/>
                  </a:lnTo>
                  <a:lnTo>
                    <a:pt x="558" y="1151"/>
                  </a:lnTo>
                  <a:lnTo>
                    <a:pt x="537" y="1151"/>
                  </a:lnTo>
                  <a:lnTo>
                    <a:pt x="515" y="1150"/>
                  </a:lnTo>
                  <a:lnTo>
                    <a:pt x="494" y="1150"/>
                  </a:lnTo>
                  <a:lnTo>
                    <a:pt x="473" y="1150"/>
                  </a:lnTo>
                  <a:lnTo>
                    <a:pt x="452" y="1151"/>
                  </a:lnTo>
                  <a:lnTo>
                    <a:pt x="430" y="1152"/>
                  </a:lnTo>
                  <a:lnTo>
                    <a:pt x="409" y="1153"/>
                  </a:lnTo>
                  <a:lnTo>
                    <a:pt x="388" y="1154"/>
                  </a:lnTo>
                  <a:lnTo>
                    <a:pt x="367" y="1155"/>
                  </a:lnTo>
                  <a:lnTo>
                    <a:pt x="344" y="1157"/>
                  </a:lnTo>
                  <a:lnTo>
                    <a:pt x="323" y="1159"/>
                  </a:lnTo>
                  <a:lnTo>
                    <a:pt x="306" y="1161"/>
                  </a:lnTo>
                  <a:lnTo>
                    <a:pt x="288" y="1164"/>
                  </a:lnTo>
                  <a:lnTo>
                    <a:pt x="271" y="1166"/>
                  </a:lnTo>
                  <a:lnTo>
                    <a:pt x="253" y="1168"/>
                  </a:lnTo>
                  <a:lnTo>
                    <a:pt x="236" y="1170"/>
                  </a:lnTo>
                  <a:lnTo>
                    <a:pt x="219" y="1172"/>
                  </a:lnTo>
                  <a:lnTo>
                    <a:pt x="201" y="1173"/>
                  </a:lnTo>
                  <a:lnTo>
                    <a:pt x="185" y="1173"/>
                  </a:lnTo>
                  <a:lnTo>
                    <a:pt x="177" y="1169"/>
                  </a:lnTo>
                  <a:lnTo>
                    <a:pt x="170" y="1162"/>
                  </a:lnTo>
                  <a:lnTo>
                    <a:pt x="165" y="1154"/>
                  </a:lnTo>
                  <a:lnTo>
                    <a:pt x="161" y="1144"/>
                  </a:lnTo>
                  <a:lnTo>
                    <a:pt x="157" y="1133"/>
                  </a:lnTo>
                  <a:lnTo>
                    <a:pt x="155" y="1124"/>
                  </a:lnTo>
                  <a:lnTo>
                    <a:pt x="153" y="1115"/>
                  </a:lnTo>
                  <a:lnTo>
                    <a:pt x="151" y="1107"/>
                  </a:lnTo>
                  <a:lnTo>
                    <a:pt x="137" y="1053"/>
                  </a:lnTo>
                  <a:lnTo>
                    <a:pt x="124" y="1001"/>
                  </a:lnTo>
                  <a:lnTo>
                    <a:pt x="110" y="947"/>
                  </a:lnTo>
                  <a:lnTo>
                    <a:pt x="97" y="894"/>
                  </a:lnTo>
                  <a:lnTo>
                    <a:pt x="83" y="842"/>
                  </a:lnTo>
                  <a:lnTo>
                    <a:pt x="70" y="790"/>
                  </a:lnTo>
                  <a:lnTo>
                    <a:pt x="56" y="737"/>
                  </a:lnTo>
                  <a:lnTo>
                    <a:pt x="44" y="686"/>
                  </a:lnTo>
                  <a:lnTo>
                    <a:pt x="38" y="653"/>
                  </a:lnTo>
                  <a:lnTo>
                    <a:pt x="31" y="620"/>
                  </a:lnTo>
                  <a:lnTo>
                    <a:pt x="25" y="586"/>
                  </a:lnTo>
                  <a:lnTo>
                    <a:pt x="19" y="553"/>
                  </a:lnTo>
                  <a:lnTo>
                    <a:pt x="13" y="520"/>
                  </a:lnTo>
                  <a:lnTo>
                    <a:pt x="8" y="487"/>
                  </a:lnTo>
                  <a:lnTo>
                    <a:pt x="3" y="455"/>
                  </a:lnTo>
                  <a:lnTo>
                    <a:pt x="0" y="423"/>
                  </a:lnTo>
                  <a:lnTo>
                    <a:pt x="4" y="411"/>
                  </a:lnTo>
                  <a:lnTo>
                    <a:pt x="9" y="402"/>
                  </a:lnTo>
                  <a:lnTo>
                    <a:pt x="15" y="396"/>
                  </a:lnTo>
                  <a:lnTo>
                    <a:pt x="22" y="391"/>
                  </a:lnTo>
                  <a:lnTo>
                    <a:pt x="30" y="387"/>
                  </a:lnTo>
                  <a:lnTo>
                    <a:pt x="39" y="383"/>
                  </a:lnTo>
                  <a:lnTo>
                    <a:pt x="48" y="378"/>
                  </a:lnTo>
                  <a:lnTo>
                    <a:pt x="58" y="371"/>
                  </a:lnTo>
                  <a:lnTo>
                    <a:pt x="59" y="334"/>
                  </a:lnTo>
                  <a:lnTo>
                    <a:pt x="60" y="302"/>
                  </a:lnTo>
                  <a:lnTo>
                    <a:pt x="59" y="255"/>
                  </a:lnTo>
                  <a:lnTo>
                    <a:pt x="58" y="176"/>
                  </a:lnTo>
                  <a:lnTo>
                    <a:pt x="61" y="174"/>
                  </a:lnTo>
                  <a:lnTo>
                    <a:pt x="63" y="172"/>
                  </a:lnTo>
                  <a:lnTo>
                    <a:pt x="66" y="170"/>
                  </a:lnTo>
                  <a:lnTo>
                    <a:pt x="70" y="167"/>
                  </a:lnTo>
                  <a:lnTo>
                    <a:pt x="75" y="164"/>
                  </a:lnTo>
                  <a:lnTo>
                    <a:pt x="81" y="161"/>
                  </a:lnTo>
                  <a:lnTo>
                    <a:pt x="89" y="156"/>
                  </a:lnTo>
                  <a:lnTo>
                    <a:pt x="100" y="149"/>
                  </a:lnTo>
                  <a:lnTo>
                    <a:pt x="101" y="141"/>
                  </a:lnTo>
                  <a:lnTo>
                    <a:pt x="102" y="132"/>
                  </a:lnTo>
                  <a:lnTo>
                    <a:pt x="102" y="124"/>
                  </a:lnTo>
                  <a:lnTo>
                    <a:pt x="103" y="116"/>
                  </a:lnTo>
                  <a:lnTo>
                    <a:pt x="117" y="108"/>
                  </a:lnTo>
                  <a:lnTo>
                    <a:pt x="135" y="102"/>
                  </a:lnTo>
                  <a:lnTo>
                    <a:pt x="155" y="98"/>
                  </a:lnTo>
                  <a:lnTo>
                    <a:pt x="175" y="95"/>
                  </a:lnTo>
                  <a:lnTo>
                    <a:pt x="196" y="94"/>
                  </a:lnTo>
                  <a:lnTo>
                    <a:pt x="216" y="94"/>
                  </a:lnTo>
                  <a:lnTo>
                    <a:pt x="237" y="94"/>
                  </a:lnTo>
                  <a:lnTo>
                    <a:pt x="254" y="94"/>
                  </a:lnTo>
                  <a:lnTo>
                    <a:pt x="264" y="95"/>
                  </a:lnTo>
                  <a:lnTo>
                    <a:pt x="273" y="95"/>
                  </a:lnTo>
                  <a:lnTo>
                    <a:pt x="283" y="96"/>
                  </a:lnTo>
                  <a:lnTo>
                    <a:pt x="294" y="97"/>
                  </a:lnTo>
                  <a:lnTo>
                    <a:pt x="304" y="98"/>
                  </a:lnTo>
                  <a:lnTo>
                    <a:pt x="315" y="99"/>
                  </a:lnTo>
                  <a:lnTo>
                    <a:pt x="325" y="100"/>
                  </a:lnTo>
                  <a:lnTo>
                    <a:pt x="335" y="101"/>
                  </a:lnTo>
                  <a:lnTo>
                    <a:pt x="346" y="101"/>
                  </a:lnTo>
                  <a:lnTo>
                    <a:pt x="356" y="102"/>
                  </a:lnTo>
                  <a:lnTo>
                    <a:pt x="367" y="103"/>
                  </a:lnTo>
                  <a:lnTo>
                    <a:pt x="378" y="104"/>
                  </a:lnTo>
                  <a:lnTo>
                    <a:pt x="388" y="104"/>
                  </a:lnTo>
                  <a:lnTo>
                    <a:pt x="399" y="105"/>
                  </a:lnTo>
                  <a:lnTo>
                    <a:pt x="409" y="105"/>
                  </a:lnTo>
                  <a:lnTo>
                    <a:pt x="420" y="105"/>
                  </a:lnTo>
                  <a:lnTo>
                    <a:pt x="431" y="101"/>
                  </a:lnTo>
                  <a:lnTo>
                    <a:pt x="442" y="96"/>
                  </a:lnTo>
                  <a:lnTo>
                    <a:pt x="453" y="91"/>
                  </a:lnTo>
                  <a:lnTo>
                    <a:pt x="464" y="85"/>
                  </a:lnTo>
                  <a:lnTo>
                    <a:pt x="475" y="79"/>
                  </a:lnTo>
                  <a:lnTo>
                    <a:pt x="486" y="72"/>
                  </a:lnTo>
                  <a:lnTo>
                    <a:pt x="496" y="66"/>
                  </a:lnTo>
                  <a:lnTo>
                    <a:pt x="507" y="59"/>
                  </a:lnTo>
                  <a:lnTo>
                    <a:pt x="519" y="51"/>
                  </a:lnTo>
                  <a:lnTo>
                    <a:pt x="530" y="44"/>
                  </a:lnTo>
                  <a:lnTo>
                    <a:pt x="541" y="37"/>
                  </a:lnTo>
                  <a:lnTo>
                    <a:pt x="552" y="31"/>
                  </a:lnTo>
                  <a:lnTo>
                    <a:pt x="563" y="24"/>
                  </a:lnTo>
                  <a:lnTo>
                    <a:pt x="575" y="18"/>
                  </a:lnTo>
                  <a:lnTo>
                    <a:pt x="586" y="13"/>
                  </a:lnTo>
                  <a:lnTo>
                    <a:pt x="598" y="8"/>
                  </a:lnTo>
                  <a:lnTo>
                    <a:pt x="615" y="4"/>
                  </a:lnTo>
                  <a:lnTo>
                    <a:pt x="632" y="1"/>
                  </a:lnTo>
                  <a:lnTo>
                    <a:pt x="648" y="0"/>
                  </a:lnTo>
                  <a:lnTo>
                    <a:pt x="664" y="0"/>
                  </a:lnTo>
                  <a:lnTo>
                    <a:pt x="681" y="2"/>
                  </a:lnTo>
                  <a:lnTo>
                    <a:pt x="697" y="5"/>
                  </a:lnTo>
                  <a:lnTo>
                    <a:pt x="713" y="9"/>
                  </a:lnTo>
                  <a:lnTo>
                    <a:pt x="728" y="14"/>
                  </a:lnTo>
                  <a:lnTo>
                    <a:pt x="744" y="20"/>
                  </a:lnTo>
                  <a:lnTo>
                    <a:pt x="760" y="27"/>
                  </a:lnTo>
                  <a:lnTo>
                    <a:pt x="775" y="34"/>
                  </a:lnTo>
                  <a:lnTo>
                    <a:pt x="790" y="42"/>
                  </a:lnTo>
                  <a:lnTo>
                    <a:pt x="805" y="50"/>
                  </a:lnTo>
                  <a:lnTo>
                    <a:pt x="822" y="60"/>
                  </a:lnTo>
                  <a:lnTo>
                    <a:pt x="837" y="68"/>
                  </a:lnTo>
                  <a:lnTo>
                    <a:pt x="853" y="77"/>
                  </a:lnTo>
                  <a:lnTo>
                    <a:pt x="875" y="93"/>
                  </a:lnTo>
                  <a:lnTo>
                    <a:pt x="893" y="104"/>
                  </a:lnTo>
                  <a:lnTo>
                    <a:pt x="905" y="113"/>
                  </a:lnTo>
                  <a:lnTo>
                    <a:pt x="914" y="118"/>
                  </a:lnTo>
                  <a:lnTo>
                    <a:pt x="919" y="122"/>
                  </a:lnTo>
                  <a:lnTo>
                    <a:pt x="921" y="124"/>
                  </a:lnTo>
                  <a:lnTo>
                    <a:pt x="923" y="125"/>
                  </a:lnTo>
                  <a:lnTo>
                    <a:pt x="923" y="126"/>
                  </a:lnTo>
                  <a:lnTo>
                    <a:pt x="924" y="126"/>
                  </a:lnTo>
                  <a:lnTo>
                    <a:pt x="926" y="126"/>
                  </a:lnTo>
                  <a:lnTo>
                    <a:pt x="927" y="127"/>
                  </a:lnTo>
                  <a:lnTo>
                    <a:pt x="928" y="127"/>
                  </a:lnTo>
                  <a:lnTo>
                    <a:pt x="940" y="119"/>
                  </a:lnTo>
                  <a:lnTo>
                    <a:pt x="952" y="111"/>
                  </a:lnTo>
                  <a:lnTo>
                    <a:pt x="965" y="103"/>
                  </a:lnTo>
                  <a:lnTo>
                    <a:pt x="976" y="96"/>
                  </a:lnTo>
                  <a:lnTo>
                    <a:pt x="988" y="89"/>
                  </a:lnTo>
                  <a:lnTo>
                    <a:pt x="1001" y="82"/>
                  </a:lnTo>
                  <a:lnTo>
                    <a:pt x="1013" y="75"/>
                  </a:lnTo>
                  <a:lnTo>
                    <a:pt x="1026" y="68"/>
                  </a:lnTo>
                  <a:lnTo>
                    <a:pt x="1050" y="60"/>
                  </a:lnTo>
                  <a:lnTo>
                    <a:pt x="1072" y="51"/>
                  </a:lnTo>
                  <a:lnTo>
                    <a:pt x="1092" y="44"/>
                  </a:lnTo>
                  <a:lnTo>
                    <a:pt x="1112" y="38"/>
                  </a:lnTo>
                  <a:lnTo>
                    <a:pt x="1132" y="33"/>
                  </a:lnTo>
                  <a:lnTo>
                    <a:pt x="1150" y="29"/>
                  </a:lnTo>
                  <a:lnTo>
                    <a:pt x="1168" y="26"/>
                  </a:lnTo>
                  <a:lnTo>
                    <a:pt x="1185" y="25"/>
                  </a:lnTo>
                  <a:lnTo>
                    <a:pt x="1204" y="25"/>
                  </a:lnTo>
                  <a:lnTo>
                    <a:pt x="1222" y="26"/>
                  </a:lnTo>
                  <a:lnTo>
                    <a:pt x="1240" y="29"/>
                  </a:lnTo>
                  <a:lnTo>
                    <a:pt x="1258" y="34"/>
                  </a:lnTo>
                  <a:lnTo>
                    <a:pt x="1278" y="40"/>
                  </a:lnTo>
                  <a:lnTo>
                    <a:pt x="1298" y="49"/>
                  </a:lnTo>
                  <a:lnTo>
                    <a:pt x="1319" y="60"/>
                  </a:lnTo>
                  <a:lnTo>
                    <a:pt x="1342" y="73"/>
                  </a:lnTo>
                  <a:lnTo>
                    <a:pt x="1358" y="85"/>
                  </a:lnTo>
                  <a:lnTo>
                    <a:pt x="1373" y="96"/>
                  </a:lnTo>
                  <a:lnTo>
                    <a:pt x="1387" y="106"/>
                  </a:lnTo>
                  <a:lnTo>
                    <a:pt x="1401" y="115"/>
                  </a:lnTo>
                  <a:lnTo>
                    <a:pt x="1417" y="122"/>
                  </a:lnTo>
                  <a:lnTo>
                    <a:pt x="1433" y="128"/>
                  </a:lnTo>
                  <a:lnTo>
                    <a:pt x="1451" y="131"/>
                  </a:lnTo>
                  <a:lnTo>
                    <a:pt x="1472" y="133"/>
                  </a:lnTo>
                  <a:lnTo>
                    <a:pt x="1491" y="130"/>
                  </a:lnTo>
                  <a:lnTo>
                    <a:pt x="1509" y="126"/>
                  </a:lnTo>
                  <a:lnTo>
                    <a:pt x="1527" y="123"/>
                  </a:lnTo>
                  <a:lnTo>
                    <a:pt x="1545" y="120"/>
                  </a:lnTo>
                  <a:lnTo>
                    <a:pt x="1563" y="116"/>
                  </a:lnTo>
                  <a:lnTo>
                    <a:pt x="1581" y="113"/>
                  </a:lnTo>
                  <a:lnTo>
                    <a:pt x="1599" y="111"/>
                  </a:lnTo>
                  <a:lnTo>
                    <a:pt x="1617" y="108"/>
                  </a:lnTo>
                  <a:lnTo>
                    <a:pt x="1635" y="107"/>
                  </a:lnTo>
                  <a:lnTo>
                    <a:pt x="1654" y="105"/>
                  </a:lnTo>
                  <a:lnTo>
                    <a:pt x="1672" y="104"/>
                  </a:lnTo>
                  <a:lnTo>
                    <a:pt x="1690" y="103"/>
                  </a:lnTo>
                  <a:lnTo>
                    <a:pt x="1708" y="104"/>
                  </a:lnTo>
                  <a:lnTo>
                    <a:pt x="1728" y="104"/>
                  </a:lnTo>
                  <a:lnTo>
                    <a:pt x="1746" y="106"/>
                  </a:lnTo>
                  <a:lnTo>
                    <a:pt x="1765" y="108"/>
                  </a:lnTo>
                  <a:lnTo>
                    <a:pt x="1769" y="119"/>
                  </a:lnTo>
                  <a:lnTo>
                    <a:pt x="1770" y="132"/>
                  </a:lnTo>
                  <a:lnTo>
                    <a:pt x="1768" y="147"/>
                  </a:lnTo>
                  <a:lnTo>
                    <a:pt x="1766" y="161"/>
                  </a:lnTo>
                  <a:lnTo>
                    <a:pt x="1769" y="163"/>
                  </a:lnTo>
                  <a:lnTo>
                    <a:pt x="1774" y="166"/>
                  </a:lnTo>
                  <a:lnTo>
                    <a:pt x="1780" y="168"/>
                  </a:lnTo>
                  <a:lnTo>
                    <a:pt x="1787" y="171"/>
                  </a:lnTo>
                  <a:lnTo>
                    <a:pt x="1794" y="175"/>
                  </a:lnTo>
                  <a:lnTo>
                    <a:pt x="1801" y="178"/>
                  </a:lnTo>
                  <a:lnTo>
                    <a:pt x="1808" y="181"/>
                  </a:lnTo>
                  <a:lnTo>
                    <a:pt x="1813" y="184"/>
                  </a:lnTo>
                  <a:lnTo>
                    <a:pt x="1809" y="209"/>
                  </a:lnTo>
                  <a:lnTo>
                    <a:pt x="1800" y="249"/>
                  </a:lnTo>
                  <a:lnTo>
                    <a:pt x="1791" y="285"/>
                  </a:lnTo>
                  <a:lnTo>
                    <a:pt x="1783" y="304"/>
                  </a:lnTo>
                  <a:lnTo>
                    <a:pt x="1780" y="328"/>
                  </a:lnTo>
                  <a:lnTo>
                    <a:pt x="1778" y="346"/>
                  </a:lnTo>
                  <a:lnTo>
                    <a:pt x="1776" y="371"/>
                  </a:lnTo>
                  <a:lnTo>
                    <a:pt x="1772" y="410"/>
                  </a:lnTo>
                  <a:lnTo>
                    <a:pt x="1782" y="417"/>
                  </a:lnTo>
                  <a:lnTo>
                    <a:pt x="1793" y="424"/>
                  </a:lnTo>
                  <a:lnTo>
                    <a:pt x="1801" y="430"/>
                  </a:lnTo>
                  <a:lnTo>
                    <a:pt x="1808" y="438"/>
                  </a:lnTo>
                  <a:lnTo>
                    <a:pt x="1813" y="447"/>
                  </a:lnTo>
                  <a:lnTo>
                    <a:pt x="1816" y="458"/>
                  </a:lnTo>
                  <a:lnTo>
                    <a:pt x="1816" y="470"/>
                  </a:lnTo>
                  <a:lnTo>
                    <a:pt x="1814" y="484"/>
                  </a:lnTo>
                  <a:lnTo>
                    <a:pt x="1798" y="524"/>
                  </a:lnTo>
                  <a:lnTo>
                    <a:pt x="1781" y="562"/>
                  </a:lnTo>
                  <a:lnTo>
                    <a:pt x="1765" y="602"/>
                  </a:lnTo>
                  <a:lnTo>
                    <a:pt x="1749" y="640"/>
                  </a:lnTo>
                  <a:lnTo>
                    <a:pt x="1733" y="680"/>
                  </a:lnTo>
                  <a:lnTo>
                    <a:pt x="1717" y="719"/>
                  </a:lnTo>
                  <a:lnTo>
                    <a:pt x="1701" y="759"/>
                  </a:lnTo>
                  <a:lnTo>
                    <a:pt x="1686" y="799"/>
                  </a:lnTo>
                  <a:lnTo>
                    <a:pt x="1684" y="807"/>
                  </a:lnTo>
                  <a:lnTo>
                    <a:pt x="1681" y="815"/>
                  </a:lnTo>
                  <a:lnTo>
                    <a:pt x="1678" y="826"/>
                  </a:lnTo>
                  <a:lnTo>
                    <a:pt x="1674" y="842"/>
                  </a:lnTo>
                  <a:lnTo>
                    <a:pt x="1667" y="863"/>
                  </a:lnTo>
                  <a:lnTo>
                    <a:pt x="1658" y="892"/>
                  </a:lnTo>
                  <a:lnTo>
                    <a:pt x="1646" y="933"/>
                  </a:lnTo>
                  <a:lnTo>
                    <a:pt x="1630" y="984"/>
                  </a:lnTo>
                  <a:lnTo>
                    <a:pt x="1614" y="1034"/>
                  </a:lnTo>
                  <a:lnTo>
                    <a:pt x="1603" y="1073"/>
                  </a:lnTo>
                  <a:lnTo>
                    <a:pt x="1594" y="1100"/>
                  </a:lnTo>
                  <a:lnTo>
                    <a:pt x="1587" y="1121"/>
                  </a:lnTo>
                  <a:lnTo>
                    <a:pt x="1583" y="1135"/>
                  </a:lnTo>
                  <a:lnTo>
                    <a:pt x="1579" y="1148"/>
                  </a:lnTo>
                  <a:lnTo>
                    <a:pt x="1575" y="1158"/>
                  </a:lnTo>
                  <a:lnTo>
                    <a:pt x="1571" y="1170"/>
                  </a:lnTo>
                  <a:lnTo>
                    <a:pt x="1567" y="1180"/>
                  </a:lnTo>
                  <a:lnTo>
                    <a:pt x="1563" y="1189"/>
                  </a:lnTo>
                  <a:lnTo>
                    <a:pt x="1559" y="1195"/>
                  </a:lnTo>
                  <a:lnTo>
                    <a:pt x="1555" y="1199"/>
                  </a:lnTo>
                  <a:lnTo>
                    <a:pt x="1550" y="1203"/>
                  </a:lnTo>
                  <a:lnTo>
                    <a:pt x="1543" y="1205"/>
                  </a:lnTo>
                  <a:lnTo>
                    <a:pt x="1533" y="1206"/>
                  </a:lnTo>
                  <a:lnTo>
                    <a:pt x="1520" y="1207"/>
                  </a:lnTo>
                  <a:lnTo>
                    <a:pt x="1508" y="1206"/>
                  </a:lnTo>
                  <a:lnTo>
                    <a:pt x="1497" y="1204"/>
                  </a:lnTo>
                  <a:lnTo>
                    <a:pt x="1485" y="1202"/>
                  </a:lnTo>
                  <a:lnTo>
                    <a:pt x="1473" y="1201"/>
                  </a:lnTo>
                  <a:lnTo>
                    <a:pt x="1462" y="1199"/>
                  </a:lnTo>
                  <a:lnTo>
                    <a:pt x="1451" y="1197"/>
                  </a:lnTo>
                  <a:lnTo>
                    <a:pt x="1440" y="1195"/>
                  </a:lnTo>
                  <a:lnTo>
                    <a:pt x="1429" y="1193"/>
                  </a:lnTo>
                  <a:lnTo>
                    <a:pt x="1418" y="1191"/>
                  </a:lnTo>
                  <a:lnTo>
                    <a:pt x="1406" y="1189"/>
                  </a:lnTo>
                  <a:lnTo>
                    <a:pt x="1396" y="1187"/>
                  </a:lnTo>
                  <a:lnTo>
                    <a:pt x="1385" y="1184"/>
                  </a:lnTo>
                  <a:lnTo>
                    <a:pt x="1374" y="1182"/>
                  </a:lnTo>
                  <a:lnTo>
                    <a:pt x="1363" y="1180"/>
                  </a:lnTo>
                  <a:lnTo>
                    <a:pt x="1353" y="1178"/>
                  </a:lnTo>
                  <a:lnTo>
                    <a:pt x="1342" y="1176"/>
                  </a:lnTo>
                  <a:lnTo>
                    <a:pt x="1323" y="1174"/>
                  </a:lnTo>
                  <a:lnTo>
                    <a:pt x="1304" y="1172"/>
                  </a:lnTo>
                  <a:lnTo>
                    <a:pt x="1286" y="1171"/>
                  </a:lnTo>
                  <a:lnTo>
                    <a:pt x="1268" y="1169"/>
                  </a:lnTo>
                  <a:lnTo>
                    <a:pt x="1248" y="1167"/>
                  </a:lnTo>
                  <a:lnTo>
                    <a:pt x="1230" y="1166"/>
                  </a:lnTo>
                  <a:lnTo>
                    <a:pt x="1211" y="1165"/>
                  </a:lnTo>
                  <a:lnTo>
                    <a:pt x="1193" y="1164"/>
                  </a:lnTo>
                  <a:lnTo>
                    <a:pt x="1173" y="1163"/>
                  </a:lnTo>
                  <a:lnTo>
                    <a:pt x="1155" y="1163"/>
                  </a:lnTo>
                  <a:lnTo>
                    <a:pt x="1136" y="1163"/>
                  </a:lnTo>
                  <a:lnTo>
                    <a:pt x="1118" y="1163"/>
                  </a:lnTo>
                  <a:lnTo>
                    <a:pt x="1099" y="1163"/>
                  </a:lnTo>
                  <a:lnTo>
                    <a:pt x="1081" y="1164"/>
                  </a:lnTo>
                  <a:lnTo>
                    <a:pt x="1064" y="1166"/>
                  </a:lnTo>
                  <a:lnTo>
                    <a:pt x="1046" y="1168"/>
                  </a:lnTo>
                  <a:lnTo>
                    <a:pt x="1039" y="1173"/>
                  </a:lnTo>
                  <a:lnTo>
                    <a:pt x="1035" y="1178"/>
                  </a:lnTo>
                  <a:lnTo>
                    <a:pt x="1033" y="1184"/>
                  </a:lnTo>
                  <a:lnTo>
                    <a:pt x="1030" y="1192"/>
                  </a:lnTo>
                  <a:lnTo>
                    <a:pt x="1021" y="1197"/>
                  </a:lnTo>
                  <a:lnTo>
                    <a:pt x="1011" y="1202"/>
                  </a:lnTo>
                  <a:lnTo>
                    <a:pt x="1000" y="1206"/>
                  </a:lnTo>
                  <a:lnTo>
                    <a:pt x="989" y="1209"/>
                  </a:lnTo>
                  <a:lnTo>
                    <a:pt x="977" y="1212"/>
                  </a:lnTo>
                  <a:lnTo>
                    <a:pt x="965" y="1214"/>
                  </a:lnTo>
                  <a:lnTo>
                    <a:pt x="952" y="1215"/>
                  </a:lnTo>
                  <a:lnTo>
                    <a:pt x="939" y="1217"/>
                  </a:lnTo>
                  <a:lnTo>
                    <a:pt x="927" y="1218"/>
                  </a:lnTo>
                  <a:lnTo>
                    <a:pt x="914" y="1218"/>
                  </a:lnTo>
                  <a:lnTo>
                    <a:pt x="902" y="1220"/>
                  </a:lnTo>
                  <a:lnTo>
                    <a:pt x="890" y="1221"/>
                  </a:lnTo>
                  <a:lnTo>
                    <a:pt x="877" y="1221"/>
                  </a:lnTo>
                  <a:lnTo>
                    <a:pt x="866" y="1222"/>
                  </a:lnTo>
                  <a:lnTo>
                    <a:pt x="855" y="1222"/>
                  </a:lnTo>
                  <a:lnTo>
                    <a:pt x="845" y="1223"/>
                  </a:lnTo>
                  <a:lnTo>
                    <a:pt x="839" y="1223"/>
                  </a:lnTo>
                  <a:lnTo>
                    <a:pt x="833" y="1223"/>
                  </a:lnTo>
                  <a:lnTo>
                    <a:pt x="827" y="1223"/>
                  </a:lnTo>
                  <a:lnTo>
                    <a:pt x="878" y="1280"/>
                  </a:lnTo>
                  <a:lnTo>
                    <a:pt x="821" y="1223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179"/>
            <p:cNvSpPr>
              <a:spLocks/>
            </p:cNvSpPr>
            <p:nvPr/>
          </p:nvSpPr>
          <p:spPr bwMode="auto">
            <a:xfrm>
              <a:off x="2105" y="3014"/>
              <a:ext cx="1782" cy="757"/>
            </a:xfrm>
            <a:custGeom>
              <a:avLst/>
              <a:gdLst/>
              <a:ahLst/>
              <a:cxnLst>
                <a:cxn ang="0">
                  <a:pos x="805" y="756"/>
                </a:cxn>
                <a:cxn ang="0">
                  <a:pos x="739" y="752"/>
                </a:cxn>
                <a:cxn ang="0">
                  <a:pos x="684" y="738"/>
                </a:cxn>
                <a:cxn ang="0">
                  <a:pos x="656" y="703"/>
                </a:cxn>
                <a:cxn ang="0">
                  <a:pos x="533" y="693"/>
                </a:cxn>
                <a:cxn ang="0">
                  <a:pos x="394" y="694"/>
                </a:cxn>
                <a:cxn ang="0">
                  <a:pos x="254" y="705"/>
                </a:cxn>
                <a:cxn ang="0">
                  <a:pos x="186" y="714"/>
                </a:cxn>
                <a:cxn ang="0">
                  <a:pos x="165" y="713"/>
                </a:cxn>
                <a:cxn ang="0">
                  <a:pos x="144" y="641"/>
                </a:cxn>
                <a:cxn ang="0">
                  <a:pos x="69" y="344"/>
                </a:cxn>
                <a:cxn ang="0">
                  <a:pos x="23" y="142"/>
                </a:cxn>
                <a:cxn ang="0">
                  <a:pos x="0" y="0"/>
                </a:cxn>
                <a:cxn ang="0">
                  <a:pos x="12" y="32"/>
                </a:cxn>
                <a:cxn ang="0">
                  <a:pos x="47" y="192"/>
                </a:cxn>
                <a:cxn ang="0">
                  <a:pos x="92" y="358"/>
                </a:cxn>
                <a:cxn ang="0">
                  <a:pos x="136" y="538"/>
                </a:cxn>
                <a:cxn ang="0">
                  <a:pos x="161" y="635"/>
                </a:cxn>
                <a:cxn ang="0">
                  <a:pos x="187" y="682"/>
                </a:cxn>
                <a:cxn ang="0">
                  <a:pos x="248" y="676"/>
                </a:cxn>
                <a:cxn ang="0">
                  <a:pos x="293" y="674"/>
                </a:cxn>
                <a:cxn ang="0">
                  <a:pos x="343" y="672"/>
                </a:cxn>
                <a:cxn ang="0">
                  <a:pos x="395" y="671"/>
                </a:cxn>
                <a:cxn ang="0">
                  <a:pos x="465" y="672"/>
                </a:cxn>
                <a:cxn ang="0">
                  <a:pos x="548" y="676"/>
                </a:cxn>
                <a:cxn ang="0">
                  <a:pos x="631" y="680"/>
                </a:cxn>
                <a:cxn ang="0">
                  <a:pos x="691" y="684"/>
                </a:cxn>
                <a:cxn ang="0">
                  <a:pos x="717" y="691"/>
                </a:cxn>
                <a:cxn ang="0">
                  <a:pos x="705" y="721"/>
                </a:cxn>
                <a:cxn ang="0">
                  <a:pos x="776" y="740"/>
                </a:cxn>
                <a:cxn ang="0">
                  <a:pos x="886" y="742"/>
                </a:cxn>
                <a:cxn ang="0">
                  <a:pos x="956" y="720"/>
                </a:cxn>
                <a:cxn ang="0">
                  <a:pos x="948" y="693"/>
                </a:cxn>
                <a:cxn ang="0">
                  <a:pos x="1057" y="687"/>
                </a:cxn>
                <a:cxn ang="0">
                  <a:pos x="1167" y="687"/>
                </a:cxn>
                <a:cxn ang="0">
                  <a:pos x="1279" y="691"/>
                </a:cxn>
                <a:cxn ang="0">
                  <a:pos x="1393" y="707"/>
                </a:cxn>
                <a:cxn ang="0">
                  <a:pos x="1475" y="720"/>
                </a:cxn>
                <a:cxn ang="0">
                  <a:pos x="1517" y="725"/>
                </a:cxn>
                <a:cxn ang="0">
                  <a:pos x="1579" y="557"/>
                </a:cxn>
                <a:cxn ang="0">
                  <a:pos x="1667" y="281"/>
                </a:cxn>
                <a:cxn ang="0">
                  <a:pos x="1705" y="187"/>
                </a:cxn>
                <a:cxn ang="0">
                  <a:pos x="1743" y="111"/>
                </a:cxn>
                <a:cxn ang="0">
                  <a:pos x="1772" y="45"/>
                </a:cxn>
                <a:cxn ang="0">
                  <a:pos x="1782" y="32"/>
                </a:cxn>
                <a:cxn ang="0">
                  <a:pos x="1727" y="172"/>
                </a:cxn>
                <a:cxn ang="0">
                  <a:pos x="1683" y="277"/>
                </a:cxn>
                <a:cxn ang="0">
                  <a:pos x="1663" y="333"/>
                </a:cxn>
                <a:cxn ang="0">
                  <a:pos x="1569" y="629"/>
                </a:cxn>
                <a:cxn ang="0">
                  <a:pos x="1531" y="737"/>
                </a:cxn>
                <a:cxn ang="0">
                  <a:pos x="1489" y="744"/>
                </a:cxn>
                <a:cxn ang="0">
                  <a:pos x="1384" y="727"/>
                </a:cxn>
                <a:cxn ang="0">
                  <a:pos x="1237" y="708"/>
                </a:cxn>
                <a:cxn ang="0">
                  <a:pos x="1090" y="703"/>
                </a:cxn>
                <a:cxn ang="0">
                  <a:pos x="991" y="723"/>
                </a:cxn>
                <a:cxn ang="0">
                  <a:pos x="936" y="756"/>
                </a:cxn>
                <a:cxn ang="0">
                  <a:pos x="844" y="757"/>
                </a:cxn>
              </a:cxnLst>
              <a:rect l="0" t="0" r="r" b="b"/>
              <a:pathLst>
                <a:path w="1782" h="757">
                  <a:moveTo>
                    <a:pt x="844" y="757"/>
                  </a:moveTo>
                  <a:lnTo>
                    <a:pt x="836" y="757"/>
                  </a:lnTo>
                  <a:lnTo>
                    <a:pt x="827" y="757"/>
                  </a:lnTo>
                  <a:lnTo>
                    <a:pt x="817" y="756"/>
                  </a:lnTo>
                  <a:lnTo>
                    <a:pt x="805" y="756"/>
                  </a:lnTo>
                  <a:lnTo>
                    <a:pt x="792" y="756"/>
                  </a:lnTo>
                  <a:lnTo>
                    <a:pt x="779" y="755"/>
                  </a:lnTo>
                  <a:lnTo>
                    <a:pt x="765" y="754"/>
                  </a:lnTo>
                  <a:lnTo>
                    <a:pt x="752" y="753"/>
                  </a:lnTo>
                  <a:lnTo>
                    <a:pt x="739" y="752"/>
                  </a:lnTo>
                  <a:lnTo>
                    <a:pt x="726" y="750"/>
                  </a:lnTo>
                  <a:lnTo>
                    <a:pt x="713" y="747"/>
                  </a:lnTo>
                  <a:lnTo>
                    <a:pt x="702" y="745"/>
                  </a:lnTo>
                  <a:lnTo>
                    <a:pt x="693" y="741"/>
                  </a:lnTo>
                  <a:lnTo>
                    <a:pt x="684" y="738"/>
                  </a:lnTo>
                  <a:lnTo>
                    <a:pt x="678" y="733"/>
                  </a:lnTo>
                  <a:lnTo>
                    <a:pt x="673" y="728"/>
                  </a:lnTo>
                  <a:lnTo>
                    <a:pt x="669" y="715"/>
                  </a:lnTo>
                  <a:lnTo>
                    <a:pt x="664" y="708"/>
                  </a:lnTo>
                  <a:lnTo>
                    <a:pt x="656" y="703"/>
                  </a:lnTo>
                  <a:lnTo>
                    <a:pt x="645" y="700"/>
                  </a:lnTo>
                  <a:lnTo>
                    <a:pt x="617" y="698"/>
                  </a:lnTo>
                  <a:lnTo>
                    <a:pt x="589" y="696"/>
                  </a:lnTo>
                  <a:lnTo>
                    <a:pt x="561" y="694"/>
                  </a:lnTo>
                  <a:lnTo>
                    <a:pt x="533" y="693"/>
                  </a:lnTo>
                  <a:lnTo>
                    <a:pt x="506" y="692"/>
                  </a:lnTo>
                  <a:lnTo>
                    <a:pt x="477" y="692"/>
                  </a:lnTo>
                  <a:lnTo>
                    <a:pt x="450" y="692"/>
                  </a:lnTo>
                  <a:lnTo>
                    <a:pt x="421" y="693"/>
                  </a:lnTo>
                  <a:lnTo>
                    <a:pt x="394" y="694"/>
                  </a:lnTo>
                  <a:lnTo>
                    <a:pt x="366" y="695"/>
                  </a:lnTo>
                  <a:lnTo>
                    <a:pt x="338" y="697"/>
                  </a:lnTo>
                  <a:lnTo>
                    <a:pt x="310" y="699"/>
                  </a:lnTo>
                  <a:lnTo>
                    <a:pt x="283" y="702"/>
                  </a:lnTo>
                  <a:lnTo>
                    <a:pt x="254" y="705"/>
                  </a:lnTo>
                  <a:lnTo>
                    <a:pt x="227" y="710"/>
                  </a:lnTo>
                  <a:lnTo>
                    <a:pt x="198" y="714"/>
                  </a:lnTo>
                  <a:lnTo>
                    <a:pt x="194" y="714"/>
                  </a:lnTo>
                  <a:lnTo>
                    <a:pt x="190" y="714"/>
                  </a:lnTo>
                  <a:lnTo>
                    <a:pt x="186" y="714"/>
                  </a:lnTo>
                  <a:lnTo>
                    <a:pt x="182" y="713"/>
                  </a:lnTo>
                  <a:lnTo>
                    <a:pt x="177" y="713"/>
                  </a:lnTo>
                  <a:lnTo>
                    <a:pt x="173" y="713"/>
                  </a:lnTo>
                  <a:lnTo>
                    <a:pt x="169" y="713"/>
                  </a:lnTo>
                  <a:lnTo>
                    <a:pt x="165" y="713"/>
                  </a:lnTo>
                  <a:lnTo>
                    <a:pt x="163" y="710"/>
                  </a:lnTo>
                  <a:lnTo>
                    <a:pt x="161" y="707"/>
                  </a:lnTo>
                  <a:lnTo>
                    <a:pt x="158" y="703"/>
                  </a:lnTo>
                  <a:lnTo>
                    <a:pt x="156" y="701"/>
                  </a:lnTo>
                  <a:lnTo>
                    <a:pt x="144" y="641"/>
                  </a:lnTo>
                  <a:lnTo>
                    <a:pt x="131" y="581"/>
                  </a:lnTo>
                  <a:lnTo>
                    <a:pt x="116" y="521"/>
                  </a:lnTo>
                  <a:lnTo>
                    <a:pt x="100" y="461"/>
                  </a:lnTo>
                  <a:lnTo>
                    <a:pt x="85" y="403"/>
                  </a:lnTo>
                  <a:lnTo>
                    <a:pt x="69" y="344"/>
                  </a:lnTo>
                  <a:lnTo>
                    <a:pt x="53" y="285"/>
                  </a:lnTo>
                  <a:lnTo>
                    <a:pt x="37" y="227"/>
                  </a:lnTo>
                  <a:lnTo>
                    <a:pt x="32" y="199"/>
                  </a:lnTo>
                  <a:lnTo>
                    <a:pt x="28" y="171"/>
                  </a:lnTo>
                  <a:lnTo>
                    <a:pt x="23" y="142"/>
                  </a:lnTo>
                  <a:lnTo>
                    <a:pt x="19" y="114"/>
                  </a:lnTo>
                  <a:lnTo>
                    <a:pt x="14" y="86"/>
                  </a:lnTo>
                  <a:lnTo>
                    <a:pt x="10" y="57"/>
                  </a:lnTo>
                  <a:lnTo>
                    <a:pt x="5" y="29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12" y="32"/>
                  </a:lnTo>
                  <a:lnTo>
                    <a:pt x="20" y="63"/>
                  </a:lnTo>
                  <a:lnTo>
                    <a:pt x="27" y="95"/>
                  </a:lnTo>
                  <a:lnTo>
                    <a:pt x="34" y="127"/>
                  </a:lnTo>
                  <a:lnTo>
                    <a:pt x="40" y="159"/>
                  </a:lnTo>
                  <a:lnTo>
                    <a:pt x="47" y="192"/>
                  </a:lnTo>
                  <a:lnTo>
                    <a:pt x="56" y="223"/>
                  </a:lnTo>
                  <a:lnTo>
                    <a:pt x="63" y="255"/>
                  </a:lnTo>
                  <a:lnTo>
                    <a:pt x="73" y="289"/>
                  </a:lnTo>
                  <a:lnTo>
                    <a:pt x="82" y="324"/>
                  </a:lnTo>
                  <a:lnTo>
                    <a:pt x="92" y="358"/>
                  </a:lnTo>
                  <a:lnTo>
                    <a:pt x="101" y="393"/>
                  </a:lnTo>
                  <a:lnTo>
                    <a:pt x="110" y="429"/>
                  </a:lnTo>
                  <a:lnTo>
                    <a:pt x="119" y="465"/>
                  </a:lnTo>
                  <a:lnTo>
                    <a:pt x="128" y="502"/>
                  </a:lnTo>
                  <a:lnTo>
                    <a:pt x="136" y="538"/>
                  </a:lnTo>
                  <a:lnTo>
                    <a:pt x="143" y="568"/>
                  </a:lnTo>
                  <a:lnTo>
                    <a:pt x="149" y="590"/>
                  </a:lnTo>
                  <a:lnTo>
                    <a:pt x="153" y="608"/>
                  </a:lnTo>
                  <a:lnTo>
                    <a:pt x="157" y="622"/>
                  </a:lnTo>
                  <a:lnTo>
                    <a:pt x="161" y="635"/>
                  </a:lnTo>
                  <a:lnTo>
                    <a:pt x="164" y="648"/>
                  </a:lnTo>
                  <a:lnTo>
                    <a:pt x="168" y="662"/>
                  </a:lnTo>
                  <a:lnTo>
                    <a:pt x="173" y="680"/>
                  </a:lnTo>
                  <a:lnTo>
                    <a:pt x="178" y="682"/>
                  </a:lnTo>
                  <a:lnTo>
                    <a:pt x="187" y="682"/>
                  </a:lnTo>
                  <a:lnTo>
                    <a:pt x="200" y="681"/>
                  </a:lnTo>
                  <a:lnTo>
                    <a:pt x="214" y="680"/>
                  </a:lnTo>
                  <a:lnTo>
                    <a:pt x="227" y="678"/>
                  </a:lnTo>
                  <a:lnTo>
                    <a:pt x="239" y="677"/>
                  </a:lnTo>
                  <a:lnTo>
                    <a:pt x="248" y="676"/>
                  </a:lnTo>
                  <a:lnTo>
                    <a:pt x="252" y="675"/>
                  </a:lnTo>
                  <a:lnTo>
                    <a:pt x="262" y="675"/>
                  </a:lnTo>
                  <a:lnTo>
                    <a:pt x="272" y="674"/>
                  </a:lnTo>
                  <a:lnTo>
                    <a:pt x="283" y="674"/>
                  </a:lnTo>
                  <a:lnTo>
                    <a:pt x="293" y="674"/>
                  </a:lnTo>
                  <a:lnTo>
                    <a:pt x="303" y="673"/>
                  </a:lnTo>
                  <a:lnTo>
                    <a:pt x="313" y="673"/>
                  </a:lnTo>
                  <a:lnTo>
                    <a:pt x="323" y="673"/>
                  </a:lnTo>
                  <a:lnTo>
                    <a:pt x="333" y="672"/>
                  </a:lnTo>
                  <a:lnTo>
                    <a:pt x="343" y="672"/>
                  </a:lnTo>
                  <a:lnTo>
                    <a:pt x="354" y="672"/>
                  </a:lnTo>
                  <a:lnTo>
                    <a:pt x="364" y="672"/>
                  </a:lnTo>
                  <a:lnTo>
                    <a:pt x="375" y="671"/>
                  </a:lnTo>
                  <a:lnTo>
                    <a:pt x="385" y="671"/>
                  </a:lnTo>
                  <a:lnTo>
                    <a:pt x="395" y="671"/>
                  </a:lnTo>
                  <a:lnTo>
                    <a:pt x="405" y="670"/>
                  </a:lnTo>
                  <a:lnTo>
                    <a:pt x="415" y="670"/>
                  </a:lnTo>
                  <a:lnTo>
                    <a:pt x="432" y="671"/>
                  </a:lnTo>
                  <a:lnTo>
                    <a:pt x="449" y="671"/>
                  </a:lnTo>
                  <a:lnTo>
                    <a:pt x="465" y="672"/>
                  </a:lnTo>
                  <a:lnTo>
                    <a:pt x="482" y="673"/>
                  </a:lnTo>
                  <a:lnTo>
                    <a:pt x="499" y="674"/>
                  </a:lnTo>
                  <a:lnTo>
                    <a:pt x="515" y="674"/>
                  </a:lnTo>
                  <a:lnTo>
                    <a:pt x="532" y="675"/>
                  </a:lnTo>
                  <a:lnTo>
                    <a:pt x="548" y="676"/>
                  </a:lnTo>
                  <a:lnTo>
                    <a:pt x="564" y="677"/>
                  </a:lnTo>
                  <a:lnTo>
                    <a:pt x="582" y="677"/>
                  </a:lnTo>
                  <a:lnTo>
                    <a:pt x="598" y="678"/>
                  </a:lnTo>
                  <a:lnTo>
                    <a:pt x="614" y="679"/>
                  </a:lnTo>
                  <a:lnTo>
                    <a:pt x="631" y="680"/>
                  </a:lnTo>
                  <a:lnTo>
                    <a:pt x="648" y="680"/>
                  </a:lnTo>
                  <a:lnTo>
                    <a:pt x="665" y="681"/>
                  </a:lnTo>
                  <a:lnTo>
                    <a:pt x="681" y="682"/>
                  </a:lnTo>
                  <a:lnTo>
                    <a:pt x="686" y="683"/>
                  </a:lnTo>
                  <a:lnTo>
                    <a:pt x="691" y="684"/>
                  </a:lnTo>
                  <a:lnTo>
                    <a:pt x="696" y="685"/>
                  </a:lnTo>
                  <a:lnTo>
                    <a:pt x="701" y="686"/>
                  </a:lnTo>
                  <a:lnTo>
                    <a:pt x="706" y="688"/>
                  </a:lnTo>
                  <a:lnTo>
                    <a:pt x="711" y="689"/>
                  </a:lnTo>
                  <a:lnTo>
                    <a:pt x="717" y="691"/>
                  </a:lnTo>
                  <a:lnTo>
                    <a:pt x="723" y="692"/>
                  </a:lnTo>
                  <a:lnTo>
                    <a:pt x="713" y="699"/>
                  </a:lnTo>
                  <a:lnTo>
                    <a:pt x="708" y="703"/>
                  </a:lnTo>
                  <a:lnTo>
                    <a:pt x="706" y="710"/>
                  </a:lnTo>
                  <a:lnTo>
                    <a:pt x="705" y="721"/>
                  </a:lnTo>
                  <a:lnTo>
                    <a:pt x="712" y="726"/>
                  </a:lnTo>
                  <a:lnTo>
                    <a:pt x="725" y="730"/>
                  </a:lnTo>
                  <a:lnTo>
                    <a:pt x="739" y="734"/>
                  </a:lnTo>
                  <a:lnTo>
                    <a:pt x="757" y="737"/>
                  </a:lnTo>
                  <a:lnTo>
                    <a:pt x="776" y="740"/>
                  </a:lnTo>
                  <a:lnTo>
                    <a:pt x="798" y="742"/>
                  </a:lnTo>
                  <a:lnTo>
                    <a:pt x="820" y="743"/>
                  </a:lnTo>
                  <a:lnTo>
                    <a:pt x="842" y="743"/>
                  </a:lnTo>
                  <a:lnTo>
                    <a:pt x="864" y="743"/>
                  </a:lnTo>
                  <a:lnTo>
                    <a:pt x="886" y="742"/>
                  </a:lnTo>
                  <a:lnTo>
                    <a:pt x="905" y="739"/>
                  </a:lnTo>
                  <a:lnTo>
                    <a:pt x="922" y="736"/>
                  </a:lnTo>
                  <a:lnTo>
                    <a:pt x="936" y="732"/>
                  </a:lnTo>
                  <a:lnTo>
                    <a:pt x="948" y="726"/>
                  </a:lnTo>
                  <a:lnTo>
                    <a:pt x="956" y="720"/>
                  </a:lnTo>
                  <a:lnTo>
                    <a:pt x="958" y="712"/>
                  </a:lnTo>
                  <a:lnTo>
                    <a:pt x="953" y="707"/>
                  </a:lnTo>
                  <a:lnTo>
                    <a:pt x="950" y="702"/>
                  </a:lnTo>
                  <a:lnTo>
                    <a:pt x="949" y="698"/>
                  </a:lnTo>
                  <a:lnTo>
                    <a:pt x="948" y="693"/>
                  </a:lnTo>
                  <a:lnTo>
                    <a:pt x="969" y="691"/>
                  </a:lnTo>
                  <a:lnTo>
                    <a:pt x="991" y="690"/>
                  </a:lnTo>
                  <a:lnTo>
                    <a:pt x="1012" y="689"/>
                  </a:lnTo>
                  <a:lnTo>
                    <a:pt x="1035" y="688"/>
                  </a:lnTo>
                  <a:lnTo>
                    <a:pt x="1057" y="687"/>
                  </a:lnTo>
                  <a:lnTo>
                    <a:pt x="1078" y="686"/>
                  </a:lnTo>
                  <a:lnTo>
                    <a:pt x="1101" y="686"/>
                  </a:lnTo>
                  <a:lnTo>
                    <a:pt x="1123" y="686"/>
                  </a:lnTo>
                  <a:lnTo>
                    <a:pt x="1145" y="686"/>
                  </a:lnTo>
                  <a:lnTo>
                    <a:pt x="1167" y="687"/>
                  </a:lnTo>
                  <a:lnTo>
                    <a:pt x="1190" y="687"/>
                  </a:lnTo>
                  <a:lnTo>
                    <a:pt x="1212" y="688"/>
                  </a:lnTo>
                  <a:lnTo>
                    <a:pt x="1234" y="689"/>
                  </a:lnTo>
                  <a:lnTo>
                    <a:pt x="1257" y="690"/>
                  </a:lnTo>
                  <a:lnTo>
                    <a:pt x="1279" y="691"/>
                  </a:lnTo>
                  <a:lnTo>
                    <a:pt x="1301" y="692"/>
                  </a:lnTo>
                  <a:lnTo>
                    <a:pt x="1327" y="696"/>
                  </a:lnTo>
                  <a:lnTo>
                    <a:pt x="1351" y="699"/>
                  </a:lnTo>
                  <a:lnTo>
                    <a:pt x="1373" y="703"/>
                  </a:lnTo>
                  <a:lnTo>
                    <a:pt x="1393" y="707"/>
                  </a:lnTo>
                  <a:lnTo>
                    <a:pt x="1413" y="710"/>
                  </a:lnTo>
                  <a:lnTo>
                    <a:pt x="1430" y="713"/>
                  </a:lnTo>
                  <a:lnTo>
                    <a:pt x="1446" y="716"/>
                  </a:lnTo>
                  <a:lnTo>
                    <a:pt x="1461" y="718"/>
                  </a:lnTo>
                  <a:lnTo>
                    <a:pt x="1475" y="720"/>
                  </a:lnTo>
                  <a:lnTo>
                    <a:pt x="1486" y="722"/>
                  </a:lnTo>
                  <a:lnTo>
                    <a:pt x="1496" y="724"/>
                  </a:lnTo>
                  <a:lnTo>
                    <a:pt x="1504" y="725"/>
                  </a:lnTo>
                  <a:lnTo>
                    <a:pt x="1511" y="725"/>
                  </a:lnTo>
                  <a:lnTo>
                    <a:pt x="1517" y="725"/>
                  </a:lnTo>
                  <a:lnTo>
                    <a:pt x="1521" y="725"/>
                  </a:lnTo>
                  <a:lnTo>
                    <a:pt x="1524" y="724"/>
                  </a:lnTo>
                  <a:lnTo>
                    <a:pt x="1542" y="668"/>
                  </a:lnTo>
                  <a:lnTo>
                    <a:pt x="1561" y="612"/>
                  </a:lnTo>
                  <a:lnTo>
                    <a:pt x="1579" y="557"/>
                  </a:lnTo>
                  <a:lnTo>
                    <a:pt x="1596" y="501"/>
                  </a:lnTo>
                  <a:lnTo>
                    <a:pt x="1614" y="445"/>
                  </a:lnTo>
                  <a:lnTo>
                    <a:pt x="1632" y="390"/>
                  </a:lnTo>
                  <a:lnTo>
                    <a:pt x="1649" y="336"/>
                  </a:lnTo>
                  <a:lnTo>
                    <a:pt x="1667" y="281"/>
                  </a:lnTo>
                  <a:lnTo>
                    <a:pt x="1675" y="263"/>
                  </a:lnTo>
                  <a:lnTo>
                    <a:pt x="1682" y="245"/>
                  </a:lnTo>
                  <a:lnTo>
                    <a:pt x="1689" y="225"/>
                  </a:lnTo>
                  <a:lnTo>
                    <a:pt x="1697" y="206"/>
                  </a:lnTo>
                  <a:lnTo>
                    <a:pt x="1705" y="187"/>
                  </a:lnTo>
                  <a:lnTo>
                    <a:pt x="1713" y="169"/>
                  </a:lnTo>
                  <a:lnTo>
                    <a:pt x="1722" y="152"/>
                  </a:lnTo>
                  <a:lnTo>
                    <a:pt x="1732" y="137"/>
                  </a:lnTo>
                  <a:lnTo>
                    <a:pt x="1738" y="124"/>
                  </a:lnTo>
                  <a:lnTo>
                    <a:pt x="1743" y="111"/>
                  </a:lnTo>
                  <a:lnTo>
                    <a:pt x="1749" y="98"/>
                  </a:lnTo>
                  <a:lnTo>
                    <a:pt x="1755" y="84"/>
                  </a:lnTo>
                  <a:lnTo>
                    <a:pt x="1760" y="71"/>
                  </a:lnTo>
                  <a:lnTo>
                    <a:pt x="1766" y="58"/>
                  </a:lnTo>
                  <a:lnTo>
                    <a:pt x="1772" y="45"/>
                  </a:lnTo>
                  <a:lnTo>
                    <a:pt x="1778" y="32"/>
                  </a:lnTo>
                  <a:lnTo>
                    <a:pt x="1779" y="32"/>
                  </a:lnTo>
                  <a:lnTo>
                    <a:pt x="1780" y="32"/>
                  </a:lnTo>
                  <a:lnTo>
                    <a:pt x="1781" y="32"/>
                  </a:lnTo>
                  <a:lnTo>
                    <a:pt x="1782" y="32"/>
                  </a:lnTo>
                  <a:lnTo>
                    <a:pt x="1773" y="60"/>
                  </a:lnTo>
                  <a:lnTo>
                    <a:pt x="1762" y="88"/>
                  </a:lnTo>
                  <a:lnTo>
                    <a:pt x="1751" y="116"/>
                  </a:lnTo>
                  <a:lnTo>
                    <a:pt x="1739" y="143"/>
                  </a:lnTo>
                  <a:lnTo>
                    <a:pt x="1727" y="172"/>
                  </a:lnTo>
                  <a:lnTo>
                    <a:pt x="1715" y="199"/>
                  </a:lnTo>
                  <a:lnTo>
                    <a:pt x="1703" y="227"/>
                  </a:lnTo>
                  <a:lnTo>
                    <a:pt x="1690" y="255"/>
                  </a:lnTo>
                  <a:lnTo>
                    <a:pt x="1686" y="267"/>
                  </a:lnTo>
                  <a:lnTo>
                    <a:pt x="1683" y="277"/>
                  </a:lnTo>
                  <a:lnTo>
                    <a:pt x="1680" y="286"/>
                  </a:lnTo>
                  <a:lnTo>
                    <a:pt x="1677" y="295"/>
                  </a:lnTo>
                  <a:lnTo>
                    <a:pt x="1673" y="305"/>
                  </a:lnTo>
                  <a:lnTo>
                    <a:pt x="1668" y="317"/>
                  </a:lnTo>
                  <a:lnTo>
                    <a:pt x="1663" y="333"/>
                  </a:lnTo>
                  <a:lnTo>
                    <a:pt x="1655" y="353"/>
                  </a:lnTo>
                  <a:lnTo>
                    <a:pt x="1624" y="453"/>
                  </a:lnTo>
                  <a:lnTo>
                    <a:pt x="1599" y="530"/>
                  </a:lnTo>
                  <a:lnTo>
                    <a:pt x="1582" y="587"/>
                  </a:lnTo>
                  <a:lnTo>
                    <a:pt x="1569" y="629"/>
                  </a:lnTo>
                  <a:lnTo>
                    <a:pt x="1559" y="659"/>
                  </a:lnTo>
                  <a:lnTo>
                    <a:pt x="1552" y="683"/>
                  </a:lnTo>
                  <a:lnTo>
                    <a:pt x="1545" y="704"/>
                  </a:lnTo>
                  <a:lnTo>
                    <a:pt x="1536" y="729"/>
                  </a:lnTo>
                  <a:lnTo>
                    <a:pt x="1531" y="737"/>
                  </a:lnTo>
                  <a:lnTo>
                    <a:pt x="1524" y="742"/>
                  </a:lnTo>
                  <a:lnTo>
                    <a:pt x="1516" y="745"/>
                  </a:lnTo>
                  <a:lnTo>
                    <a:pt x="1508" y="746"/>
                  </a:lnTo>
                  <a:lnTo>
                    <a:pt x="1499" y="745"/>
                  </a:lnTo>
                  <a:lnTo>
                    <a:pt x="1489" y="744"/>
                  </a:lnTo>
                  <a:lnTo>
                    <a:pt x="1480" y="743"/>
                  </a:lnTo>
                  <a:lnTo>
                    <a:pt x="1471" y="742"/>
                  </a:lnTo>
                  <a:lnTo>
                    <a:pt x="1442" y="737"/>
                  </a:lnTo>
                  <a:lnTo>
                    <a:pt x="1414" y="732"/>
                  </a:lnTo>
                  <a:lnTo>
                    <a:pt x="1384" y="727"/>
                  </a:lnTo>
                  <a:lnTo>
                    <a:pt x="1356" y="723"/>
                  </a:lnTo>
                  <a:lnTo>
                    <a:pt x="1327" y="718"/>
                  </a:lnTo>
                  <a:lnTo>
                    <a:pt x="1296" y="714"/>
                  </a:lnTo>
                  <a:lnTo>
                    <a:pt x="1267" y="711"/>
                  </a:lnTo>
                  <a:lnTo>
                    <a:pt x="1237" y="708"/>
                  </a:lnTo>
                  <a:lnTo>
                    <a:pt x="1208" y="704"/>
                  </a:lnTo>
                  <a:lnTo>
                    <a:pt x="1178" y="703"/>
                  </a:lnTo>
                  <a:lnTo>
                    <a:pt x="1148" y="702"/>
                  </a:lnTo>
                  <a:lnTo>
                    <a:pt x="1120" y="702"/>
                  </a:lnTo>
                  <a:lnTo>
                    <a:pt x="1090" y="703"/>
                  </a:lnTo>
                  <a:lnTo>
                    <a:pt x="1062" y="705"/>
                  </a:lnTo>
                  <a:lnTo>
                    <a:pt x="1034" y="709"/>
                  </a:lnTo>
                  <a:lnTo>
                    <a:pt x="1006" y="714"/>
                  </a:lnTo>
                  <a:lnTo>
                    <a:pt x="996" y="720"/>
                  </a:lnTo>
                  <a:lnTo>
                    <a:pt x="991" y="723"/>
                  </a:lnTo>
                  <a:lnTo>
                    <a:pt x="991" y="729"/>
                  </a:lnTo>
                  <a:lnTo>
                    <a:pt x="991" y="744"/>
                  </a:lnTo>
                  <a:lnTo>
                    <a:pt x="974" y="749"/>
                  </a:lnTo>
                  <a:lnTo>
                    <a:pt x="956" y="753"/>
                  </a:lnTo>
                  <a:lnTo>
                    <a:pt x="936" y="756"/>
                  </a:lnTo>
                  <a:lnTo>
                    <a:pt x="917" y="757"/>
                  </a:lnTo>
                  <a:lnTo>
                    <a:pt x="898" y="757"/>
                  </a:lnTo>
                  <a:lnTo>
                    <a:pt x="880" y="757"/>
                  </a:lnTo>
                  <a:lnTo>
                    <a:pt x="861" y="757"/>
                  </a:lnTo>
                  <a:lnTo>
                    <a:pt x="844" y="757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180"/>
            <p:cNvSpPr>
              <a:spLocks/>
            </p:cNvSpPr>
            <p:nvPr/>
          </p:nvSpPr>
          <p:spPr bwMode="auto">
            <a:xfrm>
              <a:off x="2820" y="3647"/>
              <a:ext cx="233" cy="99"/>
            </a:xfrm>
            <a:custGeom>
              <a:avLst/>
              <a:gdLst/>
              <a:ahLst/>
              <a:cxnLst>
                <a:cxn ang="0">
                  <a:pos x="75" y="98"/>
                </a:cxn>
                <a:cxn ang="0">
                  <a:pos x="52" y="95"/>
                </a:cxn>
                <a:cxn ang="0">
                  <a:pos x="31" y="92"/>
                </a:cxn>
                <a:cxn ang="0">
                  <a:pos x="11" y="88"/>
                </a:cxn>
                <a:cxn ang="0">
                  <a:pos x="2" y="79"/>
                </a:cxn>
                <a:cxn ang="0">
                  <a:pos x="15" y="70"/>
                </a:cxn>
                <a:cxn ang="0">
                  <a:pos x="27" y="75"/>
                </a:cxn>
                <a:cxn ang="0">
                  <a:pos x="45" y="80"/>
                </a:cxn>
                <a:cxn ang="0">
                  <a:pos x="68" y="81"/>
                </a:cxn>
                <a:cxn ang="0">
                  <a:pos x="91" y="80"/>
                </a:cxn>
                <a:cxn ang="0">
                  <a:pos x="94" y="75"/>
                </a:cxn>
                <a:cxn ang="0">
                  <a:pos x="76" y="69"/>
                </a:cxn>
                <a:cxn ang="0">
                  <a:pos x="55" y="67"/>
                </a:cxn>
                <a:cxn ang="0">
                  <a:pos x="38" y="66"/>
                </a:cxn>
                <a:cxn ang="0">
                  <a:pos x="33" y="62"/>
                </a:cxn>
                <a:cxn ang="0">
                  <a:pos x="35" y="53"/>
                </a:cxn>
                <a:cxn ang="0">
                  <a:pos x="41" y="49"/>
                </a:cxn>
                <a:cxn ang="0">
                  <a:pos x="50" y="49"/>
                </a:cxn>
                <a:cxn ang="0">
                  <a:pos x="60" y="50"/>
                </a:cxn>
                <a:cxn ang="0">
                  <a:pos x="71" y="49"/>
                </a:cxn>
                <a:cxn ang="0">
                  <a:pos x="72" y="45"/>
                </a:cxn>
                <a:cxn ang="0">
                  <a:pos x="60" y="42"/>
                </a:cxn>
                <a:cxn ang="0">
                  <a:pos x="49" y="41"/>
                </a:cxn>
                <a:cxn ang="0">
                  <a:pos x="42" y="35"/>
                </a:cxn>
                <a:cxn ang="0">
                  <a:pos x="46" y="29"/>
                </a:cxn>
                <a:cxn ang="0">
                  <a:pos x="54" y="27"/>
                </a:cxn>
                <a:cxn ang="0">
                  <a:pos x="59" y="25"/>
                </a:cxn>
                <a:cxn ang="0">
                  <a:pos x="60" y="22"/>
                </a:cxn>
                <a:cxn ang="0">
                  <a:pos x="57" y="20"/>
                </a:cxn>
                <a:cxn ang="0">
                  <a:pos x="48" y="17"/>
                </a:cxn>
                <a:cxn ang="0">
                  <a:pos x="44" y="12"/>
                </a:cxn>
                <a:cxn ang="0">
                  <a:pos x="45" y="5"/>
                </a:cxn>
                <a:cxn ang="0">
                  <a:pos x="47" y="0"/>
                </a:cxn>
                <a:cxn ang="0">
                  <a:pos x="50" y="0"/>
                </a:cxn>
                <a:cxn ang="0">
                  <a:pos x="58" y="6"/>
                </a:cxn>
                <a:cxn ang="0">
                  <a:pos x="73" y="18"/>
                </a:cxn>
                <a:cxn ang="0">
                  <a:pos x="89" y="32"/>
                </a:cxn>
                <a:cxn ang="0">
                  <a:pos x="105" y="47"/>
                </a:cxn>
                <a:cxn ang="0">
                  <a:pos x="127" y="59"/>
                </a:cxn>
                <a:cxn ang="0">
                  <a:pos x="155" y="57"/>
                </a:cxn>
                <a:cxn ang="0">
                  <a:pos x="182" y="43"/>
                </a:cxn>
                <a:cxn ang="0">
                  <a:pos x="207" y="25"/>
                </a:cxn>
                <a:cxn ang="0">
                  <a:pos x="219" y="15"/>
                </a:cxn>
                <a:cxn ang="0">
                  <a:pos x="222" y="15"/>
                </a:cxn>
                <a:cxn ang="0">
                  <a:pos x="220" y="28"/>
                </a:cxn>
                <a:cxn ang="0">
                  <a:pos x="208" y="41"/>
                </a:cxn>
                <a:cxn ang="0">
                  <a:pos x="196" y="47"/>
                </a:cxn>
                <a:cxn ang="0">
                  <a:pos x="196" y="50"/>
                </a:cxn>
                <a:cxn ang="0">
                  <a:pos x="201" y="51"/>
                </a:cxn>
                <a:cxn ang="0">
                  <a:pos x="212" y="50"/>
                </a:cxn>
                <a:cxn ang="0">
                  <a:pos x="214" y="59"/>
                </a:cxn>
                <a:cxn ang="0">
                  <a:pos x="197" y="69"/>
                </a:cxn>
                <a:cxn ang="0">
                  <a:pos x="174" y="74"/>
                </a:cxn>
                <a:cxn ang="0">
                  <a:pos x="150" y="77"/>
                </a:cxn>
                <a:cxn ang="0">
                  <a:pos x="149" y="85"/>
                </a:cxn>
                <a:cxn ang="0">
                  <a:pos x="172" y="85"/>
                </a:cxn>
                <a:cxn ang="0">
                  <a:pos x="199" y="78"/>
                </a:cxn>
                <a:cxn ang="0">
                  <a:pos x="223" y="76"/>
                </a:cxn>
                <a:cxn ang="0">
                  <a:pos x="222" y="86"/>
                </a:cxn>
                <a:cxn ang="0">
                  <a:pos x="186" y="94"/>
                </a:cxn>
                <a:cxn ang="0">
                  <a:pos x="139" y="98"/>
                </a:cxn>
                <a:cxn ang="0">
                  <a:pos x="99" y="99"/>
                </a:cxn>
              </a:cxnLst>
              <a:rect l="0" t="0" r="r" b="b"/>
              <a:pathLst>
                <a:path w="233" h="99">
                  <a:moveTo>
                    <a:pt x="87" y="99"/>
                  </a:moveTo>
                  <a:lnTo>
                    <a:pt x="75" y="98"/>
                  </a:lnTo>
                  <a:lnTo>
                    <a:pt x="63" y="97"/>
                  </a:lnTo>
                  <a:lnTo>
                    <a:pt x="52" y="95"/>
                  </a:lnTo>
                  <a:lnTo>
                    <a:pt x="42" y="94"/>
                  </a:lnTo>
                  <a:lnTo>
                    <a:pt x="31" y="92"/>
                  </a:lnTo>
                  <a:lnTo>
                    <a:pt x="21" y="91"/>
                  </a:lnTo>
                  <a:lnTo>
                    <a:pt x="11" y="88"/>
                  </a:lnTo>
                  <a:lnTo>
                    <a:pt x="0" y="86"/>
                  </a:lnTo>
                  <a:lnTo>
                    <a:pt x="2" y="79"/>
                  </a:lnTo>
                  <a:lnTo>
                    <a:pt x="8" y="74"/>
                  </a:lnTo>
                  <a:lnTo>
                    <a:pt x="15" y="70"/>
                  </a:lnTo>
                  <a:lnTo>
                    <a:pt x="23" y="70"/>
                  </a:lnTo>
                  <a:lnTo>
                    <a:pt x="27" y="75"/>
                  </a:lnTo>
                  <a:lnTo>
                    <a:pt x="35" y="78"/>
                  </a:lnTo>
                  <a:lnTo>
                    <a:pt x="45" y="80"/>
                  </a:lnTo>
                  <a:lnTo>
                    <a:pt x="56" y="81"/>
                  </a:lnTo>
                  <a:lnTo>
                    <a:pt x="68" y="81"/>
                  </a:lnTo>
                  <a:lnTo>
                    <a:pt x="80" y="81"/>
                  </a:lnTo>
                  <a:lnTo>
                    <a:pt x="91" y="80"/>
                  </a:lnTo>
                  <a:lnTo>
                    <a:pt x="99" y="78"/>
                  </a:lnTo>
                  <a:lnTo>
                    <a:pt x="94" y="75"/>
                  </a:lnTo>
                  <a:lnTo>
                    <a:pt x="86" y="71"/>
                  </a:lnTo>
                  <a:lnTo>
                    <a:pt x="76" y="69"/>
                  </a:lnTo>
                  <a:lnTo>
                    <a:pt x="65" y="68"/>
                  </a:lnTo>
                  <a:lnTo>
                    <a:pt x="55" y="67"/>
                  </a:lnTo>
                  <a:lnTo>
                    <a:pt x="46" y="67"/>
                  </a:lnTo>
                  <a:lnTo>
                    <a:pt x="38" y="66"/>
                  </a:lnTo>
                  <a:lnTo>
                    <a:pt x="32" y="66"/>
                  </a:lnTo>
                  <a:lnTo>
                    <a:pt x="33" y="62"/>
                  </a:lnTo>
                  <a:lnTo>
                    <a:pt x="34" y="57"/>
                  </a:lnTo>
                  <a:lnTo>
                    <a:pt x="35" y="53"/>
                  </a:lnTo>
                  <a:lnTo>
                    <a:pt x="36" y="49"/>
                  </a:lnTo>
                  <a:lnTo>
                    <a:pt x="41" y="49"/>
                  </a:lnTo>
                  <a:lnTo>
                    <a:pt x="45" y="49"/>
                  </a:lnTo>
                  <a:lnTo>
                    <a:pt x="50" y="49"/>
                  </a:lnTo>
                  <a:lnTo>
                    <a:pt x="55" y="50"/>
                  </a:lnTo>
                  <a:lnTo>
                    <a:pt x="60" y="50"/>
                  </a:lnTo>
                  <a:lnTo>
                    <a:pt x="66" y="49"/>
                  </a:lnTo>
                  <a:lnTo>
                    <a:pt x="71" y="49"/>
                  </a:lnTo>
                  <a:lnTo>
                    <a:pt x="76" y="48"/>
                  </a:lnTo>
                  <a:lnTo>
                    <a:pt x="72" y="45"/>
                  </a:lnTo>
                  <a:lnTo>
                    <a:pt x="66" y="43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5" y="39"/>
                  </a:lnTo>
                  <a:lnTo>
                    <a:pt x="42" y="35"/>
                  </a:lnTo>
                  <a:lnTo>
                    <a:pt x="42" y="30"/>
                  </a:lnTo>
                  <a:lnTo>
                    <a:pt x="46" y="29"/>
                  </a:lnTo>
                  <a:lnTo>
                    <a:pt x="50" y="28"/>
                  </a:lnTo>
                  <a:lnTo>
                    <a:pt x="54" y="27"/>
                  </a:lnTo>
                  <a:lnTo>
                    <a:pt x="58" y="26"/>
                  </a:lnTo>
                  <a:lnTo>
                    <a:pt x="59" y="25"/>
                  </a:lnTo>
                  <a:lnTo>
                    <a:pt x="60" y="23"/>
                  </a:lnTo>
                  <a:lnTo>
                    <a:pt x="60" y="22"/>
                  </a:lnTo>
                  <a:lnTo>
                    <a:pt x="61" y="21"/>
                  </a:lnTo>
                  <a:lnTo>
                    <a:pt x="57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4" y="16"/>
                  </a:lnTo>
                  <a:lnTo>
                    <a:pt x="44" y="12"/>
                  </a:lnTo>
                  <a:lnTo>
                    <a:pt x="45" y="8"/>
                  </a:lnTo>
                  <a:lnTo>
                    <a:pt x="45" y="5"/>
                  </a:lnTo>
                  <a:lnTo>
                    <a:pt x="45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8" y="6"/>
                  </a:lnTo>
                  <a:lnTo>
                    <a:pt x="66" y="12"/>
                  </a:lnTo>
                  <a:lnTo>
                    <a:pt x="73" y="18"/>
                  </a:lnTo>
                  <a:lnTo>
                    <a:pt x="82" y="25"/>
                  </a:lnTo>
                  <a:lnTo>
                    <a:pt x="89" y="32"/>
                  </a:lnTo>
                  <a:lnTo>
                    <a:pt x="97" y="40"/>
                  </a:lnTo>
                  <a:lnTo>
                    <a:pt x="105" y="47"/>
                  </a:lnTo>
                  <a:lnTo>
                    <a:pt x="113" y="55"/>
                  </a:lnTo>
                  <a:lnTo>
                    <a:pt x="127" y="59"/>
                  </a:lnTo>
                  <a:lnTo>
                    <a:pt x="141" y="60"/>
                  </a:lnTo>
                  <a:lnTo>
                    <a:pt x="155" y="57"/>
                  </a:lnTo>
                  <a:lnTo>
                    <a:pt x="169" y="51"/>
                  </a:lnTo>
                  <a:lnTo>
                    <a:pt x="182" y="43"/>
                  </a:lnTo>
                  <a:lnTo>
                    <a:pt x="195" y="34"/>
                  </a:lnTo>
                  <a:lnTo>
                    <a:pt x="207" y="25"/>
                  </a:lnTo>
                  <a:lnTo>
                    <a:pt x="218" y="16"/>
                  </a:lnTo>
                  <a:lnTo>
                    <a:pt x="219" y="15"/>
                  </a:lnTo>
                  <a:lnTo>
                    <a:pt x="221" y="15"/>
                  </a:lnTo>
                  <a:lnTo>
                    <a:pt x="222" y="15"/>
                  </a:lnTo>
                  <a:lnTo>
                    <a:pt x="223" y="15"/>
                  </a:lnTo>
                  <a:lnTo>
                    <a:pt x="220" y="28"/>
                  </a:lnTo>
                  <a:lnTo>
                    <a:pt x="216" y="35"/>
                  </a:lnTo>
                  <a:lnTo>
                    <a:pt x="208" y="41"/>
                  </a:lnTo>
                  <a:lnTo>
                    <a:pt x="196" y="46"/>
                  </a:lnTo>
                  <a:lnTo>
                    <a:pt x="196" y="47"/>
                  </a:lnTo>
                  <a:lnTo>
                    <a:pt x="196" y="49"/>
                  </a:lnTo>
                  <a:lnTo>
                    <a:pt x="196" y="50"/>
                  </a:lnTo>
                  <a:lnTo>
                    <a:pt x="195" y="51"/>
                  </a:lnTo>
                  <a:lnTo>
                    <a:pt x="201" y="51"/>
                  </a:lnTo>
                  <a:lnTo>
                    <a:pt x="207" y="50"/>
                  </a:lnTo>
                  <a:lnTo>
                    <a:pt x="212" y="50"/>
                  </a:lnTo>
                  <a:lnTo>
                    <a:pt x="218" y="49"/>
                  </a:lnTo>
                  <a:lnTo>
                    <a:pt x="214" y="59"/>
                  </a:lnTo>
                  <a:lnTo>
                    <a:pt x="207" y="65"/>
                  </a:lnTo>
                  <a:lnTo>
                    <a:pt x="197" y="69"/>
                  </a:lnTo>
                  <a:lnTo>
                    <a:pt x="186" y="72"/>
                  </a:lnTo>
                  <a:lnTo>
                    <a:pt x="174" y="74"/>
                  </a:lnTo>
                  <a:lnTo>
                    <a:pt x="162" y="75"/>
                  </a:lnTo>
                  <a:lnTo>
                    <a:pt x="150" y="77"/>
                  </a:lnTo>
                  <a:lnTo>
                    <a:pt x="141" y="80"/>
                  </a:lnTo>
                  <a:lnTo>
                    <a:pt x="149" y="85"/>
                  </a:lnTo>
                  <a:lnTo>
                    <a:pt x="160" y="86"/>
                  </a:lnTo>
                  <a:lnTo>
                    <a:pt x="172" y="85"/>
                  </a:lnTo>
                  <a:lnTo>
                    <a:pt x="186" y="81"/>
                  </a:lnTo>
                  <a:lnTo>
                    <a:pt x="199" y="78"/>
                  </a:lnTo>
                  <a:lnTo>
                    <a:pt x="211" y="76"/>
                  </a:lnTo>
                  <a:lnTo>
                    <a:pt x="223" y="76"/>
                  </a:lnTo>
                  <a:lnTo>
                    <a:pt x="233" y="80"/>
                  </a:lnTo>
                  <a:lnTo>
                    <a:pt x="222" y="86"/>
                  </a:lnTo>
                  <a:lnTo>
                    <a:pt x="206" y="91"/>
                  </a:lnTo>
                  <a:lnTo>
                    <a:pt x="186" y="94"/>
                  </a:lnTo>
                  <a:lnTo>
                    <a:pt x="163" y="97"/>
                  </a:lnTo>
                  <a:lnTo>
                    <a:pt x="139" y="98"/>
                  </a:lnTo>
                  <a:lnTo>
                    <a:pt x="117" y="99"/>
                  </a:lnTo>
                  <a:lnTo>
                    <a:pt x="99" y="99"/>
                  </a:lnTo>
                  <a:lnTo>
                    <a:pt x="87" y="99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181"/>
            <p:cNvSpPr>
              <a:spLocks/>
            </p:cNvSpPr>
            <p:nvPr/>
          </p:nvSpPr>
          <p:spPr bwMode="auto">
            <a:xfrm>
              <a:off x="3048" y="3009"/>
              <a:ext cx="831" cy="720"/>
            </a:xfrm>
            <a:custGeom>
              <a:avLst/>
              <a:gdLst/>
              <a:ahLst/>
              <a:cxnLst>
                <a:cxn ang="0">
                  <a:pos x="332" y="686"/>
                </a:cxn>
                <a:cxn ang="0">
                  <a:pos x="96" y="682"/>
                </a:cxn>
                <a:cxn ang="0">
                  <a:pos x="20" y="673"/>
                </a:cxn>
                <a:cxn ang="0">
                  <a:pos x="89" y="658"/>
                </a:cxn>
                <a:cxn ang="0">
                  <a:pos x="20" y="649"/>
                </a:cxn>
                <a:cxn ang="0">
                  <a:pos x="179" y="640"/>
                </a:cxn>
                <a:cxn ang="0">
                  <a:pos x="126" y="628"/>
                </a:cxn>
                <a:cxn ang="0">
                  <a:pos x="23" y="636"/>
                </a:cxn>
                <a:cxn ang="0">
                  <a:pos x="110" y="611"/>
                </a:cxn>
                <a:cxn ang="0">
                  <a:pos x="145" y="603"/>
                </a:cxn>
                <a:cxn ang="0">
                  <a:pos x="99" y="588"/>
                </a:cxn>
                <a:cxn ang="0">
                  <a:pos x="206" y="613"/>
                </a:cxn>
                <a:cxn ang="0">
                  <a:pos x="248" y="634"/>
                </a:cxn>
                <a:cxn ang="0">
                  <a:pos x="281" y="649"/>
                </a:cxn>
                <a:cxn ang="0">
                  <a:pos x="254" y="657"/>
                </a:cxn>
                <a:cxn ang="0">
                  <a:pos x="380" y="669"/>
                </a:cxn>
                <a:cxn ang="0">
                  <a:pos x="523" y="685"/>
                </a:cxn>
                <a:cxn ang="0">
                  <a:pos x="469" y="670"/>
                </a:cxn>
                <a:cxn ang="0">
                  <a:pos x="548" y="670"/>
                </a:cxn>
                <a:cxn ang="0">
                  <a:pos x="523" y="661"/>
                </a:cxn>
                <a:cxn ang="0">
                  <a:pos x="553" y="651"/>
                </a:cxn>
                <a:cxn ang="0">
                  <a:pos x="561" y="640"/>
                </a:cxn>
                <a:cxn ang="0">
                  <a:pos x="566" y="625"/>
                </a:cxn>
                <a:cxn ang="0">
                  <a:pos x="579" y="606"/>
                </a:cxn>
                <a:cxn ang="0">
                  <a:pos x="587" y="578"/>
                </a:cxn>
                <a:cxn ang="0">
                  <a:pos x="599" y="560"/>
                </a:cxn>
                <a:cxn ang="0">
                  <a:pos x="591" y="545"/>
                </a:cxn>
                <a:cxn ang="0">
                  <a:pos x="613" y="533"/>
                </a:cxn>
                <a:cxn ang="0">
                  <a:pos x="613" y="507"/>
                </a:cxn>
                <a:cxn ang="0">
                  <a:pos x="626" y="483"/>
                </a:cxn>
                <a:cxn ang="0">
                  <a:pos x="623" y="464"/>
                </a:cxn>
                <a:cxn ang="0">
                  <a:pos x="627" y="445"/>
                </a:cxn>
                <a:cxn ang="0">
                  <a:pos x="639" y="435"/>
                </a:cxn>
                <a:cxn ang="0">
                  <a:pos x="642" y="422"/>
                </a:cxn>
                <a:cxn ang="0">
                  <a:pos x="639" y="412"/>
                </a:cxn>
                <a:cxn ang="0">
                  <a:pos x="649" y="392"/>
                </a:cxn>
                <a:cxn ang="0">
                  <a:pos x="662" y="373"/>
                </a:cxn>
                <a:cxn ang="0">
                  <a:pos x="656" y="360"/>
                </a:cxn>
                <a:cxn ang="0">
                  <a:pos x="673" y="348"/>
                </a:cxn>
                <a:cxn ang="0">
                  <a:pos x="676" y="335"/>
                </a:cxn>
                <a:cxn ang="0">
                  <a:pos x="672" y="321"/>
                </a:cxn>
                <a:cxn ang="0">
                  <a:pos x="689" y="304"/>
                </a:cxn>
                <a:cxn ang="0">
                  <a:pos x="689" y="294"/>
                </a:cxn>
                <a:cxn ang="0">
                  <a:pos x="701" y="274"/>
                </a:cxn>
                <a:cxn ang="0">
                  <a:pos x="698" y="260"/>
                </a:cxn>
                <a:cxn ang="0">
                  <a:pos x="719" y="242"/>
                </a:cxn>
                <a:cxn ang="0">
                  <a:pos x="713" y="226"/>
                </a:cxn>
                <a:cxn ang="0">
                  <a:pos x="717" y="217"/>
                </a:cxn>
                <a:cxn ang="0">
                  <a:pos x="737" y="198"/>
                </a:cxn>
                <a:cxn ang="0">
                  <a:pos x="743" y="179"/>
                </a:cxn>
                <a:cxn ang="0">
                  <a:pos x="742" y="160"/>
                </a:cxn>
                <a:cxn ang="0">
                  <a:pos x="745" y="153"/>
                </a:cxn>
                <a:cxn ang="0">
                  <a:pos x="762" y="113"/>
                </a:cxn>
                <a:cxn ang="0">
                  <a:pos x="770" y="102"/>
                </a:cxn>
                <a:cxn ang="0">
                  <a:pos x="786" y="84"/>
                </a:cxn>
                <a:cxn ang="0">
                  <a:pos x="788" y="62"/>
                </a:cxn>
                <a:cxn ang="0">
                  <a:pos x="794" y="37"/>
                </a:cxn>
                <a:cxn ang="0">
                  <a:pos x="804" y="19"/>
                </a:cxn>
                <a:cxn ang="0">
                  <a:pos x="828" y="28"/>
                </a:cxn>
                <a:cxn ang="0">
                  <a:pos x="753" y="195"/>
                </a:cxn>
                <a:cxn ang="0">
                  <a:pos x="614" y="585"/>
                </a:cxn>
                <a:cxn ang="0">
                  <a:pos x="564" y="720"/>
                </a:cxn>
              </a:cxnLst>
              <a:rect l="0" t="0" r="r" b="b"/>
              <a:pathLst>
                <a:path w="831" h="720">
                  <a:moveTo>
                    <a:pt x="561" y="720"/>
                  </a:moveTo>
                  <a:lnTo>
                    <a:pt x="536" y="715"/>
                  </a:lnTo>
                  <a:lnTo>
                    <a:pt x="509" y="709"/>
                  </a:lnTo>
                  <a:lnTo>
                    <a:pt x="484" y="704"/>
                  </a:lnTo>
                  <a:lnTo>
                    <a:pt x="459" y="700"/>
                  </a:lnTo>
                  <a:lnTo>
                    <a:pt x="433" y="697"/>
                  </a:lnTo>
                  <a:lnTo>
                    <a:pt x="408" y="693"/>
                  </a:lnTo>
                  <a:lnTo>
                    <a:pt x="383" y="691"/>
                  </a:lnTo>
                  <a:lnTo>
                    <a:pt x="357" y="688"/>
                  </a:lnTo>
                  <a:lnTo>
                    <a:pt x="332" y="686"/>
                  </a:lnTo>
                  <a:lnTo>
                    <a:pt x="307" y="684"/>
                  </a:lnTo>
                  <a:lnTo>
                    <a:pt x="281" y="683"/>
                  </a:lnTo>
                  <a:lnTo>
                    <a:pt x="256" y="682"/>
                  </a:lnTo>
                  <a:lnTo>
                    <a:pt x="231" y="681"/>
                  </a:lnTo>
                  <a:lnTo>
                    <a:pt x="204" y="680"/>
                  </a:lnTo>
                  <a:lnTo>
                    <a:pt x="179" y="680"/>
                  </a:lnTo>
                  <a:lnTo>
                    <a:pt x="154" y="680"/>
                  </a:lnTo>
                  <a:lnTo>
                    <a:pt x="134" y="681"/>
                  </a:lnTo>
                  <a:lnTo>
                    <a:pt x="115" y="681"/>
                  </a:lnTo>
                  <a:lnTo>
                    <a:pt x="96" y="682"/>
                  </a:lnTo>
                  <a:lnTo>
                    <a:pt x="78" y="682"/>
                  </a:lnTo>
                  <a:lnTo>
                    <a:pt x="58" y="683"/>
                  </a:lnTo>
                  <a:lnTo>
                    <a:pt x="39" y="684"/>
                  </a:lnTo>
                  <a:lnTo>
                    <a:pt x="20" y="684"/>
                  </a:lnTo>
                  <a:lnTo>
                    <a:pt x="0" y="685"/>
                  </a:lnTo>
                  <a:lnTo>
                    <a:pt x="1" y="683"/>
                  </a:lnTo>
                  <a:lnTo>
                    <a:pt x="1" y="680"/>
                  </a:lnTo>
                  <a:lnTo>
                    <a:pt x="1" y="677"/>
                  </a:lnTo>
                  <a:lnTo>
                    <a:pt x="2" y="675"/>
                  </a:lnTo>
                  <a:lnTo>
                    <a:pt x="20" y="673"/>
                  </a:lnTo>
                  <a:lnTo>
                    <a:pt x="37" y="671"/>
                  </a:lnTo>
                  <a:lnTo>
                    <a:pt x="55" y="670"/>
                  </a:lnTo>
                  <a:lnTo>
                    <a:pt x="72" y="669"/>
                  </a:lnTo>
                  <a:lnTo>
                    <a:pt x="90" y="667"/>
                  </a:lnTo>
                  <a:lnTo>
                    <a:pt x="108" y="665"/>
                  </a:lnTo>
                  <a:lnTo>
                    <a:pt x="125" y="663"/>
                  </a:lnTo>
                  <a:lnTo>
                    <a:pt x="143" y="660"/>
                  </a:lnTo>
                  <a:lnTo>
                    <a:pt x="124" y="659"/>
                  </a:lnTo>
                  <a:lnTo>
                    <a:pt x="107" y="659"/>
                  </a:lnTo>
                  <a:lnTo>
                    <a:pt x="89" y="658"/>
                  </a:lnTo>
                  <a:lnTo>
                    <a:pt x="72" y="658"/>
                  </a:lnTo>
                  <a:lnTo>
                    <a:pt x="55" y="659"/>
                  </a:lnTo>
                  <a:lnTo>
                    <a:pt x="39" y="660"/>
                  </a:lnTo>
                  <a:lnTo>
                    <a:pt x="22" y="661"/>
                  </a:lnTo>
                  <a:lnTo>
                    <a:pt x="5" y="663"/>
                  </a:lnTo>
                  <a:lnTo>
                    <a:pt x="5" y="660"/>
                  </a:lnTo>
                  <a:lnTo>
                    <a:pt x="6" y="657"/>
                  </a:lnTo>
                  <a:lnTo>
                    <a:pt x="6" y="654"/>
                  </a:lnTo>
                  <a:lnTo>
                    <a:pt x="7" y="652"/>
                  </a:lnTo>
                  <a:lnTo>
                    <a:pt x="20" y="649"/>
                  </a:lnTo>
                  <a:lnTo>
                    <a:pt x="33" y="647"/>
                  </a:lnTo>
                  <a:lnTo>
                    <a:pt x="46" y="645"/>
                  </a:lnTo>
                  <a:lnTo>
                    <a:pt x="59" y="643"/>
                  </a:lnTo>
                  <a:lnTo>
                    <a:pt x="72" y="641"/>
                  </a:lnTo>
                  <a:lnTo>
                    <a:pt x="86" y="640"/>
                  </a:lnTo>
                  <a:lnTo>
                    <a:pt x="100" y="639"/>
                  </a:lnTo>
                  <a:lnTo>
                    <a:pt x="114" y="638"/>
                  </a:lnTo>
                  <a:lnTo>
                    <a:pt x="141" y="639"/>
                  </a:lnTo>
                  <a:lnTo>
                    <a:pt x="163" y="639"/>
                  </a:lnTo>
                  <a:lnTo>
                    <a:pt x="179" y="640"/>
                  </a:lnTo>
                  <a:lnTo>
                    <a:pt x="191" y="641"/>
                  </a:lnTo>
                  <a:lnTo>
                    <a:pt x="199" y="641"/>
                  </a:lnTo>
                  <a:lnTo>
                    <a:pt x="204" y="641"/>
                  </a:lnTo>
                  <a:lnTo>
                    <a:pt x="208" y="641"/>
                  </a:lnTo>
                  <a:lnTo>
                    <a:pt x="211" y="641"/>
                  </a:lnTo>
                  <a:lnTo>
                    <a:pt x="193" y="638"/>
                  </a:lnTo>
                  <a:lnTo>
                    <a:pt x="175" y="635"/>
                  </a:lnTo>
                  <a:lnTo>
                    <a:pt x="159" y="632"/>
                  </a:lnTo>
                  <a:lnTo>
                    <a:pt x="142" y="630"/>
                  </a:lnTo>
                  <a:lnTo>
                    <a:pt x="126" y="628"/>
                  </a:lnTo>
                  <a:lnTo>
                    <a:pt x="110" y="627"/>
                  </a:lnTo>
                  <a:lnTo>
                    <a:pt x="93" y="626"/>
                  </a:lnTo>
                  <a:lnTo>
                    <a:pt x="75" y="626"/>
                  </a:lnTo>
                  <a:lnTo>
                    <a:pt x="59" y="629"/>
                  </a:lnTo>
                  <a:lnTo>
                    <a:pt x="47" y="631"/>
                  </a:lnTo>
                  <a:lnTo>
                    <a:pt x="38" y="634"/>
                  </a:lnTo>
                  <a:lnTo>
                    <a:pt x="32" y="635"/>
                  </a:lnTo>
                  <a:lnTo>
                    <a:pt x="27" y="636"/>
                  </a:lnTo>
                  <a:lnTo>
                    <a:pt x="25" y="636"/>
                  </a:lnTo>
                  <a:lnTo>
                    <a:pt x="23" y="636"/>
                  </a:lnTo>
                  <a:lnTo>
                    <a:pt x="21" y="636"/>
                  </a:lnTo>
                  <a:lnTo>
                    <a:pt x="27" y="628"/>
                  </a:lnTo>
                  <a:lnTo>
                    <a:pt x="34" y="622"/>
                  </a:lnTo>
                  <a:lnTo>
                    <a:pt x="43" y="618"/>
                  </a:lnTo>
                  <a:lnTo>
                    <a:pt x="52" y="615"/>
                  </a:lnTo>
                  <a:lnTo>
                    <a:pt x="62" y="613"/>
                  </a:lnTo>
                  <a:lnTo>
                    <a:pt x="74" y="612"/>
                  </a:lnTo>
                  <a:lnTo>
                    <a:pt x="86" y="611"/>
                  </a:lnTo>
                  <a:lnTo>
                    <a:pt x="98" y="611"/>
                  </a:lnTo>
                  <a:lnTo>
                    <a:pt x="110" y="611"/>
                  </a:lnTo>
                  <a:lnTo>
                    <a:pt x="122" y="612"/>
                  </a:lnTo>
                  <a:lnTo>
                    <a:pt x="134" y="612"/>
                  </a:lnTo>
                  <a:lnTo>
                    <a:pt x="146" y="613"/>
                  </a:lnTo>
                  <a:lnTo>
                    <a:pt x="158" y="613"/>
                  </a:lnTo>
                  <a:lnTo>
                    <a:pt x="168" y="613"/>
                  </a:lnTo>
                  <a:lnTo>
                    <a:pt x="177" y="612"/>
                  </a:lnTo>
                  <a:lnTo>
                    <a:pt x="185" y="610"/>
                  </a:lnTo>
                  <a:lnTo>
                    <a:pt x="171" y="607"/>
                  </a:lnTo>
                  <a:lnTo>
                    <a:pt x="158" y="605"/>
                  </a:lnTo>
                  <a:lnTo>
                    <a:pt x="145" y="603"/>
                  </a:lnTo>
                  <a:lnTo>
                    <a:pt x="133" y="601"/>
                  </a:lnTo>
                  <a:lnTo>
                    <a:pt x="121" y="600"/>
                  </a:lnTo>
                  <a:lnTo>
                    <a:pt x="109" y="599"/>
                  </a:lnTo>
                  <a:lnTo>
                    <a:pt x="97" y="599"/>
                  </a:lnTo>
                  <a:lnTo>
                    <a:pt x="85" y="599"/>
                  </a:lnTo>
                  <a:lnTo>
                    <a:pt x="85" y="598"/>
                  </a:lnTo>
                  <a:lnTo>
                    <a:pt x="85" y="596"/>
                  </a:lnTo>
                  <a:lnTo>
                    <a:pt x="85" y="595"/>
                  </a:lnTo>
                  <a:lnTo>
                    <a:pt x="86" y="594"/>
                  </a:lnTo>
                  <a:lnTo>
                    <a:pt x="99" y="588"/>
                  </a:lnTo>
                  <a:lnTo>
                    <a:pt x="114" y="585"/>
                  </a:lnTo>
                  <a:lnTo>
                    <a:pt x="130" y="584"/>
                  </a:lnTo>
                  <a:lnTo>
                    <a:pt x="147" y="584"/>
                  </a:lnTo>
                  <a:lnTo>
                    <a:pt x="165" y="587"/>
                  </a:lnTo>
                  <a:lnTo>
                    <a:pt x="182" y="593"/>
                  </a:lnTo>
                  <a:lnTo>
                    <a:pt x="196" y="600"/>
                  </a:lnTo>
                  <a:lnTo>
                    <a:pt x="208" y="610"/>
                  </a:lnTo>
                  <a:lnTo>
                    <a:pt x="207" y="611"/>
                  </a:lnTo>
                  <a:lnTo>
                    <a:pt x="207" y="612"/>
                  </a:lnTo>
                  <a:lnTo>
                    <a:pt x="206" y="613"/>
                  </a:lnTo>
                  <a:lnTo>
                    <a:pt x="205" y="614"/>
                  </a:lnTo>
                  <a:lnTo>
                    <a:pt x="209" y="617"/>
                  </a:lnTo>
                  <a:lnTo>
                    <a:pt x="214" y="619"/>
                  </a:lnTo>
                  <a:lnTo>
                    <a:pt x="219" y="620"/>
                  </a:lnTo>
                  <a:lnTo>
                    <a:pt x="225" y="622"/>
                  </a:lnTo>
                  <a:lnTo>
                    <a:pt x="231" y="623"/>
                  </a:lnTo>
                  <a:lnTo>
                    <a:pt x="237" y="625"/>
                  </a:lnTo>
                  <a:lnTo>
                    <a:pt x="243" y="627"/>
                  </a:lnTo>
                  <a:lnTo>
                    <a:pt x="249" y="631"/>
                  </a:lnTo>
                  <a:lnTo>
                    <a:pt x="248" y="634"/>
                  </a:lnTo>
                  <a:lnTo>
                    <a:pt x="247" y="635"/>
                  </a:lnTo>
                  <a:lnTo>
                    <a:pt x="245" y="635"/>
                  </a:lnTo>
                  <a:lnTo>
                    <a:pt x="241" y="636"/>
                  </a:lnTo>
                  <a:lnTo>
                    <a:pt x="248" y="638"/>
                  </a:lnTo>
                  <a:lnTo>
                    <a:pt x="254" y="640"/>
                  </a:lnTo>
                  <a:lnTo>
                    <a:pt x="260" y="642"/>
                  </a:lnTo>
                  <a:lnTo>
                    <a:pt x="265" y="643"/>
                  </a:lnTo>
                  <a:lnTo>
                    <a:pt x="271" y="645"/>
                  </a:lnTo>
                  <a:lnTo>
                    <a:pt x="276" y="647"/>
                  </a:lnTo>
                  <a:lnTo>
                    <a:pt x="281" y="649"/>
                  </a:lnTo>
                  <a:lnTo>
                    <a:pt x="287" y="651"/>
                  </a:lnTo>
                  <a:lnTo>
                    <a:pt x="285" y="651"/>
                  </a:lnTo>
                  <a:lnTo>
                    <a:pt x="281" y="652"/>
                  </a:lnTo>
                  <a:lnTo>
                    <a:pt x="276" y="652"/>
                  </a:lnTo>
                  <a:lnTo>
                    <a:pt x="270" y="652"/>
                  </a:lnTo>
                  <a:lnTo>
                    <a:pt x="264" y="652"/>
                  </a:lnTo>
                  <a:lnTo>
                    <a:pt x="258" y="653"/>
                  </a:lnTo>
                  <a:lnTo>
                    <a:pt x="253" y="653"/>
                  </a:lnTo>
                  <a:lnTo>
                    <a:pt x="249" y="654"/>
                  </a:lnTo>
                  <a:lnTo>
                    <a:pt x="254" y="657"/>
                  </a:lnTo>
                  <a:lnTo>
                    <a:pt x="263" y="660"/>
                  </a:lnTo>
                  <a:lnTo>
                    <a:pt x="275" y="662"/>
                  </a:lnTo>
                  <a:lnTo>
                    <a:pt x="287" y="663"/>
                  </a:lnTo>
                  <a:lnTo>
                    <a:pt x="302" y="663"/>
                  </a:lnTo>
                  <a:lnTo>
                    <a:pt x="315" y="664"/>
                  </a:lnTo>
                  <a:lnTo>
                    <a:pt x="326" y="664"/>
                  </a:lnTo>
                  <a:lnTo>
                    <a:pt x="335" y="664"/>
                  </a:lnTo>
                  <a:lnTo>
                    <a:pt x="350" y="666"/>
                  </a:lnTo>
                  <a:lnTo>
                    <a:pt x="364" y="668"/>
                  </a:lnTo>
                  <a:lnTo>
                    <a:pt x="380" y="669"/>
                  </a:lnTo>
                  <a:lnTo>
                    <a:pt x="395" y="669"/>
                  </a:lnTo>
                  <a:lnTo>
                    <a:pt x="409" y="670"/>
                  </a:lnTo>
                  <a:lnTo>
                    <a:pt x="424" y="672"/>
                  </a:lnTo>
                  <a:lnTo>
                    <a:pt x="438" y="675"/>
                  </a:lnTo>
                  <a:lnTo>
                    <a:pt x="454" y="679"/>
                  </a:lnTo>
                  <a:lnTo>
                    <a:pt x="477" y="681"/>
                  </a:lnTo>
                  <a:lnTo>
                    <a:pt x="495" y="683"/>
                  </a:lnTo>
                  <a:lnTo>
                    <a:pt x="508" y="684"/>
                  </a:lnTo>
                  <a:lnTo>
                    <a:pt x="517" y="685"/>
                  </a:lnTo>
                  <a:lnTo>
                    <a:pt x="523" y="685"/>
                  </a:lnTo>
                  <a:lnTo>
                    <a:pt x="528" y="685"/>
                  </a:lnTo>
                  <a:lnTo>
                    <a:pt x="531" y="685"/>
                  </a:lnTo>
                  <a:lnTo>
                    <a:pt x="534" y="685"/>
                  </a:lnTo>
                  <a:lnTo>
                    <a:pt x="530" y="684"/>
                  </a:lnTo>
                  <a:lnTo>
                    <a:pt x="521" y="682"/>
                  </a:lnTo>
                  <a:lnTo>
                    <a:pt x="510" y="680"/>
                  </a:lnTo>
                  <a:lnTo>
                    <a:pt x="498" y="677"/>
                  </a:lnTo>
                  <a:lnTo>
                    <a:pt x="487" y="674"/>
                  </a:lnTo>
                  <a:lnTo>
                    <a:pt x="477" y="672"/>
                  </a:lnTo>
                  <a:lnTo>
                    <a:pt x="469" y="670"/>
                  </a:lnTo>
                  <a:lnTo>
                    <a:pt x="466" y="669"/>
                  </a:lnTo>
                  <a:lnTo>
                    <a:pt x="475" y="667"/>
                  </a:lnTo>
                  <a:lnTo>
                    <a:pt x="485" y="666"/>
                  </a:lnTo>
                  <a:lnTo>
                    <a:pt x="494" y="666"/>
                  </a:lnTo>
                  <a:lnTo>
                    <a:pt x="503" y="666"/>
                  </a:lnTo>
                  <a:lnTo>
                    <a:pt x="513" y="667"/>
                  </a:lnTo>
                  <a:lnTo>
                    <a:pt x="524" y="669"/>
                  </a:lnTo>
                  <a:lnTo>
                    <a:pt x="535" y="670"/>
                  </a:lnTo>
                  <a:lnTo>
                    <a:pt x="547" y="671"/>
                  </a:lnTo>
                  <a:lnTo>
                    <a:pt x="548" y="670"/>
                  </a:lnTo>
                  <a:lnTo>
                    <a:pt x="549" y="669"/>
                  </a:lnTo>
                  <a:lnTo>
                    <a:pt x="550" y="668"/>
                  </a:lnTo>
                  <a:lnTo>
                    <a:pt x="551" y="668"/>
                  </a:lnTo>
                  <a:lnTo>
                    <a:pt x="548" y="666"/>
                  </a:lnTo>
                  <a:lnTo>
                    <a:pt x="545" y="664"/>
                  </a:lnTo>
                  <a:lnTo>
                    <a:pt x="540" y="663"/>
                  </a:lnTo>
                  <a:lnTo>
                    <a:pt x="536" y="662"/>
                  </a:lnTo>
                  <a:lnTo>
                    <a:pt x="532" y="661"/>
                  </a:lnTo>
                  <a:lnTo>
                    <a:pt x="527" y="661"/>
                  </a:lnTo>
                  <a:lnTo>
                    <a:pt x="523" y="661"/>
                  </a:lnTo>
                  <a:lnTo>
                    <a:pt x="520" y="661"/>
                  </a:lnTo>
                  <a:lnTo>
                    <a:pt x="520" y="660"/>
                  </a:lnTo>
                  <a:lnTo>
                    <a:pt x="520" y="658"/>
                  </a:lnTo>
                  <a:lnTo>
                    <a:pt x="520" y="657"/>
                  </a:lnTo>
                  <a:lnTo>
                    <a:pt x="521" y="656"/>
                  </a:lnTo>
                  <a:lnTo>
                    <a:pt x="526" y="655"/>
                  </a:lnTo>
                  <a:lnTo>
                    <a:pt x="532" y="655"/>
                  </a:lnTo>
                  <a:lnTo>
                    <a:pt x="539" y="654"/>
                  </a:lnTo>
                  <a:lnTo>
                    <a:pt x="546" y="653"/>
                  </a:lnTo>
                  <a:lnTo>
                    <a:pt x="553" y="651"/>
                  </a:lnTo>
                  <a:lnTo>
                    <a:pt x="559" y="649"/>
                  </a:lnTo>
                  <a:lnTo>
                    <a:pt x="564" y="647"/>
                  </a:lnTo>
                  <a:lnTo>
                    <a:pt x="566" y="643"/>
                  </a:lnTo>
                  <a:lnTo>
                    <a:pt x="565" y="643"/>
                  </a:lnTo>
                  <a:lnTo>
                    <a:pt x="563" y="643"/>
                  </a:lnTo>
                  <a:lnTo>
                    <a:pt x="562" y="643"/>
                  </a:lnTo>
                  <a:lnTo>
                    <a:pt x="560" y="643"/>
                  </a:lnTo>
                  <a:lnTo>
                    <a:pt x="561" y="642"/>
                  </a:lnTo>
                  <a:lnTo>
                    <a:pt x="561" y="641"/>
                  </a:lnTo>
                  <a:lnTo>
                    <a:pt x="561" y="640"/>
                  </a:lnTo>
                  <a:lnTo>
                    <a:pt x="561" y="639"/>
                  </a:lnTo>
                  <a:lnTo>
                    <a:pt x="566" y="638"/>
                  </a:lnTo>
                  <a:lnTo>
                    <a:pt x="571" y="637"/>
                  </a:lnTo>
                  <a:lnTo>
                    <a:pt x="576" y="637"/>
                  </a:lnTo>
                  <a:lnTo>
                    <a:pt x="581" y="636"/>
                  </a:lnTo>
                  <a:lnTo>
                    <a:pt x="580" y="629"/>
                  </a:lnTo>
                  <a:lnTo>
                    <a:pt x="576" y="627"/>
                  </a:lnTo>
                  <a:lnTo>
                    <a:pt x="571" y="627"/>
                  </a:lnTo>
                  <a:lnTo>
                    <a:pt x="566" y="627"/>
                  </a:lnTo>
                  <a:lnTo>
                    <a:pt x="566" y="625"/>
                  </a:lnTo>
                  <a:lnTo>
                    <a:pt x="567" y="622"/>
                  </a:lnTo>
                  <a:lnTo>
                    <a:pt x="567" y="619"/>
                  </a:lnTo>
                  <a:lnTo>
                    <a:pt x="568" y="617"/>
                  </a:lnTo>
                  <a:lnTo>
                    <a:pt x="578" y="615"/>
                  </a:lnTo>
                  <a:lnTo>
                    <a:pt x="583" y="613"/>
                  </a:lnTo>
                  <a:lnTo>
                    <a:pt x="585" y="612"/>
                  </a:lnTo>
                  <a:lnTo>
                    <a:pt x="586" y="611"/>
                  </a:lnTo>
                  <a:lnTo>
                    <a:pt x="584" y="609"/>
                  </a:lnTo>
                  <a:lnTo>
                    <a:pt x="582" y="607"/>
                  </a:lnTo>
                  <a:lnTo>
                    <a:pt x="579" y="606"/>
                  </a:lnTo>
                  <a:lnTo>
                    <a:pt x="574" y="605"/>
                  </a:lnTo>
                  <a:lnTo>
                    <a:pt x="574" y="595"/>
                  </a:lnTo>
                  <a:lnTo>
                    <a:pt x="576" y="589"/>
                  </a:lnTo>
                  <a:lnTo>
                    <a:pt x="580" y="587"/>
                  </a:lnTo>
                  <a:lnTo>
                    <a:pt x="588" y="585"/>
                  </a:lnTo>
                  <a:lnTo>
                    <a:pt x="588" y="583"/>
                  </a:lnTo>
                  <a:lnTo>
                    <a:pt x="588" y="582"/>
                  </a:lnTo>
                  <a:lnTo>
                    <a:pt x="588" y="580"/>
                  </a:lnTo>
                  <a:lnTo>
                    <a:pt x="588" y="579"/>
                  </a:lnTo>
                  <a:lnTo>
                    <a:pt x="587" y="578"/>
                  </a:lnTo>
                  <a:lnTo>
                    <a:pt x="585" y="578"/>
                  </a:lnTo>
                  <a:lnTo>
                    <a:pt x="584" y="578"/>
                  </a:lnTo>
                  <a:lnTo>
                    <a:pt x="582" y="577"/>
                  </a:lnTo>
                  <a:lnTo>
                    <a:pt x="582" y="572"/>
                  </a:lnTo>
                  <a:lnTo>
                    <a:pt x="583" y="568"/>
                  </a:lnTo>
                  <a:lnTo>
                    <a:pt x="585" y="564"/>
                  </a:lnTo>
                  <a:lnTo>
                    <a:pt x="586" y="561"/>
                  </a:lnTo>
                  <a:lnTo>
                    <a:pt x="590" y="561"/>
                  </a:lnTo>
                  <a:lnTo>
                    <a:pt x="595" y="560"/>
                  </a:lnTo>
                  <a:lnTo>
                    <a:pt x="599" y="560"/>
                  </a:lnTo>
                  <a:lnTo>
                    <a:pt x="604" y="560"/>
                  </a:lnTo>
                  <a:lnTo>
                    <a:pt x="603" y="559"/>
                  </a:lnTo>
                  <a:lnTo>
                    <a:pt x="603" y="558"/>
                  </a:lnTo>
                  <a:lnTo>
                    <a:pt x="603" y="557"/>
                  </a:lnTo>
                  <a:lnTo>
                    <a:pt x="603" y="555"/>
                  </a:lnTo>
                  <a:lnTo>
                    <a:pt x="598" y="554"/>
                  </a:lnTo>
                  <a:lnTo>
                    <a:pt x="595" y="552"/>
                  </a:lnTo>
                  <a:lnTo>
                    <a:pt x="592" y="551"/>
                  </a:lnTo>
                  <a:lnTo>
                    <a:pt x="590" y="550"/>
                  </a:lnTo>
                  <a:lnTo>
                    <a:pt x="591" y="545"/>
                  </a:lnTo>
                  <a:lnTo>
                    <a:pt x="591" y="542"/>
                  </a:lnTo>
                  <a:lnTo>
                    <a:pt x="592" y="539"/>
                  </a:lnTo>
                  <a:lnTo>
                    <a:pt x="594" y="537"/>
                  </a:lnTo>
                  <a:lnTo>
                    <a:pt x="598" y="537"/>
                  </a:lnTo>
                  <a:lnTo>
                    <a:pt x="603" y="537"/>
                  </a:lnTo>
                  <a:lnTo>
                    <a:pt x="607" y="537"/>
                  </a:lnTo>
                  <a:lnTo>
                    <a:pt x="611" y="536"/>
                  </a:lnTo>
                  <a:lnTo>
                    <a:pt x="612" y="535"/>
                  </a:lnTo>
                  <a:lnTo>
                    <a:pt x="612" y="534"/>
                  </a:lnTo>
                  <a:lnTo>
                    <a:pt x="613" y="533"/>
                  </a:lnTo>
                  <a:lnTo>
                    <a:pt x="614" y="533"/>
                  </a:lnTo>
                  <a:lnTo>
                    <a:pt x="613" y="531"/>
                  </a:lnTo>
                  <a:lnTo>
                    <a:pt x="611" y="530"/>
                  </a:lnTo>
                  <a:lnTo>
                    <a:pt x="607" y="529"/>
                  </a:lnTo>
                  <a:lnTo>
                    <a:pt x="601" y="527"/>
                  </a:lnTo>
                  <a:lnTo>
                    <a:pt x="599" y="523"/>
                  </a:lnTo>
                  <a:lnTo>
                    <a:pt x="601" y="520"/>
                  </a:lnTo>
                  <a:lnTo>
                    <a:pt x="601" y="517"/>
                  </a:lnTo>
                  <a:lnTo>
                    <a:pt x="603" y="511"/>
                  </a:lnTo>
                  <a:lnTo>
                    <a:pt x="613" y="507"/>
                  </a:lnTo>
                  <a:lnTo>
                    <a:pt x="619" y="505"/>
                  </a:lnTo>
                  <a:lnTo>
                    <a:pt x="622" y="504"/>
                  </a:lnTo>
                  <a:lnTo>
                    <a:pt x="623" y="503"/>
                  </a:lnTo>
                  <a:lnTo>
                    <a:pt x="619" y="502"/>
                  </a:lnTo>
                  <a:lnTo>
                    <a:pt x="616" y="501"/>
                  </a:lnTo>
                  <a:lnTo>
                    <a:pt x="613" y="500"/>
                  </a:lnTo>
                  <a:lnTo>
                    <a:pt x="609" y="499"/>
                  </a:lnTo>
                  <a:lnTo>
                    <a:pt x="614" y="489"/>
                  </a:lnTo>
                  <a:lnTo>
                    <a:pt x="621" y="485"/>
                  </a:lnTo>
                  <a:lnTo>
                    <a:pt x="626" y="483"/>
                  </a:lnTo>
                  <a:lnTo>
                    <a:pt x="627" y="475"/>
                  </a:lnTo>
                  <a:lnTo>
                    <a:pt x="625" y="475"/>
                  </a:lnTo>
                  <a:lnTo>
                    <a:pt x="623" y="475"/>
                  </a:lnTo>
                  <a:lnTo>
                    <a:pt x="620" y="475"/>
                  </a:lnTo>
                  <a:lnTo>
                    <a:pt x="618" y="475"/>
                  </a:lnTo>
                  <a:lnTo>
                    <a:pt x="619" y="472"/>
                  </a:lnTo>
                  <a:lnTo>
                    <a:pt x="619" y="469"/>
                  </a:lnTo>
                  <a:lnTo>
                    <a:pt x="619" y="467"/>
                  </a:lnTo>
                  <a:lnTo>
                    <a:pt x="619" y="464"/>
                  </a:lnTo>
                  <a:lnTo>
                    <a:pt x="623" y="464"/>
                  </a:lnTo>
                  <a:lnTo>
                    <a:pt x="627" y="462"/>
                  </a:lnTo>
                  <a:lnTo>
                    <a:pt x="631" y="461"/>
                  </a:lnTo>
                  <a:lnTo>
                    <a:pt x="634" y="458"/>
                  </a:lnTo>
                  <a:lnTo>
                    <a:pt x="633" y="457"/>
                  </a:lnTo>
                  <a:lnTo>
                    <a:pt x="632" y="456"/>
                  </a:lnTo>
                  <a:lnTo>
                    <a:pt x="630" y="455"/>
                  </a:lnTo>
                  <a:lnTo>
                    <a:pt x="627" y="454"/>
                  </a:lnTo>
                  <a:lnTo>
                    <a:pt x="627" y="451"/>
                  </a:lnTo>
                  <a:lnTo>
                    <a:pt x="627" y="448"/>
                  </a:lnTo>
                  <a:lnTo>
                    <a:pt x="627" y="445"/>
                  </a:lnTo>
                  <a:lnTo>
                    <a:pt x="627" y="443"/>
                  </a:lnTo>
                  <a:lnTo>
                    <a:pt x="631" y="442"/>
                  </a:lnTo>
                  <a:lnTo>
                    <a:pt x="635" y="442"/>
                  </a:lnTo>
                  <a:lnTo>
                    <a:pt x="638" y="441"/>
                  </a:lnTo>
                  <a:lnTo>
                    <a:pt x="642" y="441"/>
                  </a:lnTo>
                  <a:lnTo>
                    <a:pt x="642" y="439"/>
                  </a:lnTo>
                  <a:lnTo>
                    <a:pt x="642" y="438"/>
                  </a:lnTo>
                  <a:lnTo>
                    <a:pt x="641" y="436"/>
                  </a:lnTo>
                  <a:lnTo>
                    <a:pt x="641" y="435"/>
                  </a:lnTo>
                  <a:lnTo>
                    <a:pt x="639" y="435"/>
                  </a:lnTo>
                  <a:lnTo>
                    <a:pt x="637" y="434"/>
                  </a:lnTo>
                  <a:lnTo>
                    <a:pt x="635" y="434"/>
                  </a:lnTo>
                  <a:lnTo>
                    <a:pt x="633" y="433"/>
                  </a:lnTo>
                  <a:lnTo>
                    <a:pt x="633" y="431"/>
                  </a:lnTo>
                  <a:lnTo>
                    <a:pt x="633" y="428"/>
                  </a:lnTo>
                  <a:lnTo>
                    <a:pt x="633" y="426"/>
                  </a:lnTo>
                  <a:lnTo>
                    <a:pt x="633" y="424"/>
                  </a:lnTo>
                  <a:lnTo>
                    <a:pt x="636" y="423"/>
                  </a:lnTo>
                  <a:lnTo>
                    <a:pt x="639" y="422"/>
                  </a:lnTo>
                  <a:lnTo>
                    <a:pt x="642" y="422"/>
                  </a:lnTo>
                  <a:lnTo>
                    <a:pt x="646" y="421"/>
                  </a:lnTo>
                  <a:lnTo>
                    <a:pt x="646" y="420"/>
                  </a:lnTo>
                  <a:lnTo>
                    <a:pt x="646" y="418"/>
                  </a:lnTo>
                  <a:lnTo>
                    <a:pt x="646" y="417"/>
                  </a:lnTo>
                  <a:lnTo>
                    <a:pt x="646" y="416"/>
                  </a:lnTo>
                  <a:lnTo>
                    <a:pt x="644" y="415"/>
                  </a:lnTo>
                  <a:lnTo>
                    <a:pt x="642" y="415"/>
                  </a:lnTo>
                  <a:lnTo>
                    <a:pt x="641" y="415"/>
                  </a:lnTo>
                  <a:lnTo>
                    <a:pt x="639" y="414"/>
                  </a:lnTo>
                  <a:lnTo>
                    <a:pt x="639" y="412"/>
                  </a:lnTo>
                  <a:lnTo>
                    <a:pt x="640" y="409"/>
                  </a:lnTo>
                  <a:lnTo>
                    <a:pt x="640" y="406"/>
                  </a:lnTo>
                  <a:lnTo>
                    <a:pt x="640" y="404"/>
                  </a:lnTo>
                  <a:lnTo>
                    <a:pt x="644" y="403"/>
                  </a:lnTo>
                  <a:lnTo>
                    <a:pt x="648" y="402"/>
                  </a:lnTo>
                  <a:lnTo>
                    <a:pt x="651" y="402"/>
                  </a:lnTo>
                  <a:lnTo>
                    <a:pt x="655" y="400"/>
                  </a:lnTo>
                  <a:lnTo>
                    <a:pt x="654" y="395"/>
                  </a:lnTo>
                  <a:lnTo>
                    <a:pt x="652" y="392"/>
                  </a:lnTo>
                  <a:lnTo>
                    <a:pt x="649" y="392"/>
                  </a:lnTo>
                  <a:lnTo>
                    <a:pt x="647" y="391"/>
                  </a:lnTo>
                  <a:lnTo>
                    <a:pt x="648" y="385"/>
                  </a:lnTo>
                  <a:lnTo>
                    <a:pt x="648" y="381"/>
                  </a:lnTo>
                  <a:lnTo>
                    <a:pt x="649" y="378"/>
                  </a:lnTo>
                  <a:lnTo>
                    <a:pt x="650" y="376"/>
                  </a:lnTo>
                  <a:lnTo>
                    <a:pt x="653" y="375"/>
                  </a:lnTo>
                  <a:lnTo>
                    <a:pt x="656" y="375"/>
                  </a:lnTo>
                  <a:lnTo>
                    <a:pt x="659" y="374"/>
                  </a:lnTo>
                  <a:lnTo>
                    <a:pt x="662" y="374"/>
                  </a:lnTo>
                  <a:lnTo>
                    <a:pt x="662" y="373"/>
                  </a:lnTo>
                  <a:lnTo>
                    <a:pt x="662" y="371"/>
                  </a:lnTo>
                  <a:lnTo>
                    <a:pt x="662" y="370"/>
                  </a:lnTo>
                  <a:lnTo>
                    <a:pt x="662" y="369"/>
                  </a:lnTo>
                  <a:lnTo>
                    <a:pt x="661" y="368"/>
                  </a:lnTo>
                  <a:lnTo>
                    <a:pt x="659" y="368"/>
                  </a:lnTo>
                  <a:lnTo>
                    <a:pt x="658" y="367"/>
                  </a:lnTo>
                  <a:lnTo>
                    <a:pt x="656" y="367"/>
                  </a:lnTo>
                  <a:lnTo>
                    <a:pt x="656" y="365"/>
                  </a:lnTo>
                  <a:lnTo>
                    <a:pt x="656" y="362"/>
                  </a:lnTo>
                  <a:lnTo>
                    <a:pt x="656" y="360"/>
                  </a:lnTo>
                  <a:lnTo>
                    <a:pt x="656" y="358"/>
                  </a:lnTo>
                  <a:lnTo>
                    <a:pt x="661" y="357"/>
                  </a:lnTo>
                  <a:lnTo>
                    <a:pt x="666" y="356"/>
                  </a:lnTo>
                  <a:lnTo>
                    <a:pt x="670" y="355"/>
                  </a:lnTo>
                  <a:lnTo>
                    <a:pt x="676" y="354"/>
                  </a:lnTo>
                  <a:lnTo>
                    <a:pt x="677" y="353"/>
                  </a:lnTo>
                  <a:lnTo>
                    <a:pt x="677" y="351"/>
                  </a:lnTo>
                  <a:lnTo>
                    <a:pt x="677" y="350"/>
                  </a:lnTo>
                  <a:lnTo>
                    <a:pt x="678" y="349"/>
                  </a:lnTo>
                  <a:lnTo>
                    <a:pt x="673" y="348"/>
                  </a:lnTo>
                  <a:lnTo>
                    <a:pt x="670" y="348"/>
                  </a:lnTo>
                  <a:lnTo>
                    <a:pt x="667" y="348"/>
                  </a:lnTo>
                  <a:lnTo>
                    <a:pt x="663" y="347"/>
                  </a:lnTo>
                  <a:lnTo>
                    <a:pt x="662" y="344"/>
                  </a:lnTo>
                  <a:lnTo>
                    <a:pt x="663" y="342"/>
                  </a:lnTo>
                  <a:lnTo>
                    <a:pt x="663" y="340"/>
                  </a:lnTo>
                  <a:lnTo>
                    <a:pt x="665" y="336"/>
                  </a:lnTo>
                  <a:lnTo>
                    <a:pt x="669" y="335"/>
                  </a:lnTo>
                  <a:lnTo>
                    <a:pt x="672" y="335"/>
                  </a:lnTo>
                  <a:lnTo>
                    <a:pt x="676" y="335"/>
                  </a:lnTo>
                  <a:lnTo>
                    <a:pt x="680" y="334"/>
                  </a:lnTo>
                  <a:lnTo>
                    <a:pt x="679" y="333"/>
                  </a:lnTo>
                  <a:lnTo>
                    <a:pt x="679" y="331"/>
                  </a:lnTo>
                  <a:lnTo>
                    <a:pt x="679" y="330"/>
                  </a:lnTo>
                  <a:lnTo>
                    <a:pt x="679" y="329"/>
                  </a:lnTo>
                  <a:lnTo>
                    <a:pt x="678" y="328"/>
                  </a:lnTo>
                  <a:lnTo>
                    <a:pt x="676" y="328"/>
                  </a:lnTo>
                  <a:lnTo>
                    <a:pt x="674" y="327"/>
                  </a:lnTo>
                  <a:lnTo>
                    <a:pt x="672" y="327"/>
                  </a:lnTo>
                  <a:lnTo>
                    <a:pt x="672" y="321"/>
                  </a:lnTo>
                  <a:lnTo>
                    <a:pt x="672" y="317"/>
                  </a:lnTo>
                  <a:lnTo>
                    <a:pt x="673" y="314"/>
                  </a:lnTo>
                  <a:lnTo>
                    <a:pt x="674" y="311"/>
                  </a:lnTo>
                  <a:lnTo>
                    <a:pt x="678" y="310"/>
                  </a:lnTo>
                  <a:lnTo>
                    <a:pt x="682" y="310"/>
                  </a:lnTo>
                  <a:lnTo>
                    <a:pt x="685" y="309"/>
                  </a:lnTo>
                  <a:lnTo>
                    <a:pt x="688" y="309"/>
                  </a:lnTo>
                  <a:lnTo>
                    <a:pt x="689" y="307"/>
                  </a:lnTo>
                  <a:lnTo>
                    <a:pt x="689" y="306"/>
                  </a:lnTo>
                  <a:lnTo>
                    <a:pt x="689" y="304"/>
                  </a:lnTo>
                  <a:lnTo>
                    <a:pt x="689" y="302"/>
                  </a:lnTo>
                  <a:lnTo>
                    <a:pt x="688" y="301"/>
                  </a:lnTo>
                  <a:lnTo>
                    <a:pt x="686" y="300"/>
                  </a:lnTo>
                  <a:lnTo>
                    <a:pt x="685" y="300"/>
                  </a:lnTo>
                  <a:lnTo>
                    <a:pt x="683" y="299"/>
                  </a:lnTo>
                  <a:lnTo>
                    <a:pt x="683" y="298"/>
                  </a:lnTo>
                  <a:lnTo>
                    <a:pt x="683" y="297"/>
                  </a:lnTo>
                  <a:lnTo>
                    <a:pt x="683" y="295"/>
                  </a:lnTo>
                  <a:lnTo>
                    <a:pt x="684" y="294"/>
                  </a:lnTo>
                  <a:lnTo>
                    <a:pt x="689" y="294"/>
                  </a:lnTo>
                  <a:lnTo>
                    <a:pt x="694" y="294"/>
                  </a:lnTo>
                  <a:lnTo>
                    <a:pt x="698" y="293"/>
                  </a:lnTo>
                  <a:lnTo>
                    <a:pt x="704" y="289"/>
                  </a:lnTo>
                  <a:lnTo>
                    <a:pt x="701" y="288"/>
                  </a:lnTo>
                  <a:lnTo>
                    <a:pt x="698" y="287"/>
                  </a:lnTo>
                  <a:lnTo>
                    <a:pt x="694" y="287"/>
                  </a:lnTo>
                  <a:lnTo>
                    <a:pt x="688" y="286"/>
                  </a:lnTo>
                  <a:lnTo>
                    <a:pt x="690" y="275"/>
                  </a:lnTo>
                  <a:lnTo>
                    <a:pt x="694" y="273"/>
                  </a:lnTo>
                  <a:lnTo>
                    <a:pt x="701" y="274"/>
                  </a:lnTo>
                  <a:lnTo>
                    <a:pt x="711" y="270"/>
                  </a:lnTo>
                  <a:lnTo>
                    <a:pt x="711" y="269"/>
                  </a:lnTo>
                  <a:lnTo>
                    <a:pt x="711" y="268"/>
                  </a:lnTo>
                  <a:lnTo>
                    <a:pt x="710" y="268"/>
                  </a:lnTo>
                  <a:lnTo>
                    <a:pt x="710" y="267"/>
                  </a:lnTo>
                  <a:lnTo>
                    <a:pt x="707" y="266"/>
                  </a:lnTo>
                  <a:lnTo>
                    <a:pt x="704" y="265"/>
                  </a:lnTo>
                  <a:lnTo>
                    <a:pt x="700" y="265"/>
                  </a:lnTo>
                  <a:lnTo>
                    <a:pt x="697" y="264"/>
                  </a:lnTo>
                  <a:lnTo>
                    <a:pt x="698" y="260"/>
                  </a:lnTo>
                  <a:lnTo>
                    <a:pt x="700" y="257"/>
                  </a:lnTo>
                  <a:lnTo>
                    <a:pt x="701" y="254"/>
                  </a:lnTo>
                  <a:lnTo>
                    <a:pt x="702" y="250"/>
                  </a:lnTo>
                  <a:lnTo>
                    <a:pt x="706" y="249"/>
                  </a:lnTo>
                  <a:lnTo>
                    <a:pt x="710" y="248"/>
                  </a:lnTo>
                  <a:lnTo>
                    <a:pt x="715" y="248"/>
                  </a:lnTo>
                  <a:lnTo>
                    <a:pt x="719" y="247"/>
                  </a:lnTo>
                  <a:lnTo>
                    <a:pt x="719" y="245"/>
                  </a:lnTo>
                  <a:lnTo>
                    <a:pt x="719" y="244"/>
                  </a:lnTo>
                  <a:lnTo>
                    <a:pt x="719" y="242"/>
                  </a:lnTo>
                  <a:lnTo>
                    <a:pt x="719" y="241"/>
                  </a:lnTo>
                  <a:lnTo>
                    <a:pt x="716" y="240"/>
                  </a:lnTo>
                  <a:lnTo>
                    <a:pt x="714" y="239"/>
                  </a:lnTo>
                  <a:lnTo>
                    <a:pt x="712" y="239"/>
                  </a:lnTo>
                  <a:lnTo>
                    <a:pt x="708" y="239"/>
                  </a:lnTo>
                  <a:lnTo>
                    <a:pt x="709" y="236"/>
                  </a:lnTo>
                  <a:lnTo>
                    <a:pt x="709" y="233"/>
                  </a:lnTo>
                  <a:lnTo>
                    <a:pt x="710" y="230"/>
                  </a:lnTo>
                  <a:lnTo>
                    <a:pt x="710" y="227"/>
                  </a:lnTo>
                  <a:lnTo>
                    <a:pt x="713" y="226"/>
                  </a:lnTo>
                  <a:lnTo>
                    <a:pt x="716" y="226"/>
                  </a:lnTo>
                  <a:lnTo>
                    <a:pt x="718" y="225"/>
                  </a:lnTo>
                  <a:lnTo>
                    <a:pt x="721" y="225"/>
                  </a:lnTo>
                  <a:lnTo>
                    <a:pt x="721" y="223"/>
                  </a:lnTo>
                  <a:lnTo>
                    <a:pt x="721" y="221"/>
                  </a:lnTo>
                  <a:lnTo>
                    <a:pt x="721" y="220"/>
                  </a:lnTo>
                  <a:lnTo>
                    <a:pt x="721" y="218"/>
                  </a:lnTo>
                  <a:lnTo>
                    <a:pt x="720" y="218"/>
                  </a:lnTo>
                  <a:lnTo>
                    <a:pt x="718" y="217"/>
                  </a:lnTo>
                  <a:lnTo>
                    <a:pt x="717" y="217"/>
                  </a:lnTo>
                  <a:lnTo>
                    <a:pt x="716" y="217"/>
                  </a:lnTo>
                  <a:lnTo>
                    <a:pt x="717" y="214"/>
                  </a:lnTo>
                  <a:lnTo>
                    <a:pt x="717" y="211"/>
                  </a:lnTo>
                  <a:lnTo>
                    <a:pt x="718" y="209"/>
                  </a:lnTo>
                  <a:lnTo>
                    <a:pt x="719" y="206"/>
                  </a:lnTo>
                  <a:lnTo>
                    <a:pt x="725" y="205"/>
                  </a:lnTo>
                  <a:lnTo>
                    <a:pt x="731" y="205"/>
                  </a:lnTo>
                  <a:lnTo>
                    <a:pt x="737" y="203"/>
                  </a:lnTo>
                  <a:lnTo>
                    <a:pt x="743" y="200"/>
                  </a:lnTo>
                  <a:lnTo>
                    <a:pt x="737" y="198"/>
                  </a:lnTo>
                  <a:lnTo>
                    <a:pt x="732" y="197"/>
                  </a:lnTo>
                  <a:lnTo>
                    <a:pt x="727" y="197"/>
                  </a:lnTo>
                  <a:lnTo>
                    <a:pt x="723" y="197"/>
                  </a:lnTo>
                  <a:lnTo>
                    <a:pt x="726" y="189"/>
                  </a:lnTo>
                  <a:lnTo>
                    <a:pt x="728" y="185"/>
                  </a:lnTo>
                  <a:lnTo>
                    <a:pt x="733" y="184"/>
                  </a:lnTo>
                  <a:lnTo>
                    <a:pt x="742" y="184"/>
                  </a:lnTo>
                  <a:lnTo>
                    <a:pt x="742" y="182"/>
                  </a:lnTo>
                  <a:lnTo>
                    <a:pt x="743" y="181"/>
                  </a:lnTo>
                  <a:lnTo>
                    <a:pt x="743" y="179"/>
                  </a:lnTo>
                  <a:lnTo>
                    <a:pt x="743" y="178"/>
                  </a:lnTo>
                  <a:lnTo>
                    <a:pt x="740" y="179"/>
                  </a:lnTo>
                  <a:lnTo>
                    <a:pt x="737" y="179"/>
                  </a:lnTo>
                  <a:lnTo>
                    <a:pt x="734" y="179"/>
                  </a:lnTo>
                  <a:lnTo>
                    <a:pt x="730" y="179"/>
                  </a:lnTo>
                  <a:lnTo>
                    <a:pt x="732" y="174"/>
                  </a:lnTo>
                  <a:lnTo>
                    <a:pt x="734" y="170"/>
                  </a:lnTo>
                  <a:lnTo>
                    <a:pt x="736" y="164"/>
                  </a:lnTo>
                  <a:lnTo>
                    <a:pt x="738" y="160"/>
                  </a:lnTo>
                  <a:lnTo>
                    <a:pt x="742" y="160"/>
                  </a:lnTo>
                  <a:lnTo>
                    <a:pt x="746" y="160"/>
                  </a:lnTo>
                  <a:lnTo>
                    <a:pt x="752" y="160"/>
                  </a:lnTo>
                  <a:lnTo>
                    <a:pt x="756" y="160"/>
                  </a:lnTo>
                  <a:lnTo>
                    <a:pt x="757" y="159"/>
                  </a:lnTo>
                  <a:lnTo>
                    <a:pt x="758" y="158"/>
                  </a:lnTo>
                  <a:lnTo>
                    <a:pt x="758" y="157"/>
                  </a:lnTo>
                  <a:lnTo>
                    <a:pt x="759" y="157"/>
                  </a:lnTo>
                  <a:lnTo>
                    <a:pt x="755" y="154"/>
                  </a:lnTo>
                  <a:lnTo>
                    <a:pt x="750" y="153"/>
                  </a:lnTo>
                  <a:lnTo>
                    <a:pt x="745" y="153"/>
                  </a:lnTo>
                  <a:lnTo>
                    <a:pt x="742" y="153"/>
                  </a:lnTo>
                  <a:lnTo>
                    <a:pt x="745" y="142"/>
                  </a:lnTo>
                  <a:lnTo>
                    <a:pt x="748" y="137"/>
                  </a:lnTo>
                  <a:lnTo>
                    <a:pt x="754" y="135"/>
                  </a:lnTo>
                  <a:lnTo>
                    <a:pt x="762" y="130"/>
                  </a:lnTo>
                  <a:lnTo>
                    <a:pt x="757" y="125"/>
                  </a:lnTo>
                  <a:lnTo>
                    <a:pt x="755" y="121"/>
                  </a:lnTo>
                  <a:lnTo>
                    <a:pt x="755" y="118"/>
                  </a:lnTo>
                  <a:lnTo>
                    <a:pt x="758" y="116"/>
                  </a:lnTo>
                  <a:lnTo>
                    <a:pt x="762" y="113"/>
                  </a:lnTo>
                  <a:lnTo>
                    <a:pt x="766" y="112"/>
                  </a:lnTo>
                  <a:lnTo>
                    <a:pt x="770" y="110"/>
                  </a:lnTo>
                  <a:lnTo>
                    <a:pt x="774" y="108"/>
                  </a:lnTo>
                  <a:lnTo>
                    <a:pt x="774" y="107"/>
                  </a:lnTo>
                  <a:lnTo>
                    <a:pt x="774" y="106"/>
                  </a:lnTo>
                  <a:lnTo>
                    <a:pt x="774" y="105"/>
                  </a:lnTo>
                  <a:lnTo>
                    <a:pt x="774" y="104"/>
                  </a:lnTo>
                  <a:lnTo>
                    <a:pt x="773" y="103"/>
                  </a:lnTo>
                  <a:lnTo>
                    <a:pt x="772" y="102"/>
                  </a:lnTo>
                  <a:lnTo>
                    <a:pt x="770" y="102"/>
                  </a:lnTo>
                  <a:lnTo>
                    <a:pt x="769" y="101"/>
                  </a:lnTo>
                  <a:lnTo>
                    <a:pt x="770" y="94"/>
                  </a:lnTo>
                  <a:lnTo>
                    <a:pt x="774" y="92"/>
                  </a:lnTo>
                  <a:lnTo>
                    <a:pt x="781" y="92"/>
                  </a:lnTo>
                  <a:lnTo>
                    <a:pt x="788" y="93"/>
                  </a:lnTo>
                  <a:lnTo>
                    <a:pt x="788" y="91"/>
                  </a:lnTo>
                  <a:lnTo>
                    <a:pt x="788" y="89"/>
                  </a:lnTo>
                  <a:lnTo>
                    <a:pt x="788" y="87"/>
                  </a:lnTo>
                  <a:lnTo>
                    <a:pt x="788" y="85"/>
                  </a:lnTo>
                  <a:lnTo>
                    <a:pt x="786" y="84"/>
                  </a:lnTo>
                  <a:lnTo>
                    <a:pt x="783" y="84"/>
                  </a:lnTo>
                  <a:lnTo>
                    <a:pt x="780" y="84"/>
                  </a:lnTo>
                  <a:lnTo>
                    <a:pt x="778" y="83"/>
                  </a:lnTo>
                  <a:lnTo>
                    <a:pt x="779" y="75"/>
                  </a:lnTo>
                  <a:lnTo>
                    <a:pt x="782" y="71"/>
                  </a:lnTo>
                  <a:lnTo>
                    <a:pt x="787" y="70"/>
                  </a:lnTo>
                  <a:lnTo>
                    <a:pt x="794" y="66"/>
                  </a:lnTo>
                  <a:lnTo>
                    <a:pt x="791" y="63"/>
                  </a:lnTo>
                  <a:lnTo>
                    <a:pt x="789" y="62"/>
                  </a:lnTo>
                  <a:lnTo>
                    <a:pt x="788" y="62"/>
                  </a:lnTo>
                  <a:lnTo>
                    <a:pt x="786" y="62"/>
                  </a:lnTo>
                  <a:lnTo>
                    <a:pt x="787" y="54"/>
                  </a:lnTo>
                  <a:lnTo>
                    <a:pt x="789" y="50"/>
                  </a:lnTo>
                  <a:lnTo>
                    <a:pt x="793" y="48"/>
                  </a:lnTo>
                  <a:lnTo>
                    <a:pt x="801" y="47"/>
                  </a:lnTo>
                  <a:lnTo>
                    <a:pt x="799" y="42"/>
                  </a:lnTo>
                  <a:lnTo>
                    <a:pt x="797" y="40"/>
                  </a:lnTo>
                  <a:lnTo>
                    <a:pt x="795" y="40"/>
                  </a:lnTo>
                  <a:lnTo>
                    <a:pt x="794" y="40"/>
                  </a:lnTo>
                  <a:lnTo>
                    <a:pt x="794" y="37"/>
                  </a:lnTo>
                  <a:lnTo>
                    <a:pt x="795" y="34"/>
                  </a:lnTo>
                  <a:lnTo>
                    <a:pt x="795" y="31"/>
                  </a:lnTo>
                  <a:lnTo>
                    <a:pt x="796" y="28"/>
                  </a:lnTo>
                  <a:lnTo>
                    <a:pt x="800" y="28"/>
                  </a:lnTo>
                  <a:lnTo>
                    <a:pt x="804" y="27"/>
                  </a:lnTo>
                  <a:lnTo>
                    <a:pt x="808" y="27"/>
                  </a:lnTo>
                  <a:lnTo>
                    <a:pt x="812" y="27"/>
                  </a:lnTo>
                  <a:lnTo>
                    <a:pt x="810" y="22"/>
                  </a:lnTo>
                  <a:lnTo>
                    <a:pt x="807" y="20"/>
                  </a:lnTo>
                  <a:lnTo>
                    <a:pt x="804" y="19"/>
                  </a:lnTo>
                  <a:lnTo>
                    <a:pt x="801" y="19"/>
                  </a:lnTo>
                  <a:lnTo>
                    <a:pt x="803" y="14"/>
                  </a:lnTo>
                  <a:lnTo>
                    <a:pt x="804" y="9"/>
                  </a:lnTo>
                  <a:lnTo>
                    <a:pt x="806" y="4"/>
                  </a:lnTo>
                  <a:lnTo>
                    <a:pt x="808" y="0"/>
                  </a:lnTo>
                  <a:lnTo>
                    <a:pt x="813" y="1"/>
                  </a:lnTo>
                  <a:lnTo>
                    <a:pt x="818" y="4"/>
                  </a:lnTo>
                  <a:lnTo>
                    <a:pt x="823" y="8"/>
                  </a:lnTo>
                  <a:lnTo>
                    <a:pt x="831" y="15"/>
                  </a:lnTo>
                  <a:lnTo>
                    <a:pt x="828" y="28"/>
                  </a:lnTo>
                  <a:lnTo>
                    <a:pt x="820" y="44"/>
                  </a:lnTo>
                  <a:lnTo>
                    <a:pt x="812" y="60"/>
                  </a:lnTo>
                  <a:lnTo>
                    <a:pt x="805" y="73"/>
                  </a:lnTo>
                  <a:lnTo>
                    <a:pt x="798" y="91"/>
                  </a:lnTo>
                  <a:lnTo>
                    <a:pt x="790" y="109"/>
                  </a:lnTo>
                  <a:lnTo>
                    <a:pt x="782" y="126"/>
                  </a:lnTo>
                  <a:lnTo>
                    <a:pt x="775" y="142"/>
                  </a:lnTo>
                  <a:lnTo>
                    <a:pt x="767" y="159"/>
                  </a:lnTo>
                  <a:lnTo>
                    <a:pt x="759" y="177"/>
                  </a:lnTo>
                  <a:lnTo>
                    <a:pt x="753" y="195"/>
                  </a:lnTo>
                  <a:lnTo>
                    <a:pt x="746" y="212"/>
                  </a:lnTo>
                  <a:lnTo>
                    <a:pt x="730" y="251"/>
                  </a:lnTo>
                  <a:lnTo>
                    <a:pt x="715" y="290"/>
                  </a:lnTo>
                  <a:lnTo>
                    <a:pt x="700" y="331"/>
                  </a:lnTo>
                  <a:lnTo>
                    <a:pt x="686" y="370"/>
                  </a:lnTo>
                  <a:lnTo>
                    <a:pt x="671" y="411"/>
                  </a:lnTo>
                  <a:lnTo>
                    <a:pt x="657" y="451"/>
                  </a:lnTo>
                  <a:lnTo>
                    <a:pt x="643" y="493"/>
                  </a:lnTo>
                  <a:lnTo>
                    <a:pt x="630" y="533"/>
                  </a:lnTo>
                  <a:lnTo>
                    <a:pt x="614" y="585"/>
                  </a:lnTo>
                  <a:lnTo>
                    <a:pt x="603" y="623"/>
                  </a:lnTo>
                  <a:lnTo>
                    <a:pt x="593" y="652"/>
                  </a:lnTo>
                  <a:lnTo>
                    <a:pt x="587" y="673"/>
                  </a:lnTo>
                  <a:lnTo>
                    <a:pt x="582" y="687"/>
                  </a:lnTo>
                  <a:lnTo>
                    <a:pt x="578" y="699"/>
                  </a:lnTo>
                  <a:lnTo>
                    <a:pt x="575" y="708"/>
                  </a:lnTo>
                  <a:lnTo>
                    <a:pt x="571" y="720"/>
                  </a:lnTo>
                  <a:lnTo>
                    <a:pt x="569" y="720"/>
                  </a:lnTo>
                  <a:lnTo>
                    <a:pt x="566" y="720"/>
                  </a:lnTo>
                  <a:lnTo>
                    <a:pt x="564" y="720"/>
                  </a:lnTo>
                  <a:lnTo>
                    <a:pt x="561" y="720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183"/>
            <p:cNvSpPr>
              <a:spLocks/>
            </p:cNvSpPr>
            <p:nvPr/>
          </p:nvSpPr>
          <p:spPr bwMode="auto">
            <a:xfrm>
              <a:off x="2531" y="3589"/>
              <a:ext cx="324" cy="107"/>
            </a:xfrm>
            <a:custGeom>
              <a:avLst/>
              <a:gdLst/>
              <a:ahLst/>
              <a:cxnLst>
                <a:cxn ang="0">
                  <a:pos x="304" y="105"/>
                </a:cxn>
                <a:cxn ang="0">
                  <a:pos x="289" y="103"/>
                </a:cxn>
                <a:cxn ang="0">
                  <a:pos x="261" y="101"/>
                </a:cxn>
                <a:cxn ang="0">
                  <a:pos x="230" y="99"/>
                </a:cxn>
                <a:cxn ang="0">
                  <a:pos x="184" y="96"/>
                </a:cxn>
                <a:cxn ang="0">
                  <a:pos x="111" y="91"/>
                </a:cxn>
                <a:cxn ang="0">
                  <a:pos x="0" y="84"/>
                </a:cxn>
                <a:cxn ang="0">
                  <a:pos x="33" y="77"/>
                </a:cxn>
                <a:cxn ang="0">
                  <a:pos x="68" y="75"/>
                </a:cxn>
                <a:cxn ang="0">
                  <a:pos x="85" y="69"/>
                </a:cxn>
                <a:cxn ang="0">
                  <a:pos x="70" y="68"/>
                </a:cxn>
                <a:cxn ang="0">
                  <a:pos x="55" y="67"/>
                </a:cxn>
                <a:cxn ang="0">
                  <a:pos x="50" y="65"/>
                </a:cxn>
                <a:cxn ang="0">
                  <a:pos x="58" y="60"/>
                </a:cxn>
                <a:cxn ang="0">
                  <a:pos x="88" y="56"/>
                </a:cxn>
                <a:cxn ang="0">
                  <a:pos x="116" y="50"/>
                </a:cxn>
                <a:cxn ang="0">
                  <a:pos x="110" y="45"/>
                </a:cxn>
                <a:cxn ang="0">
                  <a:pos x="92" y="45"/>
                </a:cxn>
                <a:cxn ang="0">
                  <a:pos x="76" y="46"/>
                </a:cxn>
                <a:cxn ang="0">
                  <a:pos x="76" y="42"/>
                </a:cxn>
                <a:cxn ang="0">
                  <a:pos x="89" y="35"/>
                </a:cxn>
                <a:cxn ang="0">
                  <a:pos x="105" y="31"/>
                </a:cxn>
                <a:cxn ang="0">
                  <a:pos x="104" y="24"/>
                </a:cxn>
                <a:cxn ang="0">
                  <a:pos x="134" y="11"/>
                </a:cxn>
                <a:cxn ang="0">
                  <a:pos x="166" y="3"/>
                </a:cxn>
                <a:cxn ang="0">
                  <a:pos x="197" y="0"/>
                </a:cxn>
                <a:cxn ang="0">
                  <a:pos x="231" y="3"/>
                </a:cxn>
                <a:cxn ang="0">
                  <a:pos x="265" y="10"/>
                </a:cxn>
                <a:cxn ang="0">
                  <a:pos x="258" y="13"/>
                </a:cxn>
                <a:cxn ang="0">
                  <a:pos x="228" y="12"/>
                </a:cxn>
                <a:cxn ang="0">
                  <a:pos x="198" y="11"/>
                </a:cxn>
                <a:cxn ang="0">
                  <a:pos x="181" y="13"/>
                </a:cxn>
                <a:cxn ang="0">
                  <a:pos x="165" y="17"/>
                </a:cxn>
                <a:cxn ang="0">
                  <a:pos x="165" y="22"/>
                </a:cxn>
                <a:cxn ang="0">
                  <a:pos x="196" y="22"/>
                </a:cxn>
                <a:cxn ang="0">
                  <a:pos x="229" y="22"/>
                </a:cxn>
                <a:cxn ang="0">
                  <a:pos x="262" y="25"/>
                </a:cxn>
                <a:cxn ang="0">
                  <a:pos x="294" y="31"/>
                </a:cxn>
                <a:cxn ang="0">
                  <a:pos x="323" y="44"/>
                </a:cxn>
                <a:cxn ang="0">
                  <a:pos x="324" y="48"/>
                </a:cxn>
                <a:cxn ang="0">
                  <a:pos x="322" y="49"/>
                </a:cxn>
                <a:cxn ang="0">
                  <a:pos x="310" y="48"/>
                </a:cxn>
                <a:cxn ang="0">
                  <a:pos x="270" y="42"/>
                </a:cxn>
                <a:cxn ang="0">
                  <a:pos x="222" y="41"/>
                </a:cxn>
                <a:cxn ang="0">
                  <a:pos x="174" y="42"/>
                </a:cxn>
                <a:cxn ang="0">
                  <a:pos x="151" y="45"/>
                </a:cxn>
                <a:cxn ang="0">
                  <a:pos x="182" y="48"/>
                </a:cxn>
                <a:cxn ang="0">
                  <a:pos x="225" y="49"/>
                </a:cxn>
                <a:cxn ang="0">
                  <a:pos x="267" y="52"/>
                </a:cxn>
                <a:cxn ang="0">
                  <a:pos x="304" y="56"/>
                </a:cxn>
                <a:cxn ang="0">
                  <a:pos x="323" y="63"/>
                </a:cxn>
                <a:cxn ang="0">
                  <a:pos x="320" y="75"/>
                </a:cxn>
                <a:cxn ang="0">
                  <a:pos x="287" y="68"/>
                </a:cxn>
                <a:cxn ang="0">
                  <a:pos x="220" y="67"/>
                </a:cxn>
                <a:cxn ang="0">
                  <a:pos x="166" y="71"/>
                </a:cxn>
                <a:cxn ang="0">
                  <a:pos x="222" y="73"/>
                </a:cxn>
                <a:cxn ang="0">
                  <a:pos x="281" y="78"/>
                </a:cxn>
                <a:cxn ang="0">
                  <a:pos x="318" y="93"/>
                </a:cxn>
                <a:cxn ang="0">
                  <a:pos x="308" y="107"/>
                </a:cxn>
              </a:cxnLst>
              <a:rect l="0" t="0" r="r" b="b"/>
              <a:pathLst>
                <a:path w="324" h="107">
                  <a:moveTo>
                    <a:pt x="308" y="107"/>
                  </a:moveTo>
                  <a:lnTo>
                    <a:pt x="306" y="106"/>
                  </a:lnTo>
                  <a:lnTo>
                    <a:pt x="304" y="105"/>
                  </a:lnTo>
                  <a:lnTo>
                    <a:pt x="303" y="105"/>
                  </a:lnTo>
                  <a:lnTo>
                    <a:pt x="301" y="104"/>
                  </a:lnTo>
                  <a:lnTo>
                    <a:pt x="289" y="103"/>
                  </a:lnTo>
                  <a:lnTo>
                    <a:pt x="279" y="102"/>
                  </a:lnTo>
                  <a:lnTo>
                    <a:pt x="270" y="102"/>
                  </a:lnTo>
                  <a:lnTo>
                    <a:pt x="261" y="101"/>
                  </a:lnTo>
                  <a:lnTo>
                    <a:pt x="252" y="100"/>
                  </a:lnTo>
                  <a:lnTo>
                    <a:pt x="241" y="99"/>
                  </a:lnTo>
                  <a:lnTo>
                    <a:pt x="230" y="99"/>
                  </a:lnTo>
                  <a:lnTo>
                    <a:pt x="216" y="98"/>
                  </a:lnTo>
                  <a:lnTo>
                    <a:pt x="201" y="97"/>
                  </a:lnTo>
                  <a:lnTo>
                    <a:pt x="184" y="96"/>
                  </a:lnTo>
                  <a:lnTo>
                    <a:pt x="163" y="94"/>
                  </a:lnTo>
                  <a:lnTo>
                    <a:pt x="138" y="93"/>
                  </a:lnTo>
                  <a:lnTo>
                    <a:pt x="111" y="91"/>
                  </a:lnTo>
                  <a:lnTo>
                    <a:pt x="79" y="89"/>
                  </a:lnTo>
                  <a:lnTo>
                    <a:pt x="42" y="87"/>
                  </a:lnTo>
                  <a:lnTo>
                    <a:pt x="0" y="84"/>
                  </a:lnTo>
                  <a:lnTo>
                    <a:pt x="10" y="80"/>
                  </a:lnTo>
                  <a:lnTo>
                    <a:pt x="21" y="78"/>
                  </a:lnTo>
                  <a:lnTo>
                    <a:pt x="33" y="77"/>
                  </a:lnTo>
                  <a:lnTo>
                    <a:pt x="45" y="76"/>
                  </a:lnTo>
                  <a:lnTo>
                    <a:pt x="57" y="76"/>
                  </a:lnTo>
                  <a:lnTo>
                    <a:pt x="68" y="75"/>
                  </a:lnTo>
                  <a:lnTo>
                    <a:pt x="80" y="73"/>
                  </a:lnTo>
                  <a:lnTo>
                    <a:pt x="90" y="69"/>
                  </a:lnTo>
                  <a:lnTo>
                    <a:pt x="85" y="69"/>
                  </a:lnTo>
                  <a:lnTo>
                    <a:pt x="80" y="68"/>
                  </a:lnTo>
                  <a:lnTo>
                    <a:pt x="75" y="68"/>
                  </a:lnTo>
                  <a:lnTo>
                    <a:pt x="70" y="68"/>
                  </a:lnTo>
                  <a:lnTo>
                    <a:pt x="65" y="68"/>
                  </a:lnTo>
                  <a:lnTo>
                    <a:pt x="60" y="68"/>
                  </a:lnTo>
                  <a:lnTo>
                    <a:pt x="55" y="67"/>
                  </a:lnTo>
                  <a:lnTo>
                    <a:pt x="50" y="67"/>
                  </a:lnTo>
                  <a:lnTo>
                    <a:pt x="50" y="66"/>
                  </a:lnTo>
                  <a:lnTo>
                    <a:pt x="50" y="65"/>
                  </a:lnTo>
                  <a:lnTo>
                    <a:pt x="50" y="64"/>
                  </a:lnTo>
                  <a:lnTo>
                    <a:pt x="50" y="63"/>
                  </a:lnTo>
                  <a:lnTo>
                    <a:pt x="58" y="60"/>
                  </a:lnTo>
                  <a:lnTo>
                    <a:pt x="67" y="58"/>
                  </a:lnTo>
                  <a:lnTo>
                    <a:pt x="78" y="57"/>
                  </a:lnTo>
                  <a:lnTo>
                    <a:pt x="88" y="56"/>
                  </a:lnTo>
                  <a:lnTo>
                    <a:pt x="98" y="55"/>
                  </a:lnTo>
                  <a:lnTo>
                    <a:pt x="107" y="52"/>
                  </a:lnTo>
                  <a:lnTo>
                    <a:pt x="116" y="50"/>
                  </a:lnTo>
                  <a:lnTo>
                    <a:pt x="124" y="47"/>
                  </a:lnTo>
                  <a:lnTo>
                    <a:pt x="117" y="46"/>
                  </a:lnTo>
                  <a:lnTo>
                    <a:pt x="110" y="45"/>
                  </a:lnTo>
                  <a:lnTo>
                    <a:pt x="104" y="45"/>
                  </a:lnTo>
                  <a:lnTo>
                    <a:pt x="98" y="45"/>
                  </a:lnTo>
                  <a:lnTo>
                    <a:pt x="92" y="45"/>
                  </a:lnTo>
                  <a:lnTo>
                    <a:pt x="87" y="45"/>
                  </a:lnTo>
                  <a:lnTo>
                    <a:pt x="81" y="46"/>
                  </a:lnTo>
                  <a:lnTo>
                    <a:pt x="76" y="46"/>
                  </a:lnTo>
                  <a:lnTo>
                    <a:pt x="76" y="45"/>
                  </a:lnTo>
                  <a:lnTo>
                    <a:pt x="76" y="43"/>
                  </a:lnTo>
                  <a:lnTo>
                    <a:pt x="76" y="42"/>
                  </a:lnTo>
                  <a:lnTo>
                    <a:pt x="76" y="41"/>
                  </a:lnTo>
                  <a:lnTo>
                    <a:pt x="82" y="37"/>
                  </a:lnTo>
                  <a:lnTo>
                    <a:pt x="89" y="35"/>
                  </a:lnTo>
                  <a:lnTo>
                    <a:pt x="97" y="35"/>
                  </a:lnTo>
                  <a:lnTo>
                    <a:pt x="105" y="33"/>
                  </a:lnTo>
                  <a:lnTo>
                    <a:pt x="105" y="31"/>
                  </a:lnTo>
                  <a:lnTo>
                    <a:pt x="105" y="29"/>
                  </a:lnTo>
                  <a:lnTo>
                    <a:pt x="104" y="27"/>
                  </a:lnTo>
                  <a:lnTo>
                    <a:pt x="104" y="24"/>
                  </a:lnTo>
                  <a:lnTo>
                    <a:pt x="114" y="19"/>
                  </a:lnTo>
                  <a:lnTo>
                    <a:pt x="124" y="14"/>
                  </a:lnTo>
                  <a:lnTo>
                    <a:pt x="134" y="11"/>
                  </a:lnTo>
                  <a:lnTo>
                    <a:pt x="145" y="7"/>
                  </a:lnTo>
                  <a:lnTo>
                    <a:pt x="156" y="5"/>
                  </a:lnTo>
                  <a:lnTo>
                    <a:pt x="166" y="3"/>
                  </a:lnTo>
                  <a:lnTo>
                    <a:pt x="176" y="1"/>
                  </a:lnTo>
                  <a:lnTo>
                    <a:pt x="187" y="1"/>
                  </a:lnTo>
                  <a:lnTo>
                    <a:pt x="197" y="0"/>
                  </a:lnTo>
                  <a:lnTo>
                    <a:pt x="208" y="1"/>
                  </a:lnTo>
                  <a:lnTo>
                    <a:pt x="219" y="2"/>
                  </a:lnTo>
                  <a:lnTo>
                    <a:pt x="231" y="3"/>
                  </a:lnTo>
                  <a:lnTo>
                    <a:pt x="242" y="5"/>
                  </a:lnTo>
                  <a:lnTo>
                    <a:pt x="253" y="7"/>
                  </a:lnTo>
                  <a:lnTo>
                    <a:pt x="265" y="10"/>
                  </a:lnTo>
                  <a:lnTo>
                    <a:pt x="277" y="14"/>
                  </a:lnTo>
                  <a:lnTo>
                    <a:pt x="267" y="14"/>
                  </a:lnTo>
                  <a:lnTo>
                    <a:pt x="258" y="13"/>
                  </a:lnTo>
                  <a:lnTo>
                    <a:pt x="248" y="13"/>
                  </a:lnTo>
                  <a:lnTo>
                    <a:pt x="238" y="12"/>
                  </a:lnTo>
                  <a:lnTo>
                    <a:pt x="228" y="12"/>
                  </a:lnTo>
                  <a:lnTo>
                    <a:pt x="218" y="12"/>
                  </a:lnTo>
                  <a:lnTo>
                    <a:pt x="208" y="11"/>
                  </a:lnTo>
                  <a:lnTo>
                    <a:pt x="198" y="11"/>
                  </a:lnTo>
                  <a:lnTo>
                    <a:pt x="192" y="12"/>
                  </a:lnTo>
                  <a:lnTo>
                    <a:pt x="186" y="13"/>
                  </a:lnTo>
                  <a:lnTo>
                    <a:pt x="181" y="13"/>
                  </a:lnTo>
                  <a:lnTo>
                    <a:pt x="175" y="14"/>
                  </a:lnTo>
                  <a:lnTo>
                    <a:pt x="170" y="16"/>
                  </a:lnTo>
                  <a:lnTo>
                    <a:pt x="165" y="17"/>
                  </a:lnTo>
                  <a:lnTo>
                    <a:pt x="160" y="19"/>
                  </a:lnTo>
                  <a:lnTo>
                    <a:pt x="155" y="21"/>
                  </a:lnTo>
                  <a:lnTo>
                    <a:pt x="165" y="22"/>
                  </a:lnTo>
                  <a:lnTo>
                    <a:pt x="175" y="22"/>
                  </a:lnTo>
                  <a:lnTo>
                    <a:pt x="185" y="22"/>
                  </a:lnTo>
                  <a:lnTo>
                    <a:pt x="196" y="22"/>
                  </a:lnTo>
                  <a:lnTo>
                    <a:pt x="206" y="22"/>
                  </a:lnTo>
                  <a:lnTo>
                    <a:pt x="217" y="22"/>
                  </a:lnTo>
                  <a:lnTo>
                    <a:pt x="229" y="22"/>
                  </a:lnTo>
                  <a:lnTo>
                    <a:pt x="241" y="23"/>
                  </a:lnTo>
                  <a:lnTo>
                    <a:pt x="252" y="23"/>
                  </a:lnTo>
                  <a:lnTo>
                    <a:pt x="262" y="25"/>
                  </a:lnTo>
                  <a:lnTo>
                    <a:pt x="273" y="26"/>
                  </a:lnTo>
                  <a:lnTo>
                    <a:pt x="284" y="28"/>
                  </a:lnTo>
                  <a:lnTo>
                    <a:pt x="294" y="31"/>
                  </a:lnTo>
                  <a:lnTo>
                    <a:pt x="305" y="35"/>
                  </a:lnTo>
                  <a:lnTo>
                    <a:pt x="314" y="39"/>
                  </a:lnTo>
                  <a:lnTo>
                    <a:pt x="323" y="44"/>
                  </a:lnTo>
                  <a:lnTo>
                    <a:pt x="323" y="45"/>
                  </a:lnTo>
                  <a:lnTo>
                    <a:pt x="324" y="46"/>
                  </a:lnTo>
                  <a:lnTo>
                    <a:pt x="324" y="48"/>
                  </a:lnTo>
                  <a:lnTo>
                    <a:pt x="324" y="49"/>
                  </a:lnTo>
                  <a:lnTo>
                    <a:pt x="323" y="49"/>
                  </a:lnTo>
                  <a:lnTo>
                    <a:pt x="322" y="49"/>
                  </a:lnTo>
                  <a:lnTo>
                    <a:pt x="320" y="49"/>
                  </a:lnTo>
                  <a:lnTo>
                    <a:pt x="316" y="49"/>
                  </a:lnTo>
                  <a:lnTo>
                    <a:pt x="310" y="48"/>
                  </a:lnTo>
                  <a:lnTo>
                    <a:pt x="301" y="47"/>
                  </a:lnTo>
                  <a:lnTo>
                    <a:pt x="287" y="45"/>
                  </a:lnTo>
                  <a:lnTo>
                    <a:pt x="270" y="42"/>
                  </a:lnTo>
                  <a:lnTo>
                    <a:pt x="254" y="42"/>
                  </a:lnTo>
                  <a:lnTo>
                    <a:pt x="238" y="41"/>
                  </a:lnTo>
                  <a:lnTo>
                    <a:pt x="222" y="41"/>
                  </a:lnTo>
                  <a:lnTo>
                    <a:pt x="205" y="41"/>
                  </a:lnTo>
                  <a:lnTo>
                    <a:pt x="189" y="42"/>
                  </a:lnTo>
                  <a:lnTo>
                    <a:pt x="174" y="42"/>
                  </a:lnTo>
                  <a:lnTo>
                    <a:pt x="159" y="43"/>
                  </a:lnTo>
                  <a:lnTo>
                    <a:pt x="143" y="44"/>
                  </a:lnTo>
                  <a:lnTo>
                    <a:pt x="151" y="45"/>
                  </a:lnTo>
                  <a:lnTo>
                    <a:pt x="159" y="46"/>
                  </a:lnTo>
                  <a:lnTo>
                    <a:pt x="170" y="47"/>
                  </a:lnTo>
                  <a:lnTo>
                    <a:pt x="182" y="48"/>
                  </a:lnTo>
                  <a:lnTo>
                    <a:pt x="195" y="48"/>
                  </a:lnTo>
                  <a:lnTo>
                    <a:pt x="209" y="49"/>
                  </a:lnTo>
                  <a:lnTo>
                    <a:pt x="225" y="49"/>
                  </a:lnTo>
                  <a:lnTo>
                    <a:pt x="239" y="50"/>
                  </a:lnTo>
                  <a:lnTo>
                    <a:pt x="254" y="51"/>
                  </a:lnTo>
                  <a:lnTo>
                    <a:pt x="267" y="52"/>
                  </a:lnTo>
                  <a:lnTo>
                    <a:pt x="281" y="54"/>
                  </a:lnTo>
                  <a:lnTo>
                    <a:pt x="293" y="55"/>
                  </a:lnTo>
                  <a:lnTo>
                    <a:pt x="304" y="56"/>
                  </a:lnTo>
                  <a:lnTo>
                    <a:pt x="313" y="58"/>
                  </a:lnTo>
                  <a:lnTo>
                    <a:pt x="319" y="60"/>
                  </a:lnTo>
                  <a:lnTo>
                    <a:pt x="323" y="63"/>
                  </a:lnTo>
                  <a:lnTo>
                    <a:pt x="322" y="69"/>
                  </a:lnTo>
                  <a:lnTo>
                    <a:pt x="321" y="73"/>
                  </a:lnTo>
                  <a:lnTo>
                    <a:pt x="320" y="75"/>
                  </a:lnTo>
                  <a:lnTo>
                    <a:pt x="319" y="76"/>
                  </a:lnTo>
                  <a:lnTo>
                    <a:pt x="306" y="71"/>
                  </a:lnTo>
                  <a:lnTo>
                    <a:pt x="287" y="68"/>
                  </a:lnTo>
                  <a:lnTo>
                    <a:pt x="266" y="67"/>
                  </a:lnTo>
                  <a:lnTo>
                    <a:pt x="244" y="66"/>
                  </a:lnTo>
                  <a:lnTo>
                    <a:pt x="220" y="67"/>
                  </a:lnTo>
                  <a:lnTo>
                    <a:pt x="199" y="68"/>
                  </a:lnTo>
                  <a:lnTo>
                    <a:pt x="180" y="70"/>
                  </a:lnTo>
                  <a:lnTo>
                    <a:pt x="166" y="71"/>
                  </a:lnTo>
                  <a:lnTo>
                    <a:pt x="184" y="72"/>
                  </a:lnTo>
                  <a:lnTo>
                    <a:pt x="202" y="73"/>
                  </a:lnTo>
                  <a:lnTo>
                    <a:pt x="222" y="73"/>
                  </a:lnTo>
                  <a:lnTo>
                    <a:pt x="242" y="74"/>
                  </a:lnTo>
                  <a:lnTo>
                    <a:pt x="262" y="76"/>
                  </a:lnTo>
                  <a:lnTo>
                    <a:pt x="281" y="78"/>
                  </a:lnTo>
                  <a:lnTo>
                    <a:pt x="300" y="82"/>
                  </a:lnTo>
                  <a:lnTo>
                    <a:pt x="318" y="87"/>
                  </a:lnTo>
                  <a:lnTo>
                    <a:pt x="318" y="93"/>
                  </a:lnTo>
                  <a:lnTo>
                    <a:pt x="317" y="100"/>
                  </a:lnTo>
                  <a:lnTo>
                    <a:pt x="314" y="105"/>
                  </a:lnTo>
                  <a:lnTo>
                    <a:pt x="308" y="107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184"/>
            <p:cNvSpPr>
              <a:spLocks/>
            </p:cNvSpPr>
            <p:nvPr/>
          </p:nvSpPr>
          <p:spPr bwMode="auto">
            <a:xfrm>
              <a:off x="2969" y="3462"/>
              <a:ext cx="619" cy="234"/>
            </a:xfrm>
            <a:custGeom>
              <a:avLst/>
              <a:gdLst/>
              <a:ahLst/>
              <a:cxnLst>
                <a:cxn ang="0">
                  <a:pos x="13" y="213"/>
                </a:cxn>
                <a:cxn ang="0">
                  <a:pos x="109" y="141"/>
                </a:cxn>
                <a:cxn ang="0">
                  <a:pos x="142" y="121"/>
                </a:cxn>
                <a:cxn ang="0">
                  <a:pos x="179" y="104"/>
                </a:cxn>
                <a:cxn ang="0">
                  <a:pos x="115" y="124"/>
                </a:cxn>
                <a:cxn ang="0">
                  <a:pos x="31" y="187"/>
                </a:cxn>
                <a:cxn ang="0">
                  <a:pos x="0" y="209"/>
                </a:cxn>
                <a:cxn ang="0">
                  <a:pos x="61" y="145"/>
                </a:cxn>
                <a:cxn ang="0">
                  <a:pos x="179" y="80"/>
                </a:cxn>
                <a:cxn ang="0">
                  <a:pos x="208" y="70"/>
                </a:cxn>
                <a:cxn ang="0">
                  <a:pos x="105" y="95"/>
                </a:cxn>
                <a:cxn ang="0">
                  <a:pos x="17" y="165"/>
                </a:cxn>
                <a:cxn ang="0">
                  <a:pos x="19" y="136"/>
                </a:cxn>
                <a:cxn ang="0">
                  <a:pos x="81" y="92"/>
                </a:cxn>
                <a:cxn ang="0">
                  <a:pos x="154" y="51"/>
                </a:cxn>
                <a:cxn ang="0">
                  <a:pos x="223" y="35"/>
                </a:cxn>
                <a:cxn ang="0">
                  <a:pos x="257" y="28"/>
                </a:cxn>
                <a:cxn ang="0">
                  <a:pos x="159" y="36"/>
                </a:cxn>
                <a:cxn ang="0">
                  <a:pos x="56" y="99"/>
                </a:cxn>
                <a:cxn ang="0">
                  <a:pos x="8" y="106"/>
                </a:cxn>
                <a:cxn ang="0">
                  <a:pos x="91" y="48"/>
                </a:cxn>
                <a:cxn ang="0">
                  <a:pos x="200" y="5"/>
                </a:cxn>
                <a:cxn ang="0">
                  <a:pos x="279" y="8"/>
                </a:cxn>
                <a:cxn ang="0">
                  <a:pos x="347" y="61"/>
                </a:cxn>
                <a:cxn ang="0">
                  <a:pos x="436" y="100"/>
                </a:cxn>
                <a:cxn ang="0">
                  <a:pos x="543" y="104"/>
                </a:cxn>
                <a:cxn ang="0">
                  <a:pos x="596" y="91"/>
                </a:cxn>
                <a:cxn ang="0">
                  <a:pos x="550" y="116"/>
                </a:cxn>
                <a:cxn ang="0">
                  <a:pos x="441" y="117"/>
                </a:cxn>
                <a:cxn ang="0">
                  <a:pos x="351" y="82"/>
                </a:cxn>
                <a:cxn ang="0">
                  <a:pos x="337" y="74"/>
                </a:cxn>
                <a:cxn ang="0">
                  <a:pos x="373" y="107"/>
                </a:cxn>
                <a:cxn ang="0">
                  <a:pos x="491" y="135"/>
                </a:cxn>
                <a:cxn ang="0">
                  <a:pos x="594" y="115"/>
                </a:cxn>
                <a:cxn ang="0">
                  <a:pos x="606" y="135"/>
                </a:cxn>
                <a:cxn ang="0">
                  <a:pos x="541" y="150"/>
                </a:cxn>
                <a:cxn ang="0">
                  <a:pos x="424" y="145"/>
                </a:cxn>
                <a:cxn ang="0">
                  <a:pos x="316" y="99"/>
                </a:cxn>
                <a:cxn ang="0">
                  <a:pos x="281" y="99"/>
                </a:cxn>
                <a:cxn ang="0">
                  <a:pos x="336" y="119"/>
                </a:cxn>
                <a:cxn ang="0">
                  <a:pos x="421" y="155"/>
                </a:cxn>
                <a:cxn ang="0">
                  <a:pos x="519" y="165"/>
                </a:cxn>
                <a:cxn ang="0">
                  <a:pos x="611" y="149"/>
                </a:cxn>
                <a:cxn ang="0">
                  <a:pos x="608" y="164"/>
                </a:cxn>
                <a:cxn ang="0">
                  <a:pos x="523" y="177"/>
                </a:cxn>
                <a:cxn ang="0">
                  <a:pos x="399" y="168"/>
                </a:cxn>
                <a:cxn ang="0">
                  <a:pos x="320" y="139"/>
                </a:cxn>
                <a:cxn ang="0">
                  <a:pos x="456" y="193"/>
                </a:cxn>
                <a:cxn ang="0">
                  <a:pos x="582" y="176"/>
                </a:cxn>
                <a:cxn ang="0">
                  <a:pos x="599" y="191"/>
                </a:cxn>
                <a:cxn ang="0">
                  <a:pos x="469" y="208"/>
                </a:cxn>
                <a:cxn ang="0">
                  <a:pos x="368" y="184"/>
                </a:cxn>
                <a:cxn ang="0">
                  <a:pos x="282" y="140"/>
                </a:cxn>
                <a:cxn ang="0">
                  <a:pos x="167" y="129"/>
                </a:cxn>
                <a:cxn ang="0">
                  <a:pos x="61" y="193"/>
                </a:cxn>
                <a:cxn ang="0">
                  <a:pos x="3" y="233"/>
                </a:cxn>
              </a:cxnLst>
              <a:rect l="0" t="0" r="r" b="b"/>
              <a:pathLst>
                <a:path w="619" h="234">
                  <a:moveTo>
                    <a:pt x="2" y="233"/>
                  </a:moveTo>
                  <a:lnTo>
                    <a:pt x="2" y="230"/>
                  </a:lnTo>
                  <a:lnTo>
                    <a:pt x="2" y="227"/>
                  </a:lnTo>
                  <a:lnTo>
                    <a:pt x="1" y="224"/>
                  </a:lnTo>
                  <a:lnTo>
                    <a:pt x="1" y="221"/>
                  </a:lnTo>
                  <a:lnTo>
                    <a:pt x="6" y="218"/>
                  </a:lnTo>
                  <a:lnTo>
                    <a:pt x="13" y="213"/>
                  </a:lnTo>
                  <a:lnTo>
                    <a:pt x="22" y="207"/>
                  </a:lnTo>
                  <a:lnTo>
                    <a:pt x="33" y="198"/>
                  </a:lnTo>
                  <a:lnTo>
                    <a:pt x="46" y="188"/>
                  </a:lnTo>
                  <a:lnTo>
                    <a:pt x="62" y="175"/>
                  </a:lnTo>
                  <a:lnTo>
                    <a:pt x="81" y="161"/>
                  </a:lnTo>
                  <a:lnTo>
                    <a:pt x="104" y="144"/>
                  </a:lnTo>
                  <a:lnTo>
                    <a:pt x="109" y="141"/>
                  </a:lnTo>
                  <a:lnTo>
                    <a:pt x="113" y="138"/>
                  </a:lnTo>
                  <a:lnTo>
                    <a:pt x="118" y="135"/>
                  </a:lnTo>
                  <a:lnTo>
                    <a:pt x="123" y="132"/>
                  </a:lnTo>
                  <a:lnTo>
                    <a:pt x="127" y="129"/>
                  </a:lnTo>
                  <a:lnTo>
                    <a:pt x="132" y="126"/>
                  </a:lnTo>
                  <a:lnTo>
                    <a:pt x="137" y="124"/>
                  </a:lnTo>
                  <a:lnTo>
                    <a:pt x="142" y="121"/>
                  </a:lnTo>
                  <a:lnTo>
                    <a:pt x="154" y="116"/>
                  </a:lnTo>
                  <a:lnTo>
                    <a:pt x="163" y="112"/>
                  </a:lnTo>
                  <a:lnTo>
                    <a:pt x="170" y="109"/>
                  </a:lnTo>
                  <a:lnTo>
                    <a:pt x="174" y="107"/>
                  </a:lnTo>
                  <a:lnTo>
                    <a:pt x="177" y="105"/>
                  </a:lnTo>
                  <a:lnTo>
                    <a:pt x="178" y="104"/>
                  </a:lnTo>
                  <a:lnTo>
                    <a:pt x="179" y="104"/>
                  </a:lnTo>
                  <a:lnTo>
                    <a:pt x="180" y="102"/>
                  </a:lnTo>
                  <a:lnTo>
                    <a:pt x="172" y="101"/>
                  </a:lnTo>
                  <a:lnTo>
                    <a:pt x="163" y="102"/>
                  </a:lnTo>
                  <a:lnTo>
                    <a:pt x="151" y="106"/>
                  </a:lnTo>
                  <a:lnTo>
                    <a:pt x="140" y="111"/>
                  </a:lnTo>
                  <a:lnTo>
                    <a:pt x="128" y="117"/>
                  </a:lnTo>
                  <a:lnTo>
                    <a:pt x="115" y="124"/>
                  </a:lnTo>
                  <a:lnTo>
                    <a:pt x="102" y="132"/>
                  </a:lnTo>
                  <a:lnTo>
                    <a:pt x="90" y="141"/>
                  </a:lnTo>
                  <a:lnTo>
                    <a:pt x="76" y="150"/>
                  </a:lnTo>
                  <a:lnTo>
                    <a:pt x="64" y="160"/>
                  </a:lnTo>
                  <a:lnTo>
                    <a:pt x="52" y="169"/>
                  </a:lnTo>
                  <a:lnTo>
                    <a:pt x="41" y="178"/>
                  </a:lnTo>
                  <a:lnTo>
                    <a:pt x="31" y="187"/>
                  </a:lnTo>
                  <a:lnTo>
                    <a:pt x="22" y="195"/>
                  </a:lnTo>
                  <a:lnTo>
                    <a:pt x="15" y="202"/>
                  </a:lnTo>
                  <a:lnTo>
                    <a:pt x="9" y="207"/>
                  </a:lnTo>
                  <a:lnTo>
                    <a:pt x="6" y="207"/>
                  </a:lnTo>
                  <a:lnTo>
                    <a:pt x="4" y="208"/>
                  </a:lnTo>
                  <a:lnTo>
                    <a:pt x="2" y="208"/>
                  </a:lnTo>
                  <a:lnTo>
                    <a:pt x="0" y="209"/>
                  </a:lnTo>
                  <a:lnTo>
                    <a:pt x="1" y="204"/>
                  </a:lnTo>
                  <a:lnTo>
                    <a:pt x="2" y="198"/>
                  </a:lnTo>
                  <a:lnTo>
                    <a:pt x="2" y="193"/>
                  </a:lnTo>
                  <a:lnTo>
                    <a:pt x="3" y="188"/>
                  </a:lnTo>
                  <a:lnTo>
                    <a:pt x="23" y="174"/>
                  </a:lnTo>
                  <a:lnTo>
                    <a:pt x="42" y="159"/>
                  </a:lnTo>
                  <a:lnTo>
                    <a:pt x="61" y="145"/>
                  </a:lnTo>
                  <a:lnTo>
                    <a:pt x="79" y="130"/>
                  </a:lnTo>
                  <a:lnTo>
                    <a:pt x="100" y="117"/>
                  </a:lnTo>
                  <a:lnTo>
                    <a:pt x="120" y="104"/>
                  </a:lnTo>
                  <a:lnTo>
                    <a:pt x="141" y="91"/>
                  </a:lnTo>
                  <a:lnTo>
                    <a:pt x="165" y="82"/>
                  </a:lnTo>
                  <a:lnTo>
                    <a:pt x="172" y="81"/>
                  </a:lnTo>
                  <a:lnTo>
                    <a:pt x="179" y="80"/>
                  </a:lnTo>
                  <a:lnTo>
                    <a:pt x="186" y="79"/>
                  </a:lnTo>
                  <a:lnTo>
                    <a:pt x="194" y="78"/>
                  </a:lnTo>
                  <a:lnTo>
                    <a:pt x="201" y="78"/>
                  </a:lnTo>
                  <a:lnTo>
                    <a:pt x="208" y="77"/>
                  </a:lnTo>
                  <a:lnTo>
                    <a:pt x="215" y="76"/>
                  </a:lnTo>
                  <a:lnTo>
                    <a:pt x="222" y="75"/>
                  </a:lnTo>
                  <a:lnTo>
                    <a:pt x="208" y="70"/>
                  </a:lnTo>
                  <a:lnTo>
                    <a:pt x="193" y="69"/>
                  </a:lnTo>
                  <a:lnTo>
                    <a:pt x="178" y="70"/>
                  </a:lnTo>
                  <a:lnTo>
                    <a:pt x="162" y="73"/>
                  </a:lnTo>
                  <a:lnTo>
                    <a:pt x="146" y="78"/>
                  </a:lnTo>
                  <a:lnTo>
                    <a:pt x="131" y="84"/>
                  </a:lnTo>
                  <a:lnTo>
                    <a:pt x="117" y="89"/>
                  </a:lnTo>
                  <a:lnTo>
                    <a:pt x="105" y="95"/>
                  </a:lnTo>
                  <a:lnTo>
                    <a:pt x="94" y="105"/>
                  </a:lnTo>
                  <a:lnTo>
                    <a:pt x="83" y="115"/>
                  </a:lnTo>
                  <a:lnTo>
                    <a:pt x="69" y="126"/>
                  </a:lnTo>
                  <a:lnTo>
                    <a:pt x="56" y="137"/>
                  </a:lnTo>
                  <a:lnTo>
                    <a:pt x="43" y="147"/>
                  </a:lnTo>
                  <a:lnTo>
                    <a:pt x="30" y="157"/>
                  </a:lnTo>
                  <a:lnTo>
                    <a:pt x="17" y="165"/>
                  </a:lnTo>
                  <a:lnTo>
                    <a:pt x="4" y="170"/>
                  </a:lnTo>
                  <a:lnTo>
                    <a:pt x="4" y="159"/>
                  </a:lnTo>
                  <a:lnTo>
                    <a:pt x="4" y="152"/>
                  </a:lnTo>
                  <a:lnTo>
                    <a:pt x="5" y="147"/>
                  </a:lnTo>
                  <a:lnTo>
                    <a:pt x="6" y="142"/>
                  </a:lnTo>
                  <a:lnTo>
                    <a:pt x="13" y="139"/>
                  </a:lnTo>
                  <a:lnTo>
                    <a:pt x="19" y="136"/>
                  </a:lnTo>
                  <a:lnTo>
                    <a:pt x="25" y="134"/>
                  </a:lnTo>
                  <a:lnTo>
                    <a:pt x="31" y="131"/>
                  </a:lnTo>
                  <a:lnTo>
                    <a:pt x="42" y="123"/>
                  </a:lnTo>
                  <a:lnTo>
                    <a:pt x="52" y="115"/>
                  </a:lnTo>
                  <a:lnTo>
                    <a:pt x="62" y="107"/>
                  </a:lnTo>
                  <a:lnTo>
                    <a:pt x="72" y="99"/>
                  </a:lnTo>
                  <a:lnTo>
                    <a:pt x="81" y="92"/>
                  </a:lnTo>
                  <a:lnTo>
                    <a:pt x="92" y="85"/>
                  </a:lnTo>
                  <a:lnTo>
                    <a:pt x="102" y="78"/>
                  </a:lnTo>
                  <a:lnTo>
                    <a:pt x="112" y="72"/>
                  </a:lnTo>
                  <a:lnTo>
                    <a:pt x="122" y="66"/>
                  </a:lnTo>
                  <a:lnTo>
                    <a:pt x="132" y="61"/>
                  </a:lnTo>
                  <a:lnTo>
                    <a:pt x="142" y="56"/>
                  </a:lnTo>
                  <a:lnTo>
                    <a:pt x="154" y="51"/>
                  </a:lnTo>
                  <a:lnTo>
                    <a:pt x="166" y="46"/>
                  </a:lnTo>
                  <a:lnTo>
                    <a:pt x="178" y="43"/>
                  </a:lnTo>
                  <a:lnTo>
                    <a:pt x="191" y="39"/>
                  </a:lnTo>
                  <a:lnTo>
                    <a:pt x="204" y="36"/>
                  </a:lnTo>
                  <a:lnTo>
                    <a:pt x="210" y="36"/>
                  </a:lnTo>
                  <a:lnTo>
                    <a:pt x="217" y="35"/>
                  </a:lnTo>
                  <a:lnTo>
                    <a:pt x="223" y="35"/>
                  </a:lnTo>
                  <a:lnTo>
                    <a:pt x="230" y="34"/>
                  </a:lnTo>
                  <a:lnTo>
                    <a:pt x="238" y="34"/>
                  </a:lnTo>
                  <a:lnTo>
                    <a:pt x="244" y="33"/>
                  </a:lnTo>
                  <a:lnTo>
                    <a:pt x="251" y="33"/>
                  </a:lnTo>
                  <a:lnTo>
                    <a:pt x="257" y="33"/>
                  </a:lnTo>
                  <a:lnTo>
                    <a:pt x="257" y="30"/>
                  </a:lnTo>
                  <a:lnTo>
                    <a:pt x="257" y="28"/>
                  </a:lnTo>
                  <a:lnTo>
                    <a:pt x="256" y="27"/>
                  </a:lnTo>
                  <a:lnTo>
                    <a:pt x="255" y="26"/>
                  </a:lnTo>
                  <a:lnTo>
                    <a:pt x="230" y="26"/>
                  </a:lnTo>
                  <a:lnTo>
                    <a:pt x="210" y="26"/>
                  </a:lnTo>
                  <a:lnTo>
                    <a:pt x="192" y="28"/>
                  </a:lnTo>
                  <a:lnTo>
                    <a:pt x="175" y="32"/>
                  </a:lnTo>
                  <a:lnTo>
                    <a:pt x="159" y="36"/>
                  </a:lnTo>
                  <a:lnTo>
                    <a:pt x="141" y="43"/>
                  </a:lnTo>
                  <a:lnTo>
                    <a:pt x="123" y="51"/>
                  </a:lnTo>
                  <a:lnTo>
                    <a:pt x="102" y="62"/>
                  </a:lnTo>
                  <a:lnTo>
                    <a:pt x="93" y="70"/>
                  </a:lnTo>
                  <a:lnTo>
                    <a:pt x="81" y="79"/>
                  </a:lnTo>
                  <a:lnTo>
                    <a:pt x="69" y="89"/>
                  </a:lnTo>
                  <a:lnTo>
                    <a:pt x="56" y="99"/>
                  </a:lnTo>
                  <a:lnTo>
                    <a:pt x="43" y="109"/>
                  </a:lnTo>
                  <a:lnTo>
                    <a:pt x="31" y="118"/>
                  </a:lnTo>
                  <a:lnTo>
                    <a:pt x="19" y="125"/>
                  </a:lnTo>
                  <a:lnTo>
                    <a:pt x="8" y="129"/>
                  </a:lnTo>
                  <a:lnTo>
                    <a:pt x="8" y="121"/>
                  </a:lnTo>
                  <a:lnTo>
                    <a:pt x="8" y="114"/>
                  </a:lnTo>
                  <a:lnTo>
                    <a:pt x="8" y="106"/>
                  </a:lnTo>
                  <a:lnTo>
                    <a:pt x="9" y="98"/>
                  </a:lnTo>
                  <a:lnTo>
                    <a:pt x="22" y="89"/>
                  </a:lnTo>
                  <a:lnTo>
                    <a:pt x="35" y="81"/>
                  </a:lnTo>
                  <a:lnTo>
                    <a:pt x="48" y="72"/>
                  </a:lnTo>
                  <a:lnTo>
                    <a:pt x="62" y="64"/>
                  </a:lnTo>
                  <a:lnTo>
                    <a:pt x="76" y="56"/>
                  </a:lnTo>
                  <a:lnTo>
                    <a:pt x="91" y="48"/>
                  </a:lnTo>
                  <a:lnTo>
                    <a:pt x="106" y="40"/>
                  </a:lnTo>
                  <a:lnTo>
                    <a:pt x="121" y="33"/>
                  </a:lnTo>
                  <a:lnTo>
                    <a:pt x="136" y="26"/>
                  </a:lnTo>
                  <a:lnTo>
                    <a:pt x="151" y="19"/>
                  </a:lnTo>
                  <a:lnTo>
                    <a:pt x="168" y="13"/>
                  </a:lnTo>
                  <a:lnTo>
                    <a:pt x="184" y="9"/>
                  </a:lnTo>
                  <a:lnTo>
                    <a:pt x="200" y="5"/>
                  </a:lnTo>
                  <a:lnTo>
                    <a:pt x="216" y="2"/>
                  </a:lnTo>
                  <a:lnTo>
                    <a:pt x="233" y="1"/>
                  </a:lnTo>
                  <a:lnTo>
                    <a:pt x="249" y="0"/>
                  </a:lnTo>
                  <a:lnTo>
                    <a:pt x="258" y="2"/>
                  </a:lnTo>
                  <a:lnTo>
                    <a:pt x="265" y="4"/>
                  </a:lnTo>
                  <a:lnTo>
                    <a:pt x="272" y="6"/>
                  </a:lnTo>
                  <a:lnTo>
                    <a:pt x="279" y="8"/>
                  </a:lnTo>
                  <a:lnTo>
                    <a:pt x="286" y="11"/>
                  </a:lnTo>
                  <a:lnTo>
                    <a:pt x="293" y="15"/>
                  </a:lnTo>
                  <a:lnTo>
                    <a:pt x="301" y="20"/>
                  </a:lnTo>
                  <a:lnTo>
                    <a:pt x="310" y="27"/>
                  </a:lnTo>
                  <a:lnTo>
                    <a:pt x="322" y="39"/>
                  </a:lnTo>
                  <a:lnTo>
                    <a:pt x="335" y="51"/>
                  </a:lnTo>
                  <a:lnTo>
                    <a:pt x="347" y="61"/>
                  </a:lnTo>
                  <a:lnTo>
                    <a:pt x="359" y="69"/>
                  </a:lnTo>
                  <a:lnTo>
                    <a:pt x="371" y="77"/>
                  </a:lnTo>
                  <a:lnTo>
                    <a:pt x="384" y="83"/>
                  </a:lnTo>
                  <a:lnTo>
                    <a:pt x="397" y="89"/>
                  </a:lnTo>
                  <a:lnTo>
                    <a:pt x="409" y="94"/>
                  </a:lnTo>
                  <a:lnTo>
                    <a:pt x="423" y="97"/>
                  </a:lnTo>
                  <a:lnTo>
                    <a:pt x="436" y="100"/>
                  </a:lnTo>
                  <a:lnTo>
                    <a:pt x="451" y="102"/>
                  </a:lnTo>
                  <a:lnTo>
                    <a:pt x="467" y="105"/>
                  </a:lnTo>
                  <a:lnTo>
                    <a:pt x="482" y="106"/>
                  </a:lnTo>
                  <a:lnTo>
                    <a:pt x="499" y="106"/>
                  </a:lnTo>
                  <a:lnTo>
                    <a:pt x="516" y="106"/>
                  </a:lnTo>
                  <a:lnTo>
                    <a:pt x="536" y="105"/>
                  </a:lnTo>
                  <a:lnTo>
                    <a:pt x="543" y="104"/>
                  </a:lnTo>
                  <a:lnTo>
                    <a:pt x="551" y="101"/>
                  </a:lnTo>
                  <a:lnTo>
                    <a:pt x="558" y="99"/>
                  </a:lnTo>
                  <a:lnTo>
                    <a:pt x="565" y="97"/>
                  </a:lnTo>
                  <a:lnTo>
                    <a:pt x="573" y="95"/>
                  </a:lnTo>
                  <a:lnTo>
                    <a:pt x="580" y="93"/>
                  </a:lnTo>
                  <a:lnTo>
                    <a:pt x="588" y="92"/>
                  </a:lnTo>
                  <a:lnTo>
                    <a:pt x="596" y="91"/>
                  </a:lnTo>
                  <a:lnTo>
                    <a:pt x="597" y="94"/>
                  </a:lnTo>
                  <a:lnTo>
                    <a:pt x="598" y="96"/>
                  </a:lnTo>
                  <a:lnTo>
                    <a:pt x="597" y="98"/>
                  </a:lnTo>
                  <a:lnTo>
                    <a:pt x="596" y="100"/>
                  </a:lnTo>
                  <a:lnTo>
                    <a:pt x="581" y="107"/>
                  </a:lnTo>
                  <a:lnTo>
                    <a:pt x="565" y="112"/>
                  </a:lnTo>
                  <a:lnTo>
                    <a:pt x="550" y="116"/>
                  </a:lnTo>
                  <a:lnTo>
                    <a:pt x="535" y="119"/>
                  </a:lnTo>
                  <a:lnTo>
                    <a:pt x="518" y="121"/>
                  </a:lnTo>
                  <a:lnTo>
                    <a:pt x="503" y="122"/>
                  </a:lnTo>
                  <a:lnTo>
                    <a:pt x="487" y="122"/>
                  </a:lnTo>
                  <a:lnTo>
                    <a:pt x="472" y="121"/>
                  </a:lnTo>
                  <a:lnTo>
                    <a:pt x="457" y="120"/>
                  </a:lnTo>
                  <a:lnTo>
                    <a:pt x="441" y="117"/>
                  </a:lnTo>
                  <a:lnTo>
                    <a:pt x="426" y="114"/>
                  </a:lnTo>
                  <a:lnTo>
                    <a:pt x="411" y="110"/>
                  </a:lnTo>
                  <a:lnTo>
                    <a:pt x="396" y="105"/>
                  </a:lnTo>
                  <a:lnTo>
                    <a:pt x="382" y="98"/>
                  </a:lnTo>
                  <a:lnTo>
                    <a:pt x="367" y="91"/>
                  </a:lnTo>
                  <a:lnTo>
                    <a:pt x="353" y="84"/>
                  </a:lnTo>
                  <a:lnTo>
                    <a:pt x="351" y="82"/>
                  </a:lnTo>
                  <a:lnTo>
                    <a:pt x="349" y="79"/>
                  </a:lnTo>
                  <a:lnTo>
                    <a:pt x="347" y="76"/>
                  </a:lnTo>
                  <a:lnTo>
                    <a:pt x="345" y="74"/>
                  </a:lnTo>
                  <a:lnTo>
                    <a:pt x="343" y="74"/>
                  </a:lnTo>
                  <a:lnTo>
                    <a:pt x="341" y="74"/>
                  </a:lnTo>
                  <a:lnTo>
                    <a:pt x="339" y="74"/>
                  </a:lnTo>
                  <a:lnTo>
                    <a:pt x="337" y="74"/>
                  </a:lnTo>
                  <a:lnTo>
                    <a:pt x="336" y="75"/>
                  </a:lnTo>
                  <a:lnTo>
                    <a:pt x="336" y="75"/>
                  </a:lnTo>
                  <a:lnTo>
                    <a:pt x="336" y="76"/>
                  </a:lnTo>
                  <a:lnTo>
                    <a:pt x="335" y="77"/>
                  </a:lnTo>
                  <a:lnTo>
                    <a:pt x="346" y="88"/>
                  </a:lnTo>
                  <a:lnTo>
                    <a:pt x="359" y="98"/>
                  </a:lnTo>
                  <a:lnTo>
                    <a:pt x="373" y="107"/>
                  </a:lnTo>
                  <a:lnTo>
                    <a:pt x="389" y="115"/>
                  </a:lnTo>
                  <a:lnTo>
                    <a:pt x="404" y="121"/>
                  </a:lnTo>
                  <a:lnTo>
                    <a:pt x="421" y="126"/>
                  </a:lnTo>
                  <a:lnTo>
                    <a:pt x="437" y="130"/>
                  </a:lnTo>
                  <a:lnTo>
                    <a:pt x="456" y="132"/>
                  </a:lnTo>
                  <a:lnTo>
                    <a:pt x="473" y="134"/>
                  </a:lnTo>
                  <a:lnTo>
                    <a:pt x="491" y="135"/>
                  </a:lnTo>
                  <a:lnTo>
                    <a:pt x="508" y="134"/>
                  </a:lnTo>
                  <a:lnTo>
                    <a:pt x="526" y="132"/>
                  </a:lnTo>
                  <a:lnTo>
                    <a:pt x="544" y="130"/>
                  </a:lnTo>
                  <a:lnTo>
                    <a:pt x="560" y="126"/>
                  </a:lnTo>
                  <a:lnTo>
                    <a:pt x="576" y="121"/>
                  </a:lnTo>
                  <a:lnTo>
                    <a:pt x="591" y="115"/>
                  </a:lnTo>
                  <a:lnTo>
                    <a:pt x="594" y="115"/>
                  </a:lnTo>
                  <a:lnTo>
                    <a:pt x="597" y="115"/>
                  </a:lnTo>
                  <a:lnTo>
                    <a:pt x="599" y="115"/>
                  </a:lnTo>
                  <a:lnTo>
                    <a:pt x="602" y="116"/>
                  </a:lnTo>
                  <a:lnTo>
                    <a:pt x="603" y="121"/>
                  </a:lnTo>
                  <a:lnTo>
                    <a:pt x="605" y="125"/>
                  </a:lnTo>
                  <a:lnTo>
                    <a:pt x="605" y="130"/>
                  </a:lnTo>
                  <a:lnTo>
                    <a:pt x="606" y="135"/>
                  </a:lnTo>
                  <a:lnTo>
                    <a:pt x="603" y="136"/>
                  </a:lnTo>
                  <a:lnTo>
                    <a:pt x="598" y="137"/>
                  </a:lnTo>
                  <a:lnTo>
                    <a:pt x="590" y="139"/>
                  </a:lnTo>
                  <a:lnTo>
                    <a:pt x="581" y="141"/>
                  </a:lnTo>
                  <a:lnTo>
                    <a:pt x="569" y="143"/>
                  </a:lnTo>
                  <a:lnTo>
                    <a:pt x="556" y="146"/>
                  </a:lnTo>
                  <a:lnTo>
                    <a:pt x="541" y="150"/>
                  </a:lnTo>
                  <a:lnTo>
                    <a:pt x="523" y="154"/>
                  </a:lnTo>
                  <a:lnTo>
                    <a:pt x="504" y="155"/>
                  </a:lnTo>
                  <a:lnTo>
                    <a:pt x="487" y="155"/>
                  </a:lnTo>
                  <a:lnTo>
                    <a:pt x="470" y="153"/>
                  </a:lnTo>
                  <a:lnTo>
                    <a:pt x="454" y="151"/>
                  </a:lnTo>
                  <a:lnTo>
                    <a:pt x="439" y="149"/>
                  </a:lnTo>
                  <a:lnTo>
                    <a:pt x="424" y="145"/>
                  </a:lnTo>
                  <a:lnTo>
                    <a:pt x="408" y="140"/>
                  </a:lnTo>
                  <a:lnTo>
                    <a:pt x="392" y="134"/>
                  </a:lnTo>
                  <a:lnTo>
                    <a:pt x="375" y="125"/>
                  </a:lnTo>
                  <a:lnTo>
                    <a:pt x="359" y="117"/>
                  </a:lnTo>
                  <a:lnTo>
                    <a:pt x="345" y="110"/>
                  </a:lnTo>
                  <a:lnTo>
                    <a:pt x="330" y="104"/>
                  </a:lnTo>
                  <a:lnTo>
                    <a:pt x="316" y="99"/>
                  </a:lnTo>
                  <a:lnTo>
                    <a:pt x="300" y="96"/>
                  </a:lnTo>
                  <a:lnTo>
                    <a:pt x="283" y="95"/>
                  </a:lnTo>
                  <a:lnTo>
                    <a:pt x="265" y="95"/>
                  </a:lnTo>
                  <a:lnTo>
                    <a:pt x="269" y="96"/>
                  </a:lnTo>
                  <a:lnTo>
                    <a:pt x="273" y="97"/>
                  </a:lnTo>
                  <a:lnTo>
                    <a:pt x="277" y="98"/>
                  </a:lnTo>
                  <a:lnTo>
                    <a:pt x="281" y="99"/>
                  </a:lnTo>
                  <a:lnTo>
                    <a:pt x="285" y="100"/>
                  </a:lnTo>
                  <a:lnTo>
                    <a:pt x="289" y="100"/>
                  </a:lnTo>
                  <a:lnTo>
                    <a:pt x="293" y="101"/>
                  </a:lnTo>
                  <a:lnTo>
                    <a:pt x="297" y="102"/>
                  </a:lnTo>
                  <a:lnTo>
                    <a:pt x="311" y="108"/>
                  </a:lnTo>
                  <a:lnTo>
                    <a:pt x="324" y="113"/>
                  </a:lnTo>
                  <a:lnTo>
                    <a:pt x="336" y="119"/>
                  </a:lnTo>
                  <a:lnTo>
                    <a:pt x="348" y="124"/>
                  </a:lnTo>
                  <a:lnTo>
                    <a:pt x="360" y="130"/>
                  </a:lnTo>
                  <a:lnTo>
                    <a:pt x="372" y="135"/>
                  </a:lnTo>
                  <a:lnTo>
                    <a:pt x="385" y="141"/>
                  </a:lnTo>
                  <a:lnTo>
                    <a:pt x="397" y="146"/>
                  </a:lnTo>
                  <a:lnTo>
                    <a:pt x="409" y="151"/>
                  </a:lnTo>
                  <a:lnTo>
                    <a:pt x="421" y="155"/>
                  </a:lnTo>
                  <a:lnTo>
                    <a:pt x="433" y="159"/>
                  </a:lnTo>
                  <a:lnTo>
                    <a:pt x="447" y="162"/>
                  </a:lnTo>
                  <a:lnTo>
                    <a:pt x="461" y="165"/>
                  </a:lnTo>
                  <a:lnTo>
                    <a:pt x="476" y="166"/>
                  </a:lnTo>
                  <a:lnTo>
                    <a:pt x="491" y="167"/>
                  </a:lnTo>
                  <a:lnTo>
                    <a:pt x="507" y="167"/>
                  </a:lnTo>
                  <a:lnTo>
                    <a:pt x="519" y="165"/>
                  </a:lnTo>
                  <a:lnTo>
                    <a:pt x="533" y="162"/>
                  </a:lnTo>
                  <a:lnTo>
                    <a:pt x="546" y="160"/>
                  </a:lnTo>
                  <a:lnTo>
                    <a:pt x="558" y="157"/>
                  </a:lnTo>
                  <a:lnTo>
                    <a:pt x="571" y="154"/>
                  </a:lnTo>
                  <a:lnTo>
                    <a:pt x="584" y="152"/>
                  </a:lnTo>
                  <a:lnTo>
                    <a:pt x="597" y="150"/>
                  </a:lnTo>
                  <a:lnTo>
                    <a:pt x="611" y="149"/>
                  </a:lnTo>
                  <a:lnTo>
                    <a:pt x="612" y="152"/>
                  </a:lnTo>
                  <a:lnTo>
                    <a:pt x="613" y="156"/>
                  </a:lnTo>
                  <a:lnTo>
                    <a:pt x="614" y="159"/>
                  </a:lnTo>
                  <a:lnTo>
                    <a:pt x="615" y="163"/>
                  </a:lnTo>
                  <a:lnTo>
                    <a:pt x="614" y="163"/>
                  </a:lnTo>
                  <a:lnTo>
                    <a:pt x="612" y="164"/>
                  </a:lnTo>
                  <a:lnTo>
                    <a:pt x="608" y="164"/>
                  </a:lnTo>
                  <a:lnTo>
                    <a:pt x="603" y="164"/>
                  </a:lnTo>
                  <a:lnTo>
                    <a:pt x="596" y="165"/>
                  </a:lnTo>
                  <a:lnTo>
                    <a:pt x="588" y="166"/>
                  </a:lnTo>
                  <a:lnTo>
                    <a:pt x="578" y="167"/>
                  </a:lnTo>
                  <a:lnTo>
                    <a:pt x="565" y="169"/>
                  </a:lnTo>
                  <a:lnTo>
                    <a:pt x="544" y="174"/>
                  </a:lnTo>
                  <a:lnTo>
                    <a:pt x="523" y="177"/>
                  </a:lnTo>
                  <a:lnTo>
                    <a:pt x="504" y="179"/>
                  </a:lnTo>
                  <a:lnTo>
                    <a:pt x="485" y="181"/>
                  </a:lnTo>
                  <a:lnTo>
                    <a:pt x="466" y="181"/>
                  </a:lnTo>
                  <a:lnTo>
                    <a:pt x="446" y="179"/>
                  </a:lnTo>
                  <a:lnTo>
                    <a:pt x="427" y="176"/>
                  </a:lnTo>
                  <a:lnTo>
                    <a:pt x="408" y="172"/>
                  </a:lnTo>
                  <a:lnTo>
                    <a:pt x="399" y="168"/>
                  </a:lnTo>
                  <a:lnTo>
                    <a:pt x="389" y="162"/>
                  </a:lnTo>
                  <a:lnTo>
                    <a:pt x="375" y="157"/>
                  </a:lnTo>
                  <a:lnTo>
                    <a:pt x="362" y="151"/>
                  </a:lnTo>
                  <a:lnTo>
                    <a:pt x="349" y="145"/>
                  </a:lnTo>
                  <a:lnTo>
                    <a:pt x="337" y="141"/>
                  </a:lnTo>
                  <a:lnTo>
                    <a:pt x="327" y="139"/>
                  </a:lnTo>
                  <a:lnTo>
                    <a:pt x="320" y="139"/>
                  </a:lnTo>
                  <a:lnTo>
                    <a:pt x="337" y="150"/>
                  </a:lnTo>
                  <a:lnTo>
                    <a:pt x="355" y="160"/>
                  </a:lnTo>
                  <a:lnTo>
                    <a:pt x="374" y="169"/>
                  </a:lnTo>
                  <a:lnTo>
                    <a:pt x="394" y="177"/>
                  </a:lnTo>
                  <a:lnTo>
                    <a:pt x="413" y="185"/>
                  </a:lnTo>
                  <a:lnTo>
                    <a:pt x="434" y="190"/>
                  </a:lnTo>
                  <a:lnTo>
                    <a:pt x="456" y="193"/>
                  </a:lnTo>
                  <a:lnTo>
                    <a:pt x="478" y="195"/>
                  </a:lnTo>
                  <a:lnTo>
                    <a:pt x="495" y="193"/>
                  </a:lnTo>
                  <a:lnTo>
                    <a:pt x="512" y="190"/>
                  </a:lnTo>
                  <a:lnTo>
                    <a:pt x="529" y="186"/>
                  </a:lnTo>
                  <a:lnTo>
                    <a:pt x="548" y="183"/>
                  </a:lnTo>
                  <a:lnTo>
                    <a:pt x="565" y="179"/>
                  </a:lnTo>
                  <a:lnTo>
                    <a:pt x="582" y="176"/>
                  </a:lnTo>
                  <a:lnTo>
                    <a:pt x="599" y="173"/>
                  </a:lnTo>
                  <a:lnTo>
                    <a:pt x="617" y="172"/>
                  </a:lnTo>
                  <a:lnTo>
                    <a:pt x="618" y="175"/>
                  </a:lnTo>
                  <a:lnTo>
                    <a:pt x="619" y="177"/>
                  </a:lnTo>
                  <a:lnTo>
                    <a:pt x="619" y="181"/>
                  </a:lnTo>
                  <a:lnTo>
                    <a:pt x="618" y="186"/>
                  </a:lnTo>
                  <a:lnTo>
                    <a:pt x="599" y="191"/>
                  </a:lnTo>
                  <a:lnTo>
                    <a:pt x="580" y="195"/>
                  </a:lnTo>
                  <a:lnTo>
                    <a:pt x="562" y="198"/>
                  </a:lnTo>
                  <a:lnTo>
                    <a:pt x="544" y="201"/>
                  </a:lnTo>
                  <a:lnTo>
                    <a:pt x="525" y="204"/>
                  </a:lnTo>
                  <a:lnTo>
                    <a:pt x="506" y="206"/>
                  </a:lnTo>
                  <a:lnTo>
                    <a:pt x="488" y="207"/>
                  </a:lnTo>
                  <a:lnTo>
                    <a:pt x="469" y="208"/>
                  </a:lnTo>
                  <a:lnTo>
                    <a:pt x="452" y="206"/>
                  </a:lnTo>
                  <a:lnTo>
                    <a:pt x="436" y="203"/>
                  </a:lnTo>
                  <a:lnTo>
                    <a:pt x="422" y="200"/>
                  </a:lnTo>
                  <a:lnTo>
                    <a:pt x="408" y="196"/>
                  </a:lnTo>
                  <a:lnTo>
                    <a:pt x="394" y="193"/>
                  </a:lnTo>
                  <a:lnTo>
                    <a:pt x="382" y="188"/>
                  </a:lnTo>
                  <a:lnTo>
                    <a:pt x="368" y="184"/>
                  </a:lnTo>
                  <a:lnTo>
                    <a:pt x="356" y="178"/>
                  </a:lnTo>
                  <a:lnTo>
                    <a:pt x="344" y="172"/>
                  </a:lnTo>
                  <a:lnTo>
                    <a:pt x="332" y="167"/>
                  </a:lnTo>
                  <a:lnTo>
                    <a:pt x="320" y="160"/>
                  </a:lnTo>
                  <a:lnTo>
                    <a:pt x="308" y="154"/>
                  </a:lnTo>
                  <a:lnTo>
                    <a:pt x="294" y="147"/>
                  </a:lnTo>
                  <a:lnTo>
                    <a:pt x="282" y="140"/>
                  </a:lnTo>
                  <a:lnTo>
                    <a:pt x="268" y="133"/>
                  </a:lnTo>
                  <a:lnTo>
                    <a:pt x="254" y="125"/>
                  </a:lnTo>
                  <a:lnTo>
                    <a:pt x="236" y="121"/>
                  </a:lnTo>
                  <a:lnTo>
                    <a:pt x="217" y="120"/>
                  </a:lnTo>
                  <a:lnTo>
                    <a:pt x="200" y="121"/>
                  </a:lnTo>
                  <a:lnTo>
                    <a:pt x="183" y="124"/>
                  </a:lnTo>
                  <a:lnTo>
                    <a:pt x="167" y="129"/>
                  </a:lnTo>
                  <a:lnTo>
                    <a:pt x="150" y="135"/>
                  </a:lnTo>
                  <a:lnTo>
                    <a:pt x="135" y="143"/>
                  </a:lnTo>
                  <a:lnTo>
                    <a:pt x="120" y="151"/>
                  </a:lnTo>
                  <a:lnTo>
                    <a:pt x="105" y="161"/>
                  </a:lnTo>
                  <a:lnTo>
                    <a:pt x="90" y="171"/>
                  </a:lnTo>
                  <a:lnTo>
                    <a:pt x="75" y="182"/>
                  </a:lnTo>
                  <a:lnTo>
                    <a:pt x="61" y="193"/>
                  </a:lnTo>
                  <a:lnTo>
                    <a:pt x="47" y="204"/>
                  </a:lnTo>
                  <a:lnTo>
                    <a:pt x="33" y="215"/>
                  </a:lnTo>
                  <a:lnTo>
                    <a:pt x="20" y="225"/>
                  </a:lnTo>
                  <a:lnTo>
                    <a:pt x="5" y="234"/>
                  </a:lnTo>
                  <a:lnTo>
                    <a:pt x="4" y="234"/>
                  </a:lnTo>
                  <a:lnTo>
                    <a:pt x="4" y="233"/>
                  </a:lnTo>
                  <a:lnTo>
                    <a:pt x="3" y="233"/>
                  </a:lnTo>
                  <a:lnTo>
                    <a:pt x="2" y="233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185"/>
            <p:cNvSpPr>
              <a:spLocks/>
            </p:cNvSpPr>
            <p:nvPr/>
          </p:nvSpPr>
          <p:spPr bwMode="auto">
            <a:xfrm>
              <a:off x="2113" y="2963"/>
              <a:ext cx="402" cy="725"/>
            </a:xfrm>
            <a:custGeom>
              <a:avLst/>
              <a:gdLst/>
              <a:ahLst/>
              <a:cxnLst>
                <a:cxn ang="0">
                  <a:pos x="90" y="396"/>
                </a:cxn>
                <a:cxn ang="0">
                  <a:pos x="34" y="166"/>
                </a:cxn>
                <a:cxn ang="0">
                  <a:pos x="0" y="24"/>
                </a:cxn>
                <a:cxn ang="0">
                  <a:pos x="35" y="2"/>
                </a:cxn>
                <a:cxn ang="0">
                  <a:pos x="36" y="45"/>
                </a:cxn>
                <a:cxn ang="0">
                  <a:pos x="36" y="52"/>
                </a:cxn>
                <a:cxn ang="0">
                  <a:pos x="53" y="82"/>
                </a:cxn>
                <a:cxn ang="0">
                  <a:pos x="61" y="101"/>
                </a:cxn>
                <a:cxn ang="0">
                  <a:pos x="76" y="135"/>
                </a:cxn>
                <a:cxn ang="0">
                  <a:pos x="76" y="144"/>
                </a:cxn>
                <a:cxn ang="0">
                  <a:pos x="87" y="166"/>
                </a:cxn>
                <a:cxn ang="0">
                  <a:pos x="94" y="177"/>
                </a:cxn>
                <a:cxn ang="0">
                  <a:pos x="81" y="192"/>
                </a:cxn>
                <a:cxn ang="0">
                  <a:pos x="101" y="204"/>
                </a:cxn>
                <a:cxn ang="0">
                  <a:pos x="90" y="220"/>
                </a:cxn>
                <a:cxn ang="0">
                  <a:pos x="103" y="231"/>
                </a:cxn>
                <a:cxn ang="0">
                  <a:pos x="103" y="251"/>
                </a:cxn>
                <a:cxn ang="0">
                  <a:pos x="102" y="258"/>
                </a:cxn>
                <a:cxn ang="0">
                  <a:pos x="101" y="281"/>
                </a:cxn>
                <a:cxn ang="0">
                  <a:pos x="124" y="299"/>
                </a:cxn>
                <a:cxn ang="0">
                  <a:pos x="122" y="321"/>
                </a:cxn>
                <a:cxn ang="0">
                  <a:pos x="121" y="343"/>
                </a:cxn>
                <a:cxn ang="0">
                  <a:pos x="135" y="364"/>
                </a:cxn>
                <a:cxn ang="0">
                  <a:pos x="120" y="370"/>
                </a:cxn>
                <a:cxn ang="0">
                  <a:pos x="138" y="379"/>
                </a:cxn>
                <a:cxn ang="0">
                  <a:pos x="128" y="384"/>
                </a:cxn>
                <a:cxn ang="0">
                  <a:pos x="143" y="394"/>
                </a:cxn>
                <a:cxn ang="0">
                  <a:pos x="131" y="406"/>
                </a:cxn>
                <a:cxn ang="0">
                  <a:pos x="148" y="419"/>
                </a:cxn>
                <a:cxn ang="0">
                  <a:pos x="141" y="429"/>
                </a:cxn>
                <a:cxn ang="0">
                  <a:pos x="155" y="454"/>
                </a:cxn>
                <a:cxn ang="0">
                  <a:pos x="131" y="454"/>
                </a:cxn>
                <a:cxn ang="0">
                  <a:pos x="159" y="467"/>
                </a:cxn>
                <a:cxn ang="0">
                  <a:pos x="145" y="479"/>
                </a:cxn>
                <a:cxn ang="0">
                  <a:pos x="165" y="490"/>
                </a:cxn>
                <a:cxn ang="0">
                  <a:pos x="147" y="500"/>
                </a:cxn>
                <a:cxn ang="0">
                  <a:pos x="171" y="518"/>
                </a:cxn>
                <a:cxn ang="0">
                  <a:pos x="152" y="526"/>
                </a:cxn>
                <a:cxn ang="0">
                  <a:pos x="175" y="545"/>
                </a:cxn>
                <a:cxn ang="0">
                  <a:pos x="177" y="558"/>
                </a:cxn>
                <a:cxn ang="0">
                  <a:pos x="158" y="569"/>
                </a:cxn>
                <a:cxn ang="0">
                  <a:pos x="183" y="582"/>
                </a:cxn>
                <a:cxn ang="0">
                  <a:pos x="167" y="586"/>
                </a:cxn>
                <a:cxn ang="0">
                  <a:pos x="183" y="595"/>
                </a:cxn>
                <a:cxn ang="0">
                  <a:pos x="176" y="610"/>
                </a:cxn>
                <a:cxn ang="0">
                  <a:pos x="164" y="614"/>
                </a:cxn>
                <a:cxn ang="0">
                  <a:pos x="193" y="623"/>
                </a:cxn>
                <a:cxn ang="0">
                  <a:pos x="183" y="635"/>
                </a:cxn>
                <a:cxn ang="0">
                  <a:pos x="196" y="646"/>
                </a:cxn>
                <a:cxn ang="0">
                  <a:pos x="200" y="672"/>
                </a:cxn>
                <a:cxn ang="0">
                  <a:pos x="289" y="686"/>
                </a:cxn>
                <a:cxn ang="0">
                  <a:pos x="245" y="689"/>
                </a:cxn>
                <a:cxn ang="0">
                  <a:pos x="246" y="694"/>
                </a:cxn>
                <a:cxn ang="0">
                  <a:pos x="323" y="700"/>
                </a:cxn>
                <a:cxn ang="0">
                  <a:pos x="402" y="708"/>
                </a:cxn>
                <a:cxn ang="0">
                  <a:pos x="359" y="713"/>
                </a:cxn>
                <a:cxn ang="0">
                  <a:pos x="258" y="717"/>
                </a:cxn>
              </a:cxnLst>
              <a:rect l="0" t="0" r="r" b="b"/>
              <a:pathLst>
                <a:path w="402" h="725">
                  <a:moveTo>
                    <a:pt x="173" y="725"/>
                  </a:moveTo>
                  <a:lnTo>
                    <a:pt x="159" y="669"/>
                  </a:lnTo>
                  <a:lnTo>
                    <a:pt x="145" y="614"/>
                  </a:lnTo>
                  <a:lnTo>
                    <a:pt x="132" y="559"/>
                  </a:lnTo>
                  <a:lnTo>
                    <a:pt x="118" y="504"/>
                  </a:lnTo>
                  <a:lnTo>
                    <a:pt x="104" y="450"/>
                  </a:lnTo>
                  <a:lnTo>
                    <a:pt x="90" y="396"/>
                  </a:lnTo>
                  <a:lnTo>
                    <a:pt x="76" y="341"/>
                  </a:lnTo>
                  <a:lnTo>
                    <a:pt x="61" y="287"/>
                  </a:lnTo>
                  <a:lnTo>
                    <a:pt x="56" y="263"/>
                  </a:lnTo>
                  <a:lnTo>
                    <a:pt x="51" y="239"/>
                  </a:lnTo>
                  <a:lnTo>
                    <a:pt x="46" y="215"/>
                  </a:lnTo>
                  <a:lnTo>
                    <a:pt x="40" y="190"/>
                  </a:lnTo>
                  <a:lnTo>
                    <a:pt x="34" y="166"/>
                  </a:lnTo>
                  <a:lnTo>
                    <a:pt x="29" y="142"/>
                  </a:lnTo>
                  <a:lnTo>
                    <a:pt x="24" y="117"/>
                  </a:lnTo>
                  <a:lnTo>
                    <a:pt x="19" y="93"/>
                  </a:lnTo>
                  <a:lnTo>
                    <a:pt x="9" y="57"/>
                  </a:lnTo>
                  <a:lnTo>
                    <a:pt x="4" y="38"/>
                  </a:lnTo>
                  <a:lnTo>
                    <a:pt x="1" y="30"/>
                  </a:lnTo>
                  <a:lnTo>
                    <a:pt x="0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5" y="13"/>
                  </a:lnTo>
                  <a:lnTo>
                    <a:pt x="20" y="10"/>
                  </a:lnTo>
                  <a:lnTo>
                    <a:pt x="24" y="7"/>
                  </a:lnTo>
                  <a:lnTo>
                    <a:pt x="30" y="5"/>
                  </a:lnTo>
                  <a:lnTo>
                    <a:pt x="35" y="2"/>
                  </a:lnTo>
                  <a:lnTo>
                    <a:pt x="43" y="0"/>
                  </a:lnTo>
                  <a:lnTo>
                    <a:pt x="41" y="11"/>
                  </a:lnTo>
                  <a:lnTo>
                    <a:pt x="41" y="22"/>
                  </a:lnTo>
                  <a:lnTo>
                    <a:pt x="40" y="33"/>
                  </a:lnTo>
                  <a:lnTo>
                    <a:pt x="40" y="44"/>
                  </a:lnTo>
                  <a:lnTo>
                    <a:pt x="38" y="44"/>
                  </a:lnTo>
                  <a:lnTo>
                    <a:pt x="36" y="45"/>
                  </a:lnTo>
                  <a:lnTo>
                    <a:pt x="34" y="45"/>
                  </a:lnTo>
                  <a:lnTo>
                    <a:pt x="32" y="46"/>
                  </a:lnTo>
                  <a:lnTo>
                    <a:pt x="32" y="47"/>
                  </a:lnTo>
                  <a:lnTo>
                    <a:pt x="33" y="48"/>
                  </a:lnTo>
                  <a:lnTo>
                    <a:pt x="33" y="50"/>
                  </a:lnTo>
                  <a:lnTo>
                    <a:pt x="34" y="51"/>
                  </a:lnTo>
                  <a:lnTo>
                    <a:pt x="36" y="52"/>
                  </a:lnTo>
                  <a:lnTo>
                    <a:pt x="39" y="52"/>
                  </a:lnTo>
                  <a:lnTo>
                    <a:pt x="43" y="53"/>
                  </a:lnTo>
                  <a:lnTo>
                    <a:pt x="46" y="54"/>
                  </a:lnTo>
                  <a:lnTo>
                    <a:pt x="50" y="61"/>
                  </a:lnTo>
                  <a:lnTo>
                    <a:pt x="51" y="67"/>
                  </a:lnTo>
                  <a:lnTo>
                    <a:pt x="52" y="73"/>
                  </a:lnTo>
                  <a:lnTo>
                    <a:pt x="53" y="82"/>
                  </a:lnTo>
                  <a:lnTo>
                    <a:pt x="57" y="83"/>
                  </a:lnTo>
                  <a:lnTo>
                    <a:pt x="61" y="86"/>
                  </a:lnTo>
                  <a:lnTo>
                    <a:pt x="64" y="90"/>
                  </a:lnTo>
                  <a:lnTo>
                    <a:pt x="68" y="96"/>
                  </a:lnTo>
                  <a:lnTo>
                    <a:pt x="66" y="98"/>
                  </a:lnTo>
                  <a:lnTo>
                    <a:pt x="64" y="99"/>
                  </a:lnTo>
                  <a:lnTo>
                    <a:pt x="61" y="101"/>
                  </a:lnTo>
                  <a:lnTo>
                    <a:pt x="59" y="103"/>
                  </a:lnTo>
                  <a:lnTo>
                    <a:pt x="64" y="108"/>
                  </a:lnTo>
                  <a:lnTo>
                    <a:pt x="71" y="112"/>
                  </a:lnTo>
                  <a:lnTo>
                    <a:pt x="76" y="120"/>
                  </a:lnTo>
                  <a:lnTo>
                    <a:pt x="78" y="135"/>
                  </a:lnTo>
                  <a:lnTo>
                    <a:pt x="77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7"/>
                  </a:lnTo>
                  <a:lnTo>
                    <a:pt x="74" y="139"/>
                  </a:lnTo>
                  <a:lnTo>
                    <a:pt x="74" y="140"/>
                  </a:lnTo>
                  <a:lnTo>
                    <a:pt x="74" y="142"/>
                  </a:lnTo>
                  <a:lnTo>
                    <a:pt x="74" y="144"/>
                  </a:lnTo>
                  <a:lnTo>
                    <a:pt x="76" y="144"/>
                  </a:lnTo>
                  <a:lnTo>
                    <a:pt x="78" y="144"/>
                  </a:lnTo>
                  <a:lnTo>
                    <a:pt x="80" y="144"/>
                  </a:lnTo>
                  <a:lnTo>
                    <a:pt x="82" y="145"/>
                  </a:lnTo>
                  <a:lnTo>
                    <a:pt x="84" y="148"/>
                  </a:lnTo>
                  <a:lnTo>
                    <a:pt x="88" y="154"/>
                  </a:lnTo>
                  <a:lnTo>
                    <a:pt x="89" y="160"/>
                  </a:lnTo>
                  <a:lnTo>
                    <a:pt x="87" y="166"/>
                  </a:lnTo>
                  <a:lnTo>
                    <a:pt x="83" y="162"/>
                  </a:lnTo>
                  <a:lnTo>
                    <a:pt x="80" y="162"/>
                  </a:lnTo>
                  <a:lnTo>
                    <a:pt x="77" y="163"/>
                  </a:lnTo>
                  <a:lnTo>
                    <a:pt x="75" y="166"/>
                  </a:lnTo>
                  <a:lnTo>
                    <a:pt x="81" y="170"/>
                  </a:lnTo>
                  <a:lnTo>
                    <a:pt x="88" y="172"/>
                  </a:lnTo>
                  <a:lnTo>
                    <a:pt x="94" y="177"/>
                  </a:lnTo>
                  <a:lnTo>
                    <a:pt x="96" y="190"/>
                  </a:lnTo>
                  <a:lnTo>
                    <a:pt x="92" y="189"/>
                  </a:lnTo>
                  <a:lnTo>
                    <a:pt x="88" y="189"/>
                  </a:lnTo>
                  <a:lnTo>
                    <a:pt x="83" y="189"/>
                  </a:lnTo>
                  <a:lnTo>
                    <a:pt x="79" y="189"/>
                  </a:lnTo>
                  <a:lnTo>
                    <a:pt x="80" y="190"/>
                  </a:lnTo>
                  <a:lnTo>
                    <a:pt x="81" y="192"/>
                  </a:lnTo>
                  <a:lnTo>
                    <a:pt x="81" y="193"/>
                  </a:lnTo>
                  <a:lnTo>
                    <a:pt x="82" y="195"/>
                  </a:lnTo>
                  <a:lnTo>
                    <a:pt x="87" y="196"/>
                  </a:lnTo>
                  <a:lnTo>
                    <a:pt x="91" y="198"/>
                  </a:lnTo>
                  <a:lnTo>
                    <a:pt x="96" y="199"/>
                  </a:lnTo>
                  <a:lnTo>
                    <a:pt x="100" y="200"/>
                  </a:lnTo>
                  <a:lnTo>
                    <a:pt x="101" y="204"/>
                  </a:lnTo>
                  <a:lnTo>
                    <a:pt x="102" y="207"/>
                  </a:lnTo>
                  <a:lnTo>
                    <a:pt x="103" y="212"/>
                  </a:lnTo>
                  <a:lnTo>
                    <a:pt x="104" y="221"/>
                  </a:lnTo>
                  <a:lnTo>
                    <a:pt x="101" y="221"/>
                  </a:lnTo>
                  <a:lnTo>
                    <a:pt x="98" y="220"/>
                  </a:lnTo>
                  <a:lnTo>
                    <a:pt x="94" y="220"/>
                  </a:lnTo>
                  <a:lnTo>
                    <a:pt x="90" y="220"/>
                  </a:lnTo>
                  <a:lnTo>
                    <a:pt x="90" y="222"/>
                  </a:lnTo>
                  <a:lnTo>
                    <a:pt x="90" y="223"/>
                  </a:lnTo>
                  <a:lnTo>
                    <a:pt x="90" y="225"/>
                  </a:lnTo>
                  <a:lnTo>
                    <a:pt x="90" y="227"/>
                  </a:lnTo>
                  <a:lnTo>
                    <a:pt x="94" y="228"/>
                  </a:lnTo>
                  <a:lnTo>
                    <a:pt x="99" y="229"/>
                  </a:lnTo>
                  <a:lnTo>
                    <a:pt x="103" y="231"/>
                  </a:lnTo>
                  <a:lnTo>
                    <a:pt x="108" y="232"/>
                  </a:lnTo>
                  <a:lnTo>
                    <a:pt x="108" y="237"/>
                  </a:lnTo>
                  <a:lnTo>
                    <a:pt x="109" y="242"/>
                  </a:lnTo>
                  <a:lnTo>
                    <a:pt x="110" y="247"/>
                  </a:lnTo>
                  <a:lnTo>
                    <a:pt x="111" y="252"/>
                  </a:lnTo>
                  <a:lnTo>
                    <a:pt x="107" y="251"/>
                  </a:lnTo>
                  <a:lnTo>
                    <a:pt x="103" y="251"/>
                  </a:lnTo>
                  <a:lnTo>
                    <a:pt x="99" y="251"/>
                  </a:lnTo>
                  <a:lnTo>
                    <a:pt x="96" y="251"/>
                  </a:lnTo>
                  <a:lnTo>
                    <a:pt x="95" y="251"/>
                  </a:lnTo>
                  <a:lnTo>
                    <a:pt x="95" y="252"/>
                  </a:lnTo>
                  <a:lnTo>
                    <a:pt x="95" y="252"/>
                  </a:lnTo>
                  <a:lnTo>
                    <a:pt x="94" y="253"/>
                  </a:lnTo>
                  <a:lnTo>
                    <a:pt x="102" y="258"/>
                  </a:lnTo>
                  <a:lnTo>
                    <a:pt x="109" y="262"/>
                  </a:lnTo>
                  <a:lnTo>
                    <a:pt x="115" y="268"/>
                  </a:lnTo>
                  <a:lnTo>
                    <a:pt x="117" y="281"/>
                  </a:lnTo>
                  <a:lnTo>
                    <a:pt x="112" y="281"/>
                  </a:lnTo>
                  <a:lnTo>
                    <a:pt x="109" y="281"/>
                  </a:lnTo>
                  <a:lnTo>
                    <a:pt x="105" y="281"/>
                  </a:lnTo>
                  <a:lnTo>
                    <a:pt x="101" y="281"/>
                  </a:lnTo>
                  <a:lnTo>
                    <a:pt x="101" y="281"/>
                  </a:lnTo>
                  <a:lnTo>
                    <a:pt x="101" y="282"/>
                  </a:lnTo>
                  <a:lnTo>
                    <a:pt x="100" y="282"/>
                  </a:lnTo>
                  <a:lnTo>
                    <a:pt x="100" y="283"/>
                  </a:lnTo>
                  <a:lnTo>
                    <a:pt x="107" y="287"/>
                  </a:lnTo>
                  <a:lnTo>
                    <a:pt x="117" y="291"/>
                  </a:lnTo>
                  <a:lnTo>
                    <a:pt x="124" y="299"/>
                  </a:lnTo>
                  <a:lnTo>
                    <a:pt x="124" y="312"/>
                  </a:lnTo>
                  <a:lnTo>
                    <a:pt x="120" y="312"/>
                  </a:lnTo>
                  <a:lnTo>
                    <a:pt x="114" y="311"/>
                  </a:lnTo>
                  <a:lnTo>
                    <a:pt x="110" y="311"/>
                  </a:lnTo>
                  <a:lnTo>
                    <a:pt x="106" y="311"/>
                  </a:lnTo>
                  <a:lnTo>
                    <a:pt x="114" y="316"/>
                  </a:lnTo>
                  <a:lnTo>
                    <a:pt x="122" y="321"/>
                  </a:lnTo>
                  <a:lnTo>
                    <a:pt x="128" y="327"/>
                  </a:lnTo>
                  <a:lnTo>
                    <a:pt x="129" y="339"/>
                  </a:lnTo>
                  <a:lnTo>
                    <a:pt x="126" y="339"/>
                  </a:lnTo>
                  <a:lnTo>
                    <a:pt x="124" y="340"/>
                  </a:lnTo>
                  <a:lnTo>
                    <a:pt x="121" y="340"/>
                  </a:lnTo>
                  <a:lnTo>
                    <a:pt x="119" y="341"/>
                  </a:lnTo>
                  <a:lnTo>
                    <a:pt x="121" y="343"/>
                  </a:lnTo>
                  <a:lnTo>
                    <a:pt x="123" y="344"/>
                  </a:lnTo>
                  <a:lnTo>
                    <a:pt x="127" y="347"/>
                  </a:lnTo>
                  <a:lnTo>
                    <a:pt x="133" y="351"/>
                  </a:lnTo>
                  <a:lnTo>
                    <a:pt x="134" y="354"/>
                  </a:lnTo>
                  <a:lnTo>
                    <a:pt x="134" y="357"/>
                  </a:lnTo>
                  <a:lnTo>
                    <a:pt x="134" y="360"/>
                  </a:lnTo>
                  <a:lnTo>
                    <a:pt x="135" y="364"/>
                  </a:lnTo>
                  <a:lnTo>
                    <a:pt x="131" y="364"/>
                  </a:lnTo>
                  <a:lnTo>
                    <a:pt x="128" y="364"/>
                  </a:lnTo>
                  <a:lnTo>
                    <a:pt x="124" y="364"/>
                  </a:lnTo>
                  <a:lnTo>
                    <a:pt x="120" y="365"/>
                  </a:lnTo>
                  <a:lnTo>
                    <a:pt x="120" y="366"/>
                  </a:lnTo>
                  <a:lnTo>
                    <a:pt x="120" y="367"/>
                  </a:lnTo>
                  <a:lnTo>
                    <a:pt x="120" y="370"/>
                  </a:lnTo>
                  <a:lnTo>
                    <a:pt x="120" y="371"/>
                  </a:lnTo>
                  <a:lnTo>
                    <a:pt x="124" y="372"/>
                  </a:lnTo>
                  <a:lnTo>
                    <a:pt x="129" y="373"/>
                  </a:lnTo>
                  <a:lnTo>
                    <a:pt x="133" y="375"/>
                  </a:lnTo>
                  <a:lnTo>
                    <a:pt x="137" y="376"/>
                  </a:lnTo>
                  <a:lnTo>
                    <a:pt x="137" y="377"/>
                  </a:lnTo>
                  <a:lnTo>
                    <a:pt x="138" y="379"/>
                  </a:lnTo>
                  <a:lnTo>
                    <a:pt x="138" y="380"/>
                  </a:lnTo>
                  <a:lnTo>
                    <a:pt x="138" y="381"/>
                  </a:lnTo>
                  <a:lnTo>
                    <a:pt x="136" y="382"/>
                  </a:lnTo>
                  <a:lnTo>
                    <a:pt x="133" y="382"/>
                  </a:lnTo>
                  <a:lnTo>
                    <a:pt x="130" y="382"/>
                  </a:lnTo>
                  <a:lnTo>
                    <a:pt x="128" y="383"/>
                  </a:lnTo>
                  <a:lnTo>
                    <a:pt x="128" y="384"/>
                  </a:lnTo>
                  <a:lnTo>
                    <a:pt x="128" y="385"/>
                  </a:lnTo>
                  <a:lnTo>
                    <a:pt x="128" y="387"/>
                  </a:lnTo>
                  <a:lnTo>
                    <a:pt x="128" y="388"/>
                  </a:lnTo>
                  <a:lnTo>
                    <a:pt x="132" y="389"/>
                  </a:lnTo>
                  <a:lnTo>
                    <a:pt x="135" y="391"/>
                  </a:lnTo>
                  <a:lnTo>
                    <a:pt x="139" y="392"/>
                  </a:lnTo>
                  <a:lnTo>
                    <a:pt x="143" y="394"/>
                  </a:lnTo>
                  <a:lnTo>
                    <a:pt x="143" y="397"/>
                  </a:lnTo>
                  <a:lnTo>
                    <a:pt x="144" y="399"/>
                  </a:lnTo>
                  <a:lnTo>
                    <a:pt x="144" y="402"/>
                  </a:lnTo>
                  <a:lnTo>
                    <a:pt x="144" y="405"/>
                  </a:lnTo>
                  <a:lnTo>
                    <a:pt x="140" y="406"/>
                  </a:lnTo>
                  <a:lnTo>
                    <a:pt x="136" y="406"/>
                  </a:lnTo>
                  <a:lnTo>
                    <a:pt x="131" y="406"/>
                  </a:lnTo>
                  <a:lnTo>
                    <a:pt x="127" y="407"/>
                  </a:lnTo>
                  <a:lnTo>
                    <a:pt x="131" y="409"/>
                  </a:lnTo>
                  <a:lnTo>
                    <a:pt x="135" y="411"/>
                  </a:lnTo>
                  <a:lnTo>
                    <a:pt x="140" y="413"/>
                  </a:lnTo>
                  <a:lnTo>
                    <a:pt x="146" y="415"/>
                  </a:lnTo>
                  <a:lnTo>
                    <a:pt x="147" y="417"/>
                  </a:lnTo>
                  <a:lnTo>
                    <a:pt x="148" y="419"/>
                  </a:lnTo>
                  <a:lnTo>
                    <a:pt x="148" y="422"/>
                  </a:lnTo>
                  <a:lnTo>
                    <a:pt x="148" y="427"/>
                  </a:lnTo>
                  <a:lnTo>
                    <a:pt x="147" y="428"/>
                  </a:lnTo>
                  <a:lnTo>
                    <a:pt x="147" y="429"/>
                  </a:lnTo>
                  <a:lnTo>
                    <a:pt x="145" y="429"/>
                  </a:lnTo>
                  <a:lnTo>
                    <a:pt x="142" y="428"/>
                  </a:lnTo>
                  <a:lnTo>
                    <a:pt x="141" y="429"/>
                  </a:lnTo>
                  <a:lnTo>
                    <a:pt x="141" y="430"/>
                  </a:lnTo>
                  <a:lnTo>
                    <a:pt x="140" y="431"/>
                  </a:lnTo>
                  <a:lnTo>
                    <a:pt x="139" y="432"/>
                  </a:lnTo>
                  <a:lnTo>
                    <a:pt x="144" y="435"/>
                  </a:lnTo>
                  <a:lnTo>
                    <a:pt x="150" y="438"/>
                  </a:lnTo>
                  <a:lnTo>
                    <a:pt x="154" y="444"/>
                  </a:lnTo>
                  <a:lnTo>
                    <a:pt x="155" y="454"/>
                  </a:lnTo>
                  <a:lnTo>
                    <a:pt x="149" y="453"/>
                  </a:lnTo>
                  <a:lnTo>
                    <a:pt x="143" y="453"/>
                  </a:lnTo>
                  <a:lnTo>
                    <a:pt x="137" y="453"/>
                  </a:lnTo>
                  <a:lnTo>
                    <a:pt x="132" y="452"/>
                  </a:lnTo>
                  <a:lnTo>
                    <a:pt x="131" y="453"/>
                  </a:lnTo>
                  <a:lnTo>
                    <a:pt x="131" y="453"/>
                  </a:lnTo>
                  <a:lnTo>
                    <a:pt x="131" y="454"/>
                  </a:lnTo>
                  <a:lnTo>
                    <a:pt x="130" y="455"/>
                  </a:lnTo>
                  <a:lnTo>
                    <a:pt x="136" y="457"/>
                  </a:lnTo>
                  <a:lnTo>
                    <a:pt x="142" y="458"/>
                  </a:lnTo>
                  <a:lnTo>
                    <a:pt x="147" y="460"/>
                  </a:lnTo>
                  <a:lnTo>
                    <a:pt x="151" y="461"/>
                  </a:lnTo>
                  <a:lnTo>
                    <a:pt x="155" y="463"/>
                  </a:lnTo>
                  <a:lnTo>
                    <a:pt x="159" y="467"/>
                  </a:lnTo>
                  <a:lnTo>
                    <a:pt x="161" y="472"/>
                  </a:lnTo>
                  <a:lnTo>
                    <a:pt x="163" y="480"/>
                  </a:lnTo>
                  <a:lnTo>
                    <a:pt x="161" y="480"/>
                  </a:lnTo>
                  <a:lnTo>
                    <a:pt x="157" y="480"/>
                  </a:lnTo>
                  <a:lnTo>
                    <a:pt x="152" y="479"/>
                  </a:lnTo>
                  <a:lnTo>
                    <a:pt x="145" y="478"/>
                  </a:lnTo>
                  <a:lnTo>
                    <a:pt x="145" y="479"/>
                  </a:lnTo>
                  <a:lnTo>
                    <a:pt x="146" y="480"/>
                  </a:lnTo>
                  <a:lnTo>
                    <a:pt x="146" y="481"/>
                  </a:lnTo>
                  <a:lnTo>
                    <a:pt x="146" y="482"/>
                  </a:lnTo>
                  <a:lnTo>
                    <a:pt x="151" y="484"/>
                  </a:lnTo>
                  <a:lnTo>
                    <a:pt x="156" y="486"/>
                  </a:lnTo>
                  <a:lnTo>
                    <a:pt x="160" y="488"/>
                  </a:lnTo>
                  <a:lnTo>
                    <a:pt x="165" y="490"/>
                  </a:lnTo>
                  <a:lnTo>
                    <a:pt x="165" y="493"/>
                  </a:lnTo>
                  <a:lnTo>
                    <a:pt x="166" y="496"/>
                  </a:lnTo>
                  <a:lnTo>
                    <a:pt x="166" y="499"/>
                  </a:lnTo>
                  <a:lnTo>
                    <a:pt x="166" y="502"/>
                  </a:lnTo>
                  <a:lnTo>
                    <a:pt x="160" y="503"/>
                  </a:lnTo>
                  <a:lnTo>
                    <a:pt x="153" y="501"/>
                  </a:lnTo>
                  <a:lnTo>
                    <a:pt x="147" y="500"/>
                  </a:lnTo>
                  <a:lnTo>
                    <a:pt x="141" y="501"/>
                  </a:lnTo>
                  <a:lnTo>
                    <a:pt x="146" y="505"/>
                  </a:lnTo>
                  <a:lnTo>
                    <a:pt x="153" y="508"/>
                  </a:lnTo>
                  <a:lnTo>
                    <a:pt x="161" y="511"/>
                  </a:lnTo>
                  <a:lnTo>
                    <a:pt x="170" y="513"/>
                  </a:lnTo>
                  <a:lnTo>
                    <a:pt x="170" y="516"/>
                  </a:lnTo>
                  <a:lnTo>
                    <a:pt x="171" y="518"/>
                  </a:lnTo>
                  <a:lnTo>
                    <a:pt x="171" y="521"/>
                  </a:lnTo>
                  <a:lnTo>
                    <a:pt x="172" y="525"/>
                  </a:lnTo>
                  <a:lnTo>
                    <a:pt x="167" y="527"/>
                  </a:lnTo>
                  <a:lnTo>
                    <a:pt x="160" y="526"/>
                  </a:lnTo>
                  <a:lnTo>
                    <a:pt x="153" y="525"/>
                  </a:lnTo>
                  <a:lnTo>
                    <a:pt x="149" y="523"/>
                  </a:lnTo>
                  <a:lnTo>
                    <a:pt x="152" y="526"/>
                  </a:lnTo>
                  <a:lnTo>
                    <a:pt x="156" y="529"/>
                  </a:lnTo>
                  <a:lnTo>
                    <a:pt x="162" y="532"/>
                  </a:lnTo>
                  <a:lnTo>
                    <a:pt x="174" y="537"/>
                  </a:lnTo>
                  <a:lnTo>
                    <a:pt x="174" y="539"/>
                  </a:lnTo>
                  <a:lnTo>
                    <a:pt x="174" y="541"/>
                  </a:lnTo>
                  <a:lnTo>
                    <a:pt x="174" y="543"/>
                  </a:lnTo>
                  <a:lnTo>
                    <a:pt x="175" y="545"/>
                  </a:lnTo>
                  <a:lnTo>
                    <a:pt x="169" y="545"/>
                  </a:lnTo>
                  <a:lnTo>
                    <a:pt x="164" y="545"/>
                  </a:lnTo>
                  <a:lnTo>
                    <a:pt x="158" y="545"/>
                  </a:lnTo>
                  <a:lnTo>
                    <a:pt x="152" y="545"/>
                  </a:lnTo>
                  <a:lnTo>
                    <a:pt x="161" y="548"/>
                  </a:lnTo>
                  <a:lnTo>
                    <a:pt x="170" y="551"/>
                  </a:lnTo>
                  <a:lnTo>
                    <a:pt x="177" y="558"/>
                  </a:lnTo>
                  <a:lnTo>
                    <a:pt x="179" y="570"/>
                  </a:lnTo>
                  <a:lnTo>
                    <a:pt x="174" y="569"/>
                  </a:lnTo>
                  <a:lnTo>
                    <a:pt x="169" y="569"/>
                  </a:lnTo>
                  <a:lnTo>
                    <a:pt x="163" y="568"/>
                  </a:lnTo>
                  <a:lnTo>
                    <a:pt x="158" y="568"/>
                  </a:lnTo>
                  <a:lnTo>
                    <a:pt x="158" y="568"/>
                  </a:lnTo>
                  <a:lnTo>
                    <a:pt x="158" y="569"/>
                  </a:lnTo>
                  <a:lnTo>
                    <a:pt x="157" y="569"/>
                  </a:lnTo>
                  <a:lnTo>
                    <a:pt x="157" y="570"/>
                  </a:lnTo>
                  <a:lnTo>
                    <a:pt x="164" y="572"/>
                  </a:lnTo>
                  <a:lnTo>
                    <a:pt x="170" y="575"/>
                  </a:lnTo>
                  <a:lnTo>
                    <a:pt x="176" y="578"/>
                  </a:lnTo>
                  <a:lnTo>
                    <a:pt x="183" y="581"/>
                  </a:lnTo>
                  <a:lnTo>
                    <a:pt x="183" y="582"/>
                  </a:lnTo>
                  <a:lnTo>
                    <a:pt x="183" y="583"/>
                  </a:lnTo>
                  <a:lnTo>
                    <a:pt x="183" y="585"/>
                  </a:lnTo>
                  <a:lnTo>
                    <a:pt x="184" y="586"/>
                  </a:lnTo>
                  <a:lnTo>
                    <a:pt x="180" y="586"/>
                  </a:lnTo>
                  <a:lnTo>
                    <a:pt x="175" y="586"/>
                  </a:lnTo>
                  <a:lnTo>
                    <a:pt x="171" y="586"/>
                  </a:lnTo>
                  <a:lnTo>
                    <a:pt x="167" y="586"/>
                  </a:lnTo>
                  <a:lnTo>
                    <a:pt x="167" y="587"/>
                  </a:lnTo>
                  <a:lnTo>
                    <a:pt x="168" y="588"/>
                  </a:lnTo>
                  <a:lnTo>
                    <a:pt x="168" y="590"/>
                  </a:lnTo>
                  <a:lnTo>
                    <a:pt x="168" y="591"/>
                  </a:lnTo>
                  <a:lnTo>
                    <a:pt x="173" y="592"/>
                  </a:lnTo>
                  <a:lnTo>
                    <a:pt x="178" y="594"/>
                  </a:lnTo>
                  <a:lnTo>
                    <a:pt x="183" y="595"/>
                  </a:lnTo>
                  <a:lnTo>
                    <a:pt x="188" y="597"/>
                  </a:lnTo>
                  <a:lnTo>
                    <a:pt x="189" y="601"/>
                  </a:lnTo>
                  <a:lnTo>
                    <a:pt x="189" y="605"/>
                  </a:lnTo>
                  <a:lnTo>
                    <a:pt x="189" y="608"/>
                  </a:lnTo>
                  <a:lnTo>
                    <a:pt x="189" y="612"/>
                  </a:lnTo>
                  <a:lnTo>
                    <a:pt x="182" y="611"/>
                  </a:lnTo>
                  <a:lnTo>
                    <a:pt x="176" y="610"/>
                  </a:lnTo>
                  <a:lnTo>
                    <a:pt x="169" y="610"/>
                  </a:lnTo>
                  <a:lnTo>
                    <a:pt x="162" y="609"/>
                  </a:lnTo>
                  <a:lnTo>
                    <a:pt x="162" y="610"/>
                  </a:lnTo>
                  <a:lnTo>
                    <a:pt x="162" y="610"/>
                  </a:lnTo>
                  <a:lnTo>
                    <a:pt x="162" y="611"/>
                  </a:lnTo>
                  <a:lnTo>
                    <a:pt x="161" y="612"/>
                  </a:lnTo>
                  <a:lnTo>
                    <a:pt x="164" y="614"/>
                  </a:lnTo>
                  <a:lnTo>
                    <a:pt x="167" y="615"/>
                  </a:lnTo>
                  <a:lnTo>
                    <a:pt x="170" y="616"/>
                  </a:lnTo>
                  <a:lnTo>
                    <a:pt x="172" y="617"/>
                  </a:lnTo>
                  <a:lnTo>
                    <a:pt x="176" y="618"/>
                  </a:lnTo>
                  <a:lnTo>
                    <a:pt x="180" y="619"/>
                  </a:lnTo>
                  <a:lnTo>
                    <a:pt x="185" y="621"/>
                  </a:lnTo>
                  <a:lnTo>
                    <a:pt x="193" y="623"/>
                  </a:lnTo>
                  <a:lnTo>
                    <a:pt x="194" y="625"/>
                  </a:lnTo>
                  <a:lnTo>
                    <a:pt x="195" y="627"/>
                  </a:lnTo>
                  <a:lnTo>
                    <a:pt x="195" y="630"/>
                  </a:lnTo>
                  <a:lnTo>
                    <a:pt x="194" y="634"/>
                  </a:lnTo>
                  <a:lnTo>
                    <a:pt x="190" y="635"/>
                  </a:lnTo>
                  <a:lnTo>
                    <a:pt x="187" y="635"/>
                  </a:lnTo>
                  <a:lnTo>
                    <a:pt x="183" y="635"/>
                  </a:lnTo>
                  <a:lnTo>
                    <a:pt x="180" y="636"/>
                  </a:lnTo>
                  <a:lnTo>
                    <a:pt x="180" y="636"/>
                  </a:lnTo>
                  <a:lnTo>
                    <a:pt x="180" y="637"/>
                  </a:lnTo>
                  <a:lnTo>
                    <a:pt x="179" y="637"/>
                  </a:lnTo>
                  <a:lnTo>
                    <a:pt x="179" y="638"/>
                  </a:lnTo>
                  <a:lnTo>
                    <a:pt x="186" y="641"/>
                  </a:lnTo>
                  <a:lnTo>
                    <a:pt x="196" y="646"/>
                  </a:lnTo>
                  <a:lnTo>
                    <a:pt x="203" y="654"/>
                  </a:lnTo>
                  <a:lnTo>
                    <a:pt x="206" y="664"/>
                  </a:lnTo>
                  <a:lnTo>
                    <a:pt x="202" y="665"/>
                  </a:lnTo>
                  <a:lnTo>
                    <a:pt x="197" y="667"/>
                  </a:lnTo>
                  <a:lnTo>
                    <a:pt x="192" y="668"/>
                  </a:lnTo>
                  <a:lnTo>
                    <a:pt x="188" y="670"/>
                  </a:lnTo>
                  <a:lnTo>
                    <a:pt x="200" y="672"/>
                  </a:lnTo>
                  <a:lnTo>
                    <a:pt x="212" y="674"/>
                  </a:lnTo>
                  <a:lnTo>
                    <a:pt x="224" y="676"/>
                  </a:lnTo>
                  <a:lnTo>
                    <a:pt x="237" y="677"/>
                  </a:lnTo>
                  <a:lnTo>
                    <a:pt x="249" y="680"/>
                  </a:lnTo>
                  <a:lnTo>
                    <a:pt x="262" y="681"/>
                  </a:lnTo>
                  <a:lnTo>
                    <a:pt x="276" y="683"/>
                  </a:lnTo>
                  <a:lnTo>
                    <a:pt x="289" y="686"/>
                  </a:lnTo>
                  <a:lnTo>
                    <a:pt x="288" y="687"/>
                  </a:lnTo>
                  <a:lnTo>
                    <a:pt x="287" y="687"/>
                  </a:lnTo>
                  <a:lnTo>
                    <a:pt x="284" y="688"/>
                  </a:lnTo>
                  <a:lnTo>
                    <a:pt x="280" y="688"/>
                  </a:lnTo>
                  <a:lnTo>
                    <a:pt x="272" y="688"/>
                  </a:lnTo>
                  <a:lnTo>
                    <a:pt x="260" y="688"/>
                  </a:lnTo>
                  <a:lnTo>
                    <a:pt x="245" y="689"/>
                  </a:lnTo>
                  <a:lnTo>
                    <a:pt x="225" y="689"/>
                  </a:lnTo>
                  <a:lnTo>
                    <a:pt x="225" y="690"/>
                  </a:lnTo>
                  <a:lnTo>
                    <a:pt x="225" y="691"/>
                  </a:lnTo>
                  <a:lnTo>
                    <a:pt x="225" y="692"/>
                  </a:lnTo>
                  <a:lnTo>
                    <a:pt x="225" y="693"/>
                  </a:lnTo>
                  <a:lnTo>
                    <a:pt x="236" y="693"/>
                  </a:lnTo>
                  <a:lnTo>
                    <a:pt x="246" y="694"/>
                  </a:lnTo>
                  <a:lnTo>
                    <a:pt x="257" y="695"/>
                  </a:lnTo>
                  <a:lnTo>
                    <a:pt x="269" y="695"/>
                  </a:lnTo>
                  <a:lnTo>
                    <a:pt x="280" y="696"/>
                  </a:lnTo>
                  <a:lnTo>
                    <a:pt x="290" y="697"/>
                  </a:lnTo>
                  <a:lnTo>
                    <a:pt x="301" y="698"/>
                  </a:lnTo>
                  <a:lnTo>
                    <a:pt x="312" y="699"/>
                  </a:lnTo>
                  <a:lnTo>
                    <a:pt x="323" y="700"/>
                  </a:lnTo>
                  <a:lnTo>
                    <a:pt x="334" y="701"/>
                  </a:lnTo>
                  <a:lnTo>
                    <a:pt x="347" y="702"/>
                  </a:lnTo>
                  <a:lnTo>
                    <a:pt x="358" y="703"/>
                  </a:lnTo>
                  <a:lnTo>
                    <a:pt x="369" y="704"/>
                  </a:lnTo>
                  <a:lnTo>
                    <a:pt x="380" y="705"/>
                  </a:lnTo>
                  <a:lnTo>
                    <a:pt x="391" y="707"/>
                  </a:lnTo>
                  <a:lnTo>
                    <a:pt x="402" y="708"/>
                  </a:lnTo>
                  <a:lnTo>
                    <a:pt x="402" y="709"/>
                  </a:lnTo>
                  <a:lnTo>
                    <a:pt x="402" y="710"/>
                  </a:lnTo>
                  <a:lnTo>
                    <a:pt x="402" y="711"/>
                  </a:lnTo>
                  <a:lnTo>
                    <a:pt x="402" y="712"/>
                  </a:lnTo>
                  <a:lnTo>
                    <a:pt x="388" y="712"/>
                  </a:lnTo>
                  <a:lnTo>
                    <a:pt x="373" y="712"/>
                  </a:lnTo>
                  <a:lnTo>
                    <a:pt x="359" y="713"/>
                  </a:lnTo>
                  <a:lnTo>
                    <a:pt x="345" y="713"/>
                  </a:lnTo>
                  <a:lnTo>
                    <a:pt x="329" y="714"/>
                  </a:lnTo>
                  <a:lnTo>
                    <a:pt x="315" y="714"/>
                  </a:lnTo>
                  <a:lnTo>
                    <a:pt x="301" y="715"/>
                  </a:lnTo>
                  <a:lnTo>
                    <a:pt x="287" y="715"/>
                  </a:lnTo>
                  <a:lnTo>
                    <a:pt x="273" y="716"/>
                  </a:lnTo>
                  <a:lnTo>
                    <a:pt x="258" y="717"/>
                  </a:lnTo>
                  <a:lnTo>
                    <a:pt x="244" y="718"/>
                  </a:lnTo>
                  <a:lnTo>
                    <a:pt x="230" y="719"/>
                  </a:lnTo>
                  <a:lnTo>
                    <a:pt x="216" y="721"/>
                  </a:lnTo>
                  <a:lnTo>
                    <a:pt x="202" y="722"/>
                  </a:lnTo>
                  <a:lnTo>
                    <a:pt x="187" y="723"/>
                  </a:lnTo>
                  <a:lnTo>
                    <a:pt x="173" y="725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186"/>
            <p:cNvSpPr>
              <a:spLocks/>
            </p:cNvSpPr>
            <p:nvPr/>
          </p:nvSpPr>
          <p:spPr bwMode="auto">
            <a:xfrm>
              <a:off x="2475" y="3546"/>
              <a:ext cx="221" cy="94"/>
            </a:xfrm>
            <a:custGeom>
              <a:avLst/>
              <a:gdLst/>
              <a:ahLst/>
              <a:cxnLst>
                <a:cxn ang="0">
                  <a:pos x="63" y="94"/>
                </a:cxn>
                <a:cxn ang="0">
                  <a:pos x="45" y="90"/>
                </a:cxn>
                <a:cxn ang="0">
                  <a:pos x="32" y="87"/>
                </a:cxn>
                <a:cxn ang="0">
                  <a:pos x="22" y="85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7" y="80"/>
                </a:cxn>
                <a:cxn ang="0">
                  <a:pos x="3" y="79"/>
                </a:cxn>
                <a:cxn ang="0">
                  <a:pos x="0" y="78"/>
                </a:cxn>
                <a:cxn ang="0">
                  <a:pos x="8" y="79"/>
                </a:cxn>
                <a:cxn ang="0">
                  <a:pos x="17" y="79"/>
                </a:cxn>
                <a:cxn ang="0">
                  <a:pos x="25" y="80"/>
                </a:cxn>
                <a:cxn ang="0">
                  <a:pos x="34" y="80"/>
                </a:cxn>
                <a:cxn ang="0">
                  <a:pos x="42" y="81"/>
                </a:cxn>
                <a:cxn ang="0">
                  <a:pos x="51" y="81"/>
                </a:cxn>
                <a:cxn ang="0">
                  <a:pos x="60" y="82"/>
                </a:cxn>
                <a:cxn ang="0">
                  <a:pos x="69" y="82"/>
                </a:cxn>
                <a:cxn ang="0">
                  <a:pos x="87" y="73"/>
                </a:cxn>
                <a:cxn ang="0">
                  <a:pos x="106" y="61"/>
                </a:cxn>
                <a:cxn ang="0">
                  <a:pos x="125" y="48"/>
                </a:cxn>
                <a:cxn ang="0">
                  <a:pos x="146" y="34"/>
                </a:cxn>
                <a:cxn ang="0">
                  <a:pos x="165" y="22"/>
                </a:cxn>
                <a:cxn ang="0">
                  <a:pos x="183" y="10"/>
                </a:cxn>
                <a:cxn ang="0">
                  <a:pos x="201" y="3"/>
                </a:cxn>
                <a:cxn ang="0">
                  <a:pos x="219" y="0"/>
                </a:cxn>
                <a:cxn ang="0">
                  <a:pos x="220" y="1"/>
                </a:cxn>
                <a:cxn ang="0">
                  <a:pos x="220" y="1"/>
                </a:cxn>
                <a:cxn ang="0">
                  <a:pos x="220" y="2"/>
                </a:cxn>
                <a:cxn ang="0">
                  <a:pos x="221" y="3"/>
                </a:cxn>
                <a:cxn ang="0">
                  <a:pos x="218" y="5"/>
                </a:cxn>
                <a:cxn ang="0">
                  <a:pos x="215" y="8"/>
                </a:cxn>
                <a:cxn ang="0">
                  <a:pos x="207" y="12"/>
                </a:cxn>
                <a:cxn ang="0">
                  <a:pos x="192" y="18"/>
                </a:cxn>
                <a:cxn ang="0">
                  <a:pos x="178" y="29"/>
                </a:cxn>
                <a:cxn ang="0">
                  <a:pos x="163" y="40"/>
                </a:cxn>
                <a:cxn ang="0">
                  <a:pos x="147" y="52"/>
                </a:cxn>
                <a:cxn ang="0">
                  <a:pos x="130" y="64"/>
                </a:cxn>
                <a:cxn ang="0">
                  <a:pos x="112" y="75"/>
                </a:cxn>
                <a:cxn ang="0">
                  <a:pos x="95" y="84"/>
                </a:cxn>
                <a:cxn ang="0">
                  <a:pos x="79" y="91"/>
                </a:cxn>
                <a:cxn ang="0">
                  <a:pos x="63" y="94"/>
                </a:cxn>
              </a:cxnLst>
              <a:rect l="0" t="0" r="r" b="b"/>
              <a:pathLst>
                <a:path w="221" h="94">
                  <a:moveTo>
                    <a:pt x="63" y="94"/>
                  </a:moveTo>
                  <a:lnTo>
                    <a:pt x="45" y="90"/>
                  </a:lnTo>
                  <a:lnTo>
                    <a:pt x="32" y="87"/>
                  </a:lnTo>
                  <a:lnTo>
                    <a:pt x="22" y="85"/>
                  </a:lnTo>
                  <a:lnTo>
                    <a:pt x="15" y="83"/>
                  </a:lnTo>
                  <a:lnTo>
                    <a:pt x="10" y="82"/>
                  </a:lnTo>
                  <a:lnTo>
                    <a:pt x="7" y="80"/>
                  </a:lnTo>
                  <a:lnTo>
                    <a:pt x="3" y="79"/>
                  </a:lnTo>
                  <a:lnTo>
                    <a:pt x="0" y="78"/>
                  </a:lnTo>
                  <a:lnTo>
                    <a:pt x="8" y="79"/>
                  </a:lnTo>
                  <a:lnTo>
                    <a:pt x="17" y="79"/>
                  </a:lnTo>
                  <a:lnTo>
                    <a:pt x="25" y="80"/>
                  </a:lnTo>
                  <a:lnTo>
                    <a:pt x="34" y="80"/>
                  </a:lnTo>
                  <a:lnTo>
                    <a:pt x="42" y="81"/>
                  </a:lnTo>
                  <a:lnTo>
                    <a:pt x="51" y="81"/>
                  </a:lnTo>
                  <a:lnTo>
                    <a:pt x="60" y="82"/>
                  </a:lnTo>
                  <a:lnTo>
                    <a:pt x="69" y="82"/>
                  </a:lnTo>
                  <a:lnTo>
                    <a:pt x="87" y="73"/>
                  </a:lnTo>
                  <a:lnTo>
                    <a:pt x="106" y="61"/>
                  </a:lnTo>
                  <a:lnTo>
                    <a:pt x="125" y="48"/>
                  </a:lnTo>
                  <a:lnTo>
                    <a:pt x="146" y="34"/>
                  </a:lnTo>
                  <a:lnTo>
                    <a:pt x="165" y="22"/>
                  </a:lnTo>
                  <a:lnTo>
                    <a:pt x="183" y="10"/>
                  </a:lnTo>
                  <a:lnTo>
                    <a:pt x="201" y="3"/>
                  </a:lnTo>
                  <a:lnTo>
                    <a:pt x="219" y="0"/>
                  </a:lnTo>
                  <a:lnTo>
                    <a:pt x="220" y="1"/>
                  </a:lnTo>
                  <a:lnTo>
                    <a:pt x="220" y="1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18" y="5"/>
                  </a:lnTo>
                  <a:lnTo>
                    <a:pt x="215" y="8"/>
                  </a:lnTo>
                  <a:lnTo>
                    <a:pt x="207" y="12"/>
                  </a:lnTo>
                  <a:lnTo>
                    <a:pt x="192" y="18"/>
                  </a:lnTo>
                  <a:lnTo>
                    <a:pt x="178" y="29"/>
                  </a:lnTo>
                  <a:lnTo>
                    <a:pt x="163" y="40"/>
                  </a:lnTo>
                  <a:lnTo>
                    <a:pt x="147" y="52"/>
                  </a:lnTo>
                  <a:lnTo>
                    <a:pt x="130" y="64"/>
                  </a:lnTo>
                  <a:lnTo>
                    <a:pt x="112" y="75"/>
                  </a:lnTo>
                  <a:lnTo>
                    <a:pt x="95" y="84"/>
                  </a:lnTo>
                  <a:lnTo>
                    <a:pt x="79" y="91"/>
                  </a:lnTo>
                  <a:lnTo>
                    <a:pt x="6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187"/>
            <p:cNvSpPr>
              <a:spLocks/>
            </p:cNvSpPr>
            <p:nvPr/>
          </p:nvSpPr>
          <p:spPr bwMode="auto">
            <a:xfrm>
              <a:off x="3578" y="2885"/>
              <a:ext cx="274" cy="738"/>
            </a:xfrm>
            <a:custGeom>
              <a:avLst/>
              <a:gdLst/>
              <a:ahLst/>
              <a:cxnLst>
                <a:cxn ang="0">
                  <a:pos x="32" y="696"/>
                </a:cxn>
                <a:cxn ang="0">
                  <a:pos x="50" y="633"/>
                </a:cxn>
                <a:cxn ang="0">
                  <a:pos x="65" y="572"/>
                </a:cxn>
                <a:cxn ang="0">
                  <a:pos x="49" y="605"/>
                </a:cxn>
                <a:cxn ang="0">
                  <a:pos x="29" y="666"/>
                </a:cxn>
                <a:cxn ang="0">
                  <a:pos x="18" y="707"/>
                </a:cxn>
                <a:cxn ang="0">
                  <a:pos x="14" y="719"/>
                </a:cxn>
                <a:cxn ang="0">
                  <a:pos x="23" y="649"/>
                </a:cxn>
                <a:cxn ang="0">
                  <a:pos x="64" y="543"/>
                </a:cxn>
                <a:cxn ang="0">
                  <a:pos x="67" y="518"/>
                </a:cxn>
                <a:cxn ang="0">
                  <a:pos x="35" y="586"/>
                </a:cxn>
                <a:cxn ang="0">
                  <a:pos x="11" y="661"/>
                </a:cxn>
                <a:cxn ang="0">
                  <a:pos x="5" y="681"/>
                </a:cxn>
                <a:cxn ang="0">
                  <a:pos x="2" y="677"/>
                </a:cxn>
                <a:cxn ang="0">
                  <a:pos x="0" y="661"/>
                </a:cxn>
                <a:cxn ang="0">
                  <a:pos x="29" y="586"/>
                </a:cxn>
                <a:cxn ang="0">
                  <a:pos x="60" y="513"/>
                </a:cxn>
                <a:cxn ang="0">
                  <a:pos x="86" y="438"/>
                </a:cxn>
                <a:cxn ang="0">
                  <a:pos x="121" y="357"/>
                </a:cxn>
                <a:cxn ang="0">
                  <a:pos x="156" y="275"/>
                </a:cxn>
                <a:cxn ang="0">
                  <a:pos x="191" y="194"/>
                </a:cxn>
                <a:cxn ang="0">
                  <a:pos x="226" y="113"/>
                </a:cxn>
                <a:cxn ang="0">
                  <a:pos x="259" y="32"/>
                </a:cxn>
                <a:cxn ang="0">
                  <a:pos x="273" y="2"/>
                </a:cxn>
                <a:cxn ang="0">
                  <a:pos x="270" y="27"/>
                </a:cxn>
                <a:cxn ang="0">
                  <a:pos x="255" y="67"/>
                </a:cxn>
                <a:cxn ang="0">
                  <a:pos x="235" y="106"/>
                </a:cxn>
                <a:cxn ang="0">
                  <a:pos x="210" y="166"/>
                </a:cxn>
                <a:cxn ang="0">
                  <a:pos x="212" y="176"/>
                </a:cxn>
                <a:cxn ang="0">
                  <a:pos x="228" y="149"/>
                </a:cxn>
                <a:cxn ang="0">
                  <a:pos x="243" y="117"/>
                </a:cxn>
                <a:cxn ang="0">
                  <a:pos x="257" y="86"/>
                </a:cxn>
                <a:cxn ang="0">
                  <a:pos x="265" y="82"/>
                </a:cxn>
                <a:cxn ang="0">
                  <a:pos x="258" y="109"/>
                </a:cxn>
                <a:cxn ang="0">
                  <a:pos x="213" y="196"/>
                </a:cxn>
                <a:cxn ang="0">
                  <a:pos x="174" y="288"/>
                </a:cxn>
                <a:cxn ang="0">
                  <a:pos x="174" y="298"/>
                </a:cxn>
                <a:cxn ang="0">
                  <a:pos x="182" y="282"/>
                </a:cxn>
                <a:cxn ang="0">
                  <a:pos x="201" y="251"/>
                </a:cxn>
                <a:cxn ang="0">
                  <a:pos x="225" y="200"/>
                </a:cxn>
                <a:cxn ang="0">
                  <a:pos x="248" y="151"/>
                </a:cxn>
                <a:cxn ang="0">
                  <a:pos x="265" y="117"/>
                </a:cxn>
                <a:cxn ang="0">
                  <a:pos x="269" y="117"/>
                </a:cxn>
                <a:cxn ang="0">
                  <a:pos x="238" y="191"/>
                </a:cxn>
                <a:cxn ang="0">
                  <a:pos x="205" y="265"/>
                </a:cxn>
                <a:cxn ang="0">
                  <a:pos x="174" y="339"/>
                </a:cxn>
                <a:cxn ang="0">
                  <a:pos x="143" y="413"/>
                </a:cxn>
                <a:cxn ang="0">
                  <a:pos x="114" y="488"/>
                </a:cxn>
                <a:cxn ang="0">
                  <a:pos x="88" y="562"/>
                </a:cxn>
                <a:cxn ang="0">
                  <a:pos x="60" y="639"/>
                </a:cxn>
                <a:cxn ang="0">
                  <a:pos x="29" y="731"/>
                </a:cxn>
                <a:cxn ang="0">
                  <a:pos x="25" y="736"/>
                </a:cxn>
              </a:cxnLst>
              <a:rect l="0" t="0" r="r" b="b"/>
              <a:pathLst>
                <a:path w="274" h="738">
                  <a:moveTo>
                    <a:pt x="24" y="738"/>
                  </a:moveTo>
                  <a:lnTo>
                    <a:pt x="27" y="717"/>
                  </a:lnTo>
                  <a:lnTo>
                    <a:pt x="32" y="696"/>
                  </a:lnTo>
                  <a:lnTo>
                    <a:pt x="38" y="674"/>
                  </a:lnTo>
                  <a:lnTo>
                    <a:pt x="44" y="653"/>
                  </a:lnTo>
                  <a:lnTo>
                    <a:pt x="50" y="633"/>
                  </a:lnTo>
                  <a:lnTo>
                    <a:pt x="56" y="613"/>
                  </a:lnTo>
                  <a:lnTo>
                    <a:pt x="61" y="592"/>
                  </a:lnTo>
                  <a:lnTo>
                    <a:pt x="65" y="572"/>
                  </a:lnTo>
                  <a:lnTo>
                    <a:pt x="60" y="583"/>
                  </a:lnTo>
                  <a:lnTo>
                    <a:pt x="55" y="593"/>
                  </a:lnTo>
                  <a:lnTo>
                    <a:pt x="49" y="605"/>
                  </a:lnTo>
                  <a:lnTo>
                    <a:pt x="44" y="616"/>
                  </a:lnTo>
                  <a:lnTo>
                    <a:pt x="36" y="643"/>
                  </a:lnTo>
                  <a:lnTo>
                    <a:pt x="29" y="666"/>
                  </a:lnTo>
                  <a:lnTo>
                    <a:pt x="24" y="684"/>
                  </a:lnTo>
                  <a:lnTo>
                    <a:pt x="21" y="698"/>
                  </a:lnTo>
                  <a:lnTo>
                    <a:pt x="18" y="707"/>
                  </a:lnTo>
                  <a:lnTo>
                    <a:pt x="16" y="714"/>
                  </a:lnTo>
                  <a:lnTo>
                    <a:pt x="15" y="718"/>
                  </a:lnTo>
                  <a:lnTo>
                    <a:pt x="14" y="719"/>
                  </a:lnTo>
                  <a:lnTo>
                    <a:pt x="10" y="706"/>
                  </a:lnTo>
                  <a:lnTo>
                    <a:pt x="13" y="682"/>
                  </a:lnTo>
                  <a:lnTo>
                    <a:pt x="23" y="649"/>
                  </a:lnTo>
                  <a:lnTo>
                    <a:pt x="36" y="612"/>
                  </a:lnTo>
                  <a:lnTo>
                    <a:pt x="51" y="575"/>
                  </a:lnTo>
                  <a:lnTo>
                    <a:pt x="64" y="543"/>
                  </a:lnTo>
                  <a:lnTo>
                    <a:pt x="75" y="518"/>
                  </a:lnTo>
                  <a:lnTo>
                    <a:pt x="79" y="505"/>
                  </a:lnTo>
                  <a:lnTo>
                    <a:pt x="67" y="518"/>
                  </a:lnTo>
                  <a:lnTo>
                    <a:pt x="56" y="537"/>
                  </a:lnTo>
                  <a:lnTo>
                    <a:pt x="45" y="560"/>
                  </a:lnTo>
                  <a:lnTo>
                    <a:pt x="35" y="586"/>
                  </a:lnTo>
                  <a:lnTo>
                    <a:pt x="26" y="613"/>
                  </a:lnTo>
                  <a:lnTo>
                    <a:pt x="18" y="639"/>
                  </a:lnTo>
                  <a:lnTo>
                    <a:pt x="11" y="661"/>
                  </a:lnTo>
                  <a:lnTo>
                    <a:pt x="6" y="679"/>
                  </a:lnTo>
                  <a:lnTo>
                    <a:pt x="5" y="679"/>
                  </a:lnTo>
                  <a:lnTo>
                    <a:pt x="5" y="681"/>
                  </a:lnTo>
                  <a:lnTo>
                    <a:pt x="4" y="682"/>
                  </a:lnTo>
                  <a:lnTo>
                    <a:pt x="3" y="683"/>
                  </a:lnTo>
                  <a:lnTo>
                    <a:pt x="2" y="677"/>
                  </a:lnTo>
                  <a:lnTo>
                    <a:pt x="2" y="671"/>
                  </a:lnTo>
                  <a:lnTo>
                    <a:pt x="1" y="666"/>
                  </a:lnTo>
                  <a:lnTo>
                    <a:pt x="0" y="661"/>
                  </a:lnTo>
                  <a:lnTo>
                    <a:pt x="9" y="637"/>
                  </a:lnTo>
                  <a:lnTo>
                    <a:pt x="19" y="612"/>
                  </a:lnTo>
                  <a:lnTo>
                    <a:pt x="29" y="586"/>
                  </a:lnTo>
                  <a:lnTo>
                    <a:pt x="40" y="562"/>
                  </a:lnTo>
                  <a:lnTo>
                    <a:pt x="51" y="538"/>
                  </a:lnTo>
                  <a:lnTo>
                    <a:pt x="60" y="513"/>
                  </a:lnTo>
                  <a:lnTo>
                    <a:pt x="68" y="489"/>
                  </a:lnTo>
                  <a:lnTo>
                    <a:pt x="75" y="466"/>
                  </a:lnTo>
                  <a:lnTo>
                    <a:pt x="86" y="438"/>
                  </a:lnTo>
                  <a:lnTo>
                    <a:pt x="98" y="411"/>
                  </a:lnTo>
                  <a:lnTo>
                    <a:pt x="109" y="384"/>
                  </a:lnTo>
                  <a:lnTo>
                    <a:pt x="121" y="357"/>
                  </a:lnTo>
                  <a:lnTo>
                    <a:pt x="132" y="330"/>
                  </a:lnTo>
                  <a:lnTo>
                    <a:pt x="144" y="303"/>
                  </a:lnTo>
                  <a:lnTo>
                    <a:pt x="156" y="275"/>
                  </a:lnTo>
                  <a:lnTo>
                    <a:pt x="168" y="248"/>
                  </a:lnTo>
                  <a:lnTo>
                    <a:pt x="179" y="221"/>
                  </a:lnTo>
                  <a:lnTo>
                    <a:pt x="191" y="194"/>
                  </a:lnTo>
                  <a:lnTo>
                    <a:pt x="202" y="167"/>
                  </a:lnTo>
                  <a:lnTo>
                    <a:pt x="213" y="140"/>
                  </a:lnTo>
                  <a:lnTo>
                    <a:pt x="226" y="113"/>
                  </a:lnTo>
                  <a:lnTo>
                    <a:pt x="237" y="86"/>
                  </a:lnTo>
                  <a:lnTo>
                    <a:pt x="248" y="58"/>
                  </a:lnTo>
                  <a:lnTo>
                    <a:pt x="259" y="32"/>
                  </a:lnTo>
                  <a:lnTo>
                    <a:pt x="266" y="17"/>
                  </a:lnTo>
                  <a:lnTo>
                    <a:pt x="270" y="8"/>
                  </a:lnTo>
                  <a:lnTo>
                    <a:pt x="273" y="2"/>
                  </a:lnTo>
                  <a:lnTo>
                    <a:pt x="274" y="0"/>
                  </a:lnTo>
                  <a:lnTo>
                    <a:pt x="273" y="14"/>
                  </a:lnTo>
                  <a:lnTo>
                    <a:pt x="270" y="27"/>
                  </a:lnTo>
                  <a:lnTo>
                    <a:pt x="266" y="40"/>
                  </a:lnTo>
                  <a:lnTo>
                    <a:pt x="261" y="53"/>
                  </a:lnTo>
                  <a:lnTo>
                    <a:pt x="255" y="67"/>
                  </a:lnTo>
                  <a:lnTo>
                    <a:pt x="248" y="80"/>
                  </a:lnTo>
                  <a:lnTo>
                    <a:pt x="242" y="93"/>
                  </a:lnTo>
                  <a:lnTo>
                    <a:pt x="235" y="106"/>
                  </a:lnTo>
                  <a:lnTo>
                    <a:pt x="229" y="121"/>
                  </a:lnTo>
                  <a:lnTo>
                    <a:pt x="218" y="144"/>
                  </a:lnTo>
                  <a:lnTo>
                    <a:pt x="210" y="166"/>
                  </a:lnTo>
                  <a:lnTo>
                    <a:pt x="208" y="182"/>
                  </a:lnTo>
                  <a:lnTo>
                    <a:pt x="210" y="180"/>
                  </a:lnTo>
                  <a:lnTo>
                    <a:pt x="212" y="176"/>
                  </a:lnTo>
                  <a:lnTo>
                    <a:pt x="215" y="170"/>
                  </a:lnTo>
                  <a:lnTo>
                    <a:pt x="220" y="164"/>
                  </a:lnTo>
                  <a:lnTo>
                    <a:pt x="228" y="149"/>
                  </a:lnTo>
                  <a:lnTo>
                    <a:pt x="234" y="136"/>
                  </a:lnTo>
                  <a:lnTo>
                    <a:pt x="238" y="126"/>
                  </a:lnTo>
                  <a:lnTo>
                    <a:pt x="243" y="117"/>
                  </a:lnTo>
                  <a:lnTo>
                    <a:pt x="247" y="108"/>
                  </a:lnTo>
                  <a:lnTo>
                    <a:pt x="252" y="98"/>
                  </a:lnTo>
                  <a:lnTo>
                    <a:pt x="257" y="86"/>
                  </a:lnTo>
                  <a:lnTo>
                    <a:pt x="264" y="71"/>
                  </a:lnTo>
                  <a:lnTo>
                    <a:pt x="265" y="77"/>
                  </a:lnTo>
                  <a:lnTo>
                    <a:pt x="265" y="82"/>
                  </a:lnTo>
                  <a:lnTo>
                    <a:pt x="265" y="88"/>
                  </a:lnTo>
                  <a:lnTo>
                    <a:pt x="264" y="99"/>
                  </a:lnTo>
                  <a:lnTo>
                    <a:pt x="258" y="109"/>
                  </a:lnTo>
                  <a:lnTo>
                    <a:pt x="246" y="131"/>
                  </a:lnTo>
                  <a:lnTo>
                    <a:pt x="231" y="162"/>
                  </a:lnTo>
                  <a:lnTo>
                    <a:pt x="213" y="196"/>
                  </a:lnTo>
                  <a:lnTo>
                    <a:pt x="197" y="232"/>
                  </a:lnTo>
                  <a:lnTo>
                    <a:pt x="183" y="264"/>
                  </a:lnTo>
                  <a:lnTo>
                    <a:pt x="174" y="288"/>
                  </a:lnTo>
                  <a:lnTo>
                    <a:pt x="171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4"/>
                  </a:lnTo>
                  <a:lnTo>
                    <a:pt x="179" y="289"/>
                  </a:lnTo>
                  <a:lnTo>
                    <a:pt x="182" y="282"/>
                  </a:lnTo>
                  <a:lnTo>
                    <a:pt x="187" y="274"/>
                  </a:lnTo>
                  <a:lnTo>
                    <a:pt x="193" y="264"/>
                  </a:lnTo>
                  <a:lnTo>
                    <a:pt x="201" y="251"/>
                  </a:lnTo>
                  <a:lnTo>
                    <a:pt x="209" y="234"/>
                  </a:lnTo>
                  <a:lnTo>
                    <a:pt x="217" y="218"/>
                  </a:lnTo>
                  <a:lnTo>
                    <a:pt x="225" y="200"/>
                  </a:lnTo>
                  <a:lnTo>
                    <a:pt x="233" y="184"/>
                  </a:lnTo>
                  <a:lnTo>
                    <a:pt x="241" y="167"/>
                  </a:lnTo>
                  <a:lnTo>
                    <a:pt x="248" y="151"/>
                  </a:lnTo>
                  <a:lnTo>
                    <a:pt x="256" y="133"/>
                  </a:lnTo>
                  <a:lnTo>
                    <a:pt x="264" y="117"/>
                  </a:lnTo>
                  <a:lnTo>
                    <a:pt x="265" y="117"/>
                  </a:lnTo>
                  <a:lnTo>
                    <a:pt x="267" y="117"/>
                  </a:lnTo>
                  <a:lnTo>
                    <a:pt x="268" y="117"/>
                  </a:lnTo>
                  <a:lnTo>
                    <a:pt x="269" y="117"/>
                  </a:lnTo>
                  <a:lnTo>
                    <a:pt x="259" y="142"/>
                  </a:lnTo>
                  <a:lnTo>
                    <a:pt x="248" y="166"/>
                  </a:lnTo>
                  <a:lnTo>
                    <a:pt x="238" y="191"/>
                  </a:lnTo>
                  <a:lnTo>
                    <a:pt x="227" y="216"/>
                  </a:lnTo>
                  <a:lnTo>
                    <a:pt x="216" y="240"/>
                  </a:lnTo>
                  <a:lnTo>
                    <a:pt x="205" y="265"/>
                  </a:lnTo>
                  <a:lnTo>
                    <a:pt x="195" y="289"/>
                  </a:lnTo>
                  <a:lnTo>
                    <a:pt x="185" y="314"/>
                  </a:lnTo>
                  <a:lnTo>
                    <a:pt x="174" y="339"/>
                  </a:lnTo>
                  <a:lnTo>
                    <a:pt x="164" y="363"/>
                  </a:lnTo>
                  <a:lnTo>
                    <a:pt x="154" y="389"/>
                  </a:lnTo>
                  <a:lnTo>
                    <a:pt x="143" y="413"/>
                  </a:lnTo>
                  <a:lnTo>
                    <a:pt x="133" y="438"/>
                  </a:lnTo>
                  <a:lnTo>
                    <a:pt x="123" y="464"/>
                  </a:lnTo>
                  <a:lnTo>
                    <a:pt x="114" y="488"/>
                  </a:lnTo>
                  <a:lnTo>
                    <a:pt x="104" y="513"/>
                  </a:lnTo>
                  <a:lnTo>
                    <a:pt x="96" y="538"/>
                  </a:lnTo>
                  <a:lnTo>
                    <a:pt x="88" y="562"/>
                  </a:lnTo>
                  <a:lnTo>
                    <a:pt x="79" y="586"/>
                  </a:lnTo>
                  <a:lnTo>
                    <a:pt x="69" y="612"/>
                  </a:lnTo>
                  <a:lnTo>
                    <a:pt x="60" y="639"/>
                  </a:lnTo>
                  <a:lnTo>
                    <a:pt x="50" y="667"/>
                  </a:lnTo>
                  <a:lnTo>
                    <a:pt x="40" y="699"/>
                  </a:lnTo>
                  <a:lnTo>
                    <a:pt x="29" y="731"/>
                  </a:lnTo>
                  <a:lnTo>
                    <a:pt x="28" y="733"/>
                  </a:lnTo>
                  <a:lnTo>
                    <a:pt x="27" y="734"/>
                  </a:lnTo>
                  <a:lnTo>
                    <a:pt x="25" y="736"/>
                  </a:lnTo>
                  <a:lnTo>
                    <a:pt x="24" y="738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188"/>
            <p:cNvSpPr>
              <a:spLocks/>
            </p:cNvSpPr>
            <p:nvPr/>
          </p:nvSpPr>
          <p:spPr bwMode="auto">
            <a:xfrm>
              <a:off x="2507" y="3507"/>
              <a:ext cx="218" cy="102"/>
            </a:xfrm>
            <a:custGeom>
              <a:avLst/>
              <a:gdLst/>
              <a:ahLst/>
              <a:cxnLst>
                <a:cxn ang="0">
                  <a:pos x="1" y="102"/>
                </a:cxn>
                <a:cxn ang="0">
                  <a:pos x="1" y="101"/>
                </a:cxn>
                <a:cxn ang="0">
                  <a:pos x="1" y="101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18" y="97"/>
                </a:cxn>
                <a:cxn ang="0">
                  <a:pos x="35" y="94"/>
                </a:cxn>
                <a:cxn ang="0">
                  <a:pos x="50" y="89"/>
                </a:cxn>
                <a:cxn ang="0">
                  <a:pos x="64" y="83"/>
                </a:cxn>
                <a:cxn ang="0">
                  <a:pos x="78" y="76"/>
                </a:cxn>
                <a:cxn ang="0">
                  <a:pos x="91" y="67"/>
                </a:cxn>
                <a:cxn ang="0">
                  <a:pos x="106" y="55"/>
                </a:cxn>
                <a:cxn ang="0">
                  <a:pos x="120" y="42"/>
                </a:cxn>
                <a:cxn ang="0">
                  <a:pos x="131" y="35"/>
                </a:cxn>
                <a:cxn ang="0">
                  <a:pos x="141" y="28"/>
                </a:cxn>
                <a:cxn ang="0">
                  <a:pos x="153" y="21"/>
                </a:cxn>
                <a:cxn ang="0">
                  <a:pos x="164" y="15"/>
                </a:cxn>
                <a:cxn ang="0">
                  <a:pos x="177" y="9"/>
                </a:cxn>
                <a:cxn ang="0">
                  <a:pos x="189" y="4"/>
                </a:cxn>
                <a:cxn ang="0">
                  <a:pos x="202" y="1"/>
                </a:cxn>
                <a:cxn ang="0">
                  <a:pos x="215" y="0"/>
                </a:cxn>
                <a:cxn ang="0">
                  <a:pos x="216" y="1"/>
                </a:cxn>
                <a:cxn ang="0">
                  <a:pos x="217" y="2"/>
                </a:cxn>
                <a:cxn ang="0">
                  <a:pos x="217" y="3"/>
                </a:cxn>
                <a:cxn ang="0">
                  <a:pos x="218" y="4"/>
                </a:cxn>
                <a:cxn ang="0">
                  <a:pos x="215" y="6"/>
                </a:cxn>
                <a:cxn ang="0">
                  <a:pos x="209" y="9"/>
                </a:cxn>
                <a:cxn ang="0">
                  <a:pos x="200" y="12"/>
                </a:cxn>
                <a:cxn ang="0">
                  <a:pos x="190" y="16"/>
                </a:cxn>
                <a:cxn ang="0">
                  <a:pos x="181" y="20"/>
                </a:cxn>
                <a:cxn ang="0">
                  <a:pos x="172" y="24"/>
                </a:cxn>
                <a:cxn ang="0">
                  <a:pos x="164" y="27"/>
                </a:cxn>
                <a:cxn ang="0">
                  <a:pos x="161" y="28"/>
                </a:cxn>
                <a:cxn ang="0">
                  <a:pos x="148" y="37"/>
                </a:cxn>
                <a:cxn ang="0">
                  <a:pos x="136" y="46"/>
                </a:cxn>
                <a:cxn ang="0">
                  <a:pos x="123" y="55"/>
                </a:cxn>
                <a:cxn ang="0">
                  <a:pos x="110" y="65"/>
                </a:cxn>
                <a:cxn ang="0">
                  <a:pos x="97" y="75"/>
                </a:cxn>
                <a:cxn ang="0">
                  <a:pos x="84" y="84"/>
                </a:cxn>
                <a:cxn ang="0">
                  <a:pos x="71" y="92"/>
                </a:cxn>
                <a:cxn ang="0">
                  <a:pos x="58" y="99"/>
                </a:cxn>
                <a:cxn ang="0">
                  <a:pos x="50" y="100"/>
                </a:cxn>
                <a:cxn ang="0">
                  <a:pos x="43" y="101"/>
                </a:cxn>
                <a:cxn ang="0">
                  <a:pos x="37" y="101"/>
                </a:cxn>
                <a:cxn ang="0">
                  <a:pos x="32" y="102"/>
                </a:cxn>
                <a:cxn ang="0">
                  <a:pos x="27" y="102"/>
                </a:cxn>
                <a:cxn ang="0">
                  <a:pos x="19" y="102"/>
                </a:cxn>
                <a:cxn ang="0">
                  <a:pos x="11" y="102"/>
                </a:cxn>
                <a:cxn ang="0">
                  <a:pos x="1" y="102"/>
                </a:cxn>
              </a:cxnLst>
              <a:rect l="0" t="0" r="r" b="b"/>
              <a:pathLst>
                <a:path w="218" h="102">
                  <a:moveTo>
                    <a:pt x="1" y="102"/>
                  </a:moveTo>
                  <a:lnTo>
                    <a:pt x="1" y="101"/>
                  </a:lnTo>
                  <a:lnTo>
                    <a:pt x="1" y="101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8" y="97"/>
                  </a:lnTo>
                  <a:lnTo>
                    <a:pt x="35" y="94"/>
                  </a:lnTo>
                  <a:lnTo>
                    <a:pt x="50" y="89"/>
                  </a:lnTo>
                  <a:lnTo>
                    <a:pt x="64" y="83"/>
                  </a:lnTo>
                  <a:lnTo>
                    <a:pt x="78" y="76"/>
                  </a:lnTo>
                  <a:lnTo>
                    <a:pt x="91" y="67"/>
                  </a:lnTo>
                  <a:lnTo>
                    <a:pt x="106" y="55"/>
                  </a:lnTo>
                  <a:lnTo>
                    <a:pt x="120" y="42"/>
                  </a:lnTo>
                  <a:lnTo>
                    <a:pt x="131" y="35"/>
                  </a:lnTo>
                  <a:lnTo>
                    <a:pt x="141" y="28"/>
                  </a:lnTo>
                  <a:lnTo>
                    <a:pt x="153" y="21"/>
                  </a:lnTo>
                  <a:lnTo>
                    <a:pt x="164" y="15"/>
                  </a:lnTo>
                  <a:lnTo>
                    <a:pt x="177" y="9"/>
                  </a:lnTo>
                  <a:lnTo>
                    <a:pt x="189" y="4"/>
                  </a:lnTo>
                  <a:lnTo>
                    <a:pt x="202" y="1"/>
                  </a:lnTo>
                  <a:lnTo>
                    <a:pt x="215" y="0"/>
                  </a:lnTo>
                  <a:lnTo>
                    <a:pt x="216" y="1"/>
                  </a:lnTo>
                  <a:lnTo>
                    <a:pt x="217" y="2"/>
                  </a:lnTo>
                  <a:lnTo>
                    <a:pt x="217" y="3"/>
                  </a:lnTo>
                  <a:lnTo>
                    <a:pt x="218" y="4"/>
                  </a:lnTo>
                  <a:lnTo>
                    <a:pt x="215" y="6"/>
                  </a:lnTo>
                  <a:lnTo>
                    <a:pt x="209" y="9"/>
                  </a:lnTo>
                  <a:lnTo>
                    <a:pt x="200" y="12"/>
                  </a:lnTo>
                  <a:lnTo>
                    <a:pt x="190" y="16"/>
                  </a:lnTo>
                  <a:lnTo>
                    <a:pt x="181" y="20"/>
                  </a:lnTo>
                  <a:lnTo>
                    <a:pt x="172" y="24"/>
                  </a:lnTo>
                  <a:lnTo>
                    <a:pt x="164" y="27"/>
                  </a:lnTo>
                  <a:lnTo>
                    <a:pt x="161" y="28"/>
                  </a:lnTo>
                  <a:lnTo>
                    <a:pt x="148" y="37"/>
                  </a:lnTo>
                  <a:lnTo>
                    <a:pt x="136" y="46"/>
                  </a:lnTo>
                  <a:lnTo>
                    <a:pt x="123" y="55"/>
                  </a:lnTo>
                  <a:lnTo>
                    <a:pt x="110" y="65"/>
                  </a:lnTo>
                  <a:lnTo>
                    <a:pt x="97" y="75"/>
                  </a:lnTo>
                  <a:lnTo>
                    <a:pt x="84" y="84"/>
                  </a:lnTo>
                  <a:lnTo>
                    <a:pt x="71" y="92"/>
                  </a:lnTo>
                  <a:lnTo>
                    <a:pt x="58" y="99"/>
                  </a:lnTo>
                  <a:lnTo>
                    <a:pt x="50" y="100"/>
                  </a:lnTo>
                  <a:lnTo>
                    <a:pt x="43" y="101"/>
                  </a:lnTo>
                  <a:lnTo>
                    <a:pt x="37" y="101"/>
                  </a:lnTo>
                  <a:lnTo>
                    <a:pt x="32" y="102"/>
                  </a:lnTo>
                  <a:lnTo>
                    <a:pt x="27" y="102"/>
                  </a:lnTo>
                  <a:lnTo>
                    <a:pt x="19" y="102"/>
                  </a:lnTo>
                  <a:lnTo>
                    <a:pt x="11" y="102"/>
                  </a:lnTo>
                  <a:lnTo>
                    <a:pt x="1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189"/>
            <p:cNvSpPr>
              <a:spLocks/>
            </p:cNvSpPr>
            <p:nvPr/>
          </p:nvSpPr>
          <p:spPr bwMode="auto">
            <a:xfrm>
              <a:off x="2165" y="2807"/>
              <a:ext cx="191" cy="801"/>
            </a:xfrm>
            <a:custGeom>
              <a:avLst/>
              <a:gdLst/>
              <a:ahLst/>
              <a:cxnLst>
                <a:cxn ang="0">
                  <a:pos x="155" y="785"/>
                </a:cxn>
                <a:cxn ang="0">
                  <a:pos x="136" y="706"/>
                </a:cxn>
                <a:cxn ang="0">
                  <a:pos x="95" y="506"/>
                </a:cxn>
                <a:cxn ang="0">
                  <a:pos x="47" y="312"/>
                </a:cxn>
                <a:cxn ang="0">
                  <a:pos x="6" y="207"/>
                </a:cxn>
                <a:cxn ang="0">
                  <a:pos x="2" y="193"/>
                </a:cxn>
                <a:cxn ang="0">
                  <a:pos x="5" y="193"/>
                </a:cxn>
                <a:cxn ang="0">
                  <a:pos x="33" y="255"/>
                </a:cxn>
                <a:cxn ang="0">
                  <a:pos x="56" y="319"/>
                </a:cxn>
                <a:cxn ang="0">
                  <a:pos x="71" y="338"/>
                </a:cxn>
                <a:cxn ang="0">
                  <a:pos x="50" y="260"/>
                </a:cxn>
                <a:cxn ang="0">
                  <a:pos x="15" y="190"/>
                </a:cxn>
                <a:cxn ang="0">
                  <a:pos x="2" y="158"/>
                </a:cxn>
                <a:cxn ang="0">
                  <a:pos x="4" y="149"/>
                </a:cxn>
                <a:cxn ang="0">
                  <a:pos x="9" y="149"/>
                </a:cxn>
                <a:cxn ang="0">
                  <a:pos x="23" y="190"/>
                </a:cxn>
                <a:cxn ang="0">
                  <a:pos x="21" y="155"/>
                </a:cxn>
                <a:cxn ang="0">
                  <a:pos x="3" y="116"/>
                </a:cxn>
                <a:cxn ang="0">
                  <a:pos x="0" y="115"/>
                </a:cxn>
                <a:cxn ang="0">
                  <a:pos x="0" y="86"/>
                </a:cxn>
                <a:cxn ang="0">
                  <a:pos x="3" y="76"/>
                </a:cxn>
                <a:cxn ang="0">
                  <a:pos x="12" y="93"/>
                </a:cxn>
                <a:cxn ang="0">
                  <a:pos x="33" y="150"/>
                </a:cxn>
                <a:cxn ang="0">
                  <a:pos x="49" y="209"/>
                </a:cxn>
                <a:cxn ang="0">
                  <a:pos x="53" y="231"/>
                </a:cxn>
                <a:cxn ang="0">
                  <a:pos x="55" y="214"/>
                </a:cxn>
                <a:cxn ang="0">
                  <a:pos x="45" y="154"/>
                </a:cxn>
                <a:cxn ang="0">
                  <a:pos x="26" y="96"/>
                </a:cxn>
                <a:cxn ang="0">
                  <a:pos x="3" y="40"/>
                </a:cxn>
                <a:cxn ang="0">
                  <a:pos x="23" y="58"/>
                </a:cxn>
                <a:cxn ang="0">
                  <a:pos x="80" y="244"/>
                </a:cxn>
                <a:cxn ang="0">
                  <a:pos x="126" y="433"/>
                </a:cxn>
                <a:cxn ang="0">
                  <a:pos x="151" y="545"/>
                </a:cxn>
                <a:cxn ang="0">
                  <a:pos x="169" y="624"/>
                </a:cxn>
                <a:cxn ang="0">
                  <a:pos x="191" y="704"/>
                </a:cxn>
                <a:cxn ang="0">
                  <a:pos x="189" y="712"/>
                </a:cxn>
                <a:cxn ang="0">
                  <a:pos x="178" y="684"/>
                </a:cxn>
                <a:cxn ang="0">
                  <a:pos x="163" y="641"/>
                </a:cxn>
                <a:cxn ang="0">
                  <a:pos x="147" y="601"/>
                </a:cxn>
                <a:cxn ang="0">
                  <a:pos x="146" y="607"/>
                </a:cxn>
                <a:cxn ang="0">
                  <a:pos x="165" y="677"/>
                </a:cxn>
                <a:cxn ang="0">
                  <a:pos x="180" y="729"/>
                </a:cxn>
                <a:cxn ang="0">
                  <a:pos x="175" y="752"/>
                </a:cxn>
                <a:cxn ang="0">
                  <a:pos x="164" y="716"/>
                </a:cxn>
                <a:cxn ang="0">
                  <a:pos x="152" y="674"/>
                </a:cxn>
                <a:cxn ang="0">
                  <a:pos x="144" y="672"/>
                </a:cxn>
                <a:cxn ang="0">
                  <a:pos x="158" y="734"/>
                </a:cxn>
                <a:cxn ang="0">
                  <a:pos x="164" y="792"/>
                </a:cxn>
              </a:cxnLst>
              <a:rect l="0" t="0" r="r" b="b"/>
              <a:pathLst>
                <a:path w="191" h="801">
                  <a:moveTo>
                    <a:pt x="158" y="801"/>
                  </a:moveTo>
                  <a:lnTo>
                    <a:pt x="156" y="795"/>
                  </a:lnTo>
                  <a:lnTo>
                    <a:pt x="155" y="785"/>
                  </a:lnTo>
                  <a:lnTo>
                    <a:pt x="153" y="777"/>
                  </a:lnTo>
                  <a:lnTo>
                    <a:pt x="151" y="772"/>
                  </a:lnTo>
                  <a:lnTo>
                    <a:pt x="136" y="706"/>
                  </a:lnTo>
                  <a:lnTo>
                    <a:pt x="122" y="639"/>
                  </a:lnTo>
                  <a:lnTo>
                    <a:pt x="109" y="573"/>
                  </a:lnTo>
                  <a:lnTo>
                    <a:pt x="95" y="506"/>
                  </a:lnTo>
                  <a:lnTo>
                    <a:pt x="81" y="440"/>
                  </a:lnTo>
                  <a:lnTo>
                    <a:pt x="65" y="376"/>
                  </a:lnTo>
                  <a:lnTo>
                    <a:pt x="47" y="312"/>
                  </a:lnTo>
                  <a:lnTo>
                    <a:pt x="27" y="249"/>
                  </a:lnTo>
                  <a:lnTo>
                    <a:pt x="13" y="222"/>
                  </a:lnTo>
                  <a:lnTo>
                    <a:pt x="6" y="207"/>
                  </a:lnTo>
                  <a:lnTo>
                    <a:pt x="3" y="199"/>
                  </a:lnTo>
                  <a:lnTo>
                    <a:pt x="1" y="193"/>
                  </a:lnTo>
                  <a:lnTo>
                    <a:pt x="2" y="193"/>
                  </a:lnTo>
                  <a:lnTo>
                    <a:pt x="3" y="193"/>
                  </a:lnTo>
                  <a:lnTo>
                    <a:pt x="4" y="193"/>
                  </a:lnTo>
                  <a:lnTo>
                    <a:pt x="5" y="193"/>
                  </a:lnTo>
                  <a:lnTo>
                    <a:pt x="15" y="213"/>
                  </a:lnTo>
                  <a:lnTo>
                    <a:pt x="24" y="234"/>
                  </a:lnTo>
                  <a:lnTo>
                    <a:pt x="33" y="255"/>
                  </a:lnTo>
                  <a:lnTo>
                    <a:pt x="41" y="275"/>
                  </a:lnTo>
                  <a:lnTo>
                    <a:pt x="49" y="298"/>
                  </a:lnTo>
                  <a:lnTo>
                    <a:pt x="56" y="319"/>
                  </a:lnTo>
                  <a:lnTo>
                    <a:pt x="65" y="341"/>
                  </a:lnTo>
                  <a:lnTo>
                    <a:pt x="72" y="364"/>
                  </a:lnTo>
                  <a:lnTo>
                    <a:pt x="71" y="338"/>
                  </a:lnTo>
                  <a:lnTo>
                    <a:pt x="66" y="312"/>
                  </a:lnTo>
                  <a:lnTo>
                    <a:pt x="59" y="285"/>
                  </a:lnTo>
                  <a:lnTo>
                    <a:pt x="50" y="260"/>
                  </a:lnTo>
                  <a:lnTo>
                    <a:pt x="40" y="236"/>
                  </a:lnTo>
                  <a:lnTo>
                    <a:pt x="28" y="212"/>
                  </a:lnTo>
                  <a:lnTo>
                    <a:pt x="15" y="190"/>
                  </a:lnTo>
                  <a:lnTo>
                    <a:pt x="2" y="168"/>
                  </a:lnTo>
                  <a:lnTo>
                    <a:pt x="2" y="163"/>
                  </a:lnTo>
                  <a:lnTo>
                    <a:pt x="2" y="158"/>
                  </a:lnTo>
                  <a:lnTo>
                    <a:pt x="2" y="154"/>
                  </a:lnTo>
                  <a:lnTo>
                    <a:pt x="3" y="149"/>
                  </a:lnTo>
                  <a:lnTo>
                    <a:pt x="4" y="149"/>
                  </a:lnTo>
                  <a:lnTo>
                    <a:pt x="6" y="149"/>
                  </a:lnTo>
                  <a:lnTo>
                    <a:pt x="7" y="149"/>
                  </a:lnTo>
                  <a:lnTo>
                    <a:pt x="9" y="149"/>
                  </a:lnTo>
                  <a:lnTo>
                    <a:pt x="11" y="157"/>
                  </a:lnTo>
                  <a:lnTo>
                    <a:pt x="17" y="173"/>
                  </a:lnTo>
                  <a:lnTo>
                    <a:pt x="23" y="190"/>
                  </a:lnTo>
                  <a:lnTo>
                    <a:pt x="30" y="199"/>
                  </a:lnTo>
                  <a:lnTo>
                    <a:pt x="27" y="176"/>
                  </a:lnTo>
                  <a:lnTo>
                    <a:pt x="21" y="155"/>
                  </a:lnTo>
                  <a:lnTo>
                    <a:pt x="13" y="134"/>
                  </a:lnTo>
                  <a:lnTo>
                    <a:pt x="4" y="116"/>
                  </a:lnTo>
                  <a:lnTo>
                    <a:pt x="3" y="116"/>
                  </a:lnTo>
                  <a:lnTo>
                    <a:pt x="2" y="115"/>
                  </a:lnTo>
                  <a:lnTo>
                    <a:pt x="1" y="115"/>
                  </a:lnTo>
                  <a:lnTo>
                    <a:pt x="0" y="115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1" y="76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5" y="77"/>
                  </a:lnTo>
                  <a:lnTo>
                    <a:pt x="12" y="93"/>
                  </a:lnTo>
                  <a:lnTo>
                    <a:pt x="20" y="111"/>
                  </a:lnTo>
                  <a:lnTo>
                    <a:pt x="27" y="129"/>
                  </a:lnTo>
                  <a:lnTo>
                    <a:pt x="33" y="150"/>
                  </a:lnTo>
                  <a:lnTo>
                    <a:pt x="39" y="169"/>
                  </a:lnTo>
                  <a:lnTo>
                    <a:pt x="44" y="189"/>
                  </a:lnTo>
                  <a:lnTo>
                    <a:pt x="49" y="209"/>
                  </a:lnTo>
                  <a:lnTo>
                    <a:pt x="52" y="229"/>
                  </a:lnTo>
                  <a:lnTo>
                    <a:pt x="52" y="230"/>
                  </a:lnTo>
                  <a:lnTo>
                    <a:pt x="53" y="231"/>
                  </a:lnTo>
                  <a:lnTo>
                    <a:pt x="53" y="232"/>
                  </a:lnTo>
                  <a:lnTo>
                    <a:pt x="54" y="233"/>
                  </a:lnTo>
                  <a:lnTo>
                    <a:pt x="55" y="214"/>
                  </a:lnTo>
                  <a:lnTo>
                    <a:pt x="53" y="194"/>
                  </a:lnTo>
                  <a:lnTo>
                    <a:pt x="50" y="174"/>
                  </a:lnTo>
                  <a:lnTo>
                    <a:pt x="45" y="154"/>
                  </a:lnTo>
                  <a:lnTo>
                    <a:pt x="38" y="133"/>
                  </a:lnTo>
                  <a:lnTo>
                    <a:pt x="32" y="114"/>
                  </a:lnTo>
                  <a:lnTo>
                    <a:pt x="26" y="96"/>
                  </a:lnTo>
                  <a:lnTo>
                    <a:pt x="20" y="80"/>
                  </a:lnTo>
                  <a:lnTo>
                    <a:pt x="8" y="57"/>
                  </a:lnTo>
                  <a:lnTo>
                    <a:pt x="3" y="40"/>
                  </a:lnTo>
                  <a:lnTo>
                    <a:pt x="1" y="23"/>
                  </a:lnTo>
                  <a:lnTo>
                    <a:pt x="1" y="0"/>
                  </a:lnTo>
                  <a:lnTo>
                    <a:pt x="23" y="58"/>
                  </a:lnTo>
                  <a:lnTo>
                    <a:pt x="43" y="118"/>
                  </a:lnTo>
                  <a:lnTo>
                    <a:pt x="61" y="180"/>
                  </a:lnTo>
                  <a:lnTo>
                    <a:pt x="80" y="244"/>
                  </a:lnTo>
                  <a:lnTo>
                    <a:pt x="96" y="307"/>
                  </a:lnTo>
                  <a:lnTo>
                    <a:pt x="111" y="371"/>
                  </a:lnTo>
                  <a:lnTo>
                    <a:pt x="126" y="433"/>
                  </a:lnTo>
                  <a:lnTo>
                    <a:pt x="141" y="494"/>
                  </a:lnTo>
                  <a:lnTo>
                    <a:pt x="145" y="519"/>
                  </a:lnTo>
                  <a:lnTo>
                    <a:pt x="151" y="545"/>
                  </a:lnTo>
                  <a:lnTo>
                    <a:pt x="156" y="571"/>
                  </a:lnTo>
                  <a:lnTo>
                    <a:pt x="162" y="597"/>
                  </a:lnTo>
                  <a:lnTo>
                    <a:pt x="169" y="624"/>
                  </a:lnTo>
                  <a:lnTo>
                    <a:pt x="176" y="651"/>
                  </a:lnTo>
                  <a:lnTo>
                    <a:pt x="183" y="677"/>
                  </a:lnTo>
                  <a:lnTo>
                    <a:pt x="191" y="704"/>
                  </a:lnTo>
                  <a:lnTo>
                    <a:pt x="190" y="708"/>
                  </a:lnTo>
                  <a:lnTo>
                    <a:pt x="190" y="710"/>
                  </a:lnTo>
                  <a:lnTo>
                    <a:pt x="189" y="712"/>
                  </a:lnTo>
                  <a:lnTo>
                    <a:pt x="187" y="714"/>
                  </a:lnTo>
                  <a:lnTo>
                    <a:pt x="183" y="699"/>
                  </a:lnTo>
                  <a:lnTo>
                    <a:pt x="178" y="684"/>
                  </a:lnTo>
                  <a:lnTo>
                    <a:pt x="173" y="669"/>
                  </a:lnTo>
                  <a:lnTo>
                    <a:pt x="168" y="655"/>
                  </a:lnTo>
                  <a:lnTo>
                    <a:pt x="163" y="641"/>
                  </a:lnTo>
                  <a:lnTo>
                    <a:pt x="158" y="628"/>
                  </a:lnTo>
                  <a:lnTo>
                    <a:pt x="152" y="615"/>
                  </a:lnTo>
                  <a:lnTo>
                    <a:pt x="147" y="601"/>
                  </a:lnTo>
                  <a:lnTo>
                    <a:pt x="146" y="604"/>
                  </a:lnTo>
                  <a:lnTo>
                    <a:pt x="146" y="605"/>
                  </a:lnTo>
                  <a:lnTo>
                    <a:pt x="146" y="607"/>
                  </a:lnTo>
                  <a:lnTo>
                    <a:pt x="146" y="609"/>
                  </a:lnTo>
                  <a:lnTo>
                    <a:pt x="156" y="647"/>
                  </a:lnTo>
                  <a:lnTo>
                    <a:pt x="165" y="677"/>
                  </a:lnTo>
                  <a:lnTo>
                    <a:pt x="172" y="701"/>
                  </a:lnTo>
                  <a:lnTo>
                    <a:pt x="177" y="717"/>
                  </a:lnTo>
                  <a:lnTo>
                    <a:pt x="180" y="729"/>
                  </a:lnTo>
                  <a:lnTo>
                    <a:pt x="181" y="738"/>
                  </a:lnTo>
                  <a:lnTo>
                    <a:pt x="179" y="745"/>
                  </a:lnTo>
                  <a:lnTo>
                    <a:pt x="175" y="752"/>
                  </a:lnTo>
                  <a:lnTo>
                    <a:pt x="172" y="742"/>
                  </a:lnTo>
                  <a:lnTo>
                    <a:pt x="168" y="730"/>
                  </a:lnTo>
                  <a:lnTo>
                    <a:pt x="164" y="716"/>
                  </a:lnTo>
                  <a:lnTo>
                    <a:pt x="160" y="701"/>
                  </a:lnTo>
                  <a:lnTo>
                    <a:pt x="156" y="687"/>
                  </a:lnTo>
                  <a:lnTo>
                    <a:pt x="152" y="674"/>
                  </a:lnTo>
                  <a:lnTo>
                    <a:pt x="148" y="664"/>
                  </a:lnTo>
                  <a:lnTo>
                    <a:pt x="144" y="658"/>
                  </a:lnTo>
                  <a:lnTo>
                    <a:pt x="144" y="672"/>
                  </a:lnTo>
                  <a:lnTo>
                    <a:pt x="147" y="691"/>
                  </a:lnTo>
                  <a:lnTo>
                    <a:pt x="153" y="712"/>
                  </a:lnTo>
                  <a:lnTo>
                    <a:pt x="158" y="734"/>
                  </a:lnTo>
                  <a:lnTo>
                    <a:pt x="163" y="756"/>
                  </a:lnTo>
                  <a:lnTo>
                    <a:pt x="165" y="776"/>
                  </a:lnTo>
                  <a:lnTo>
                    <a:pt x="164" y="792"/>
                  </a:lnTo>
                  <a:lnTo>
                    <a:pt x="158" y="801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190"/>
            <p:cNvSpPr>
              <a:spLocks/>
            </p:cNvSpPr>
            <p:nvPr/>
          </p:nvSpPr>
          <p:spPr bwMode="auto">
            <a:xfrm>
              <a:off x="3191" y="3560"/>
              <a:ext cx="75" cy="32"/>
            </a:xfrm>
            <a:custGeom>
              <a:avLst/>
              <a:gdLst/>
              <a:ahLst/>
              <a:cxnLst>
                <a:cxn ang="0">
                  <a:pos x="71" y="31"/>
                </a:cxn>
                <a:cxn ang="0">
                  <a:pos x="62" y="28"/>
                </a:cxn>
                <a:cxn ang="0">
                  <a:pos x="52" y="25"/>
                </a:cxn>
                <a:cxn ang="0">
                  <a:pos x="43" y="21"/>
                </a:cxn>
                <a:cxn ang="0">
                  <a:pos x="35" y="18"/>
                </a:cxn>
                <a:cxn ang="0">
                  <a:pos x="26" y="15"/>
                </a:cxn>
                <a:cxn ang="0">
                  <a:pos x="17" y="13"/>
                </a:cxn>
                <a:cxn ang="0">
                  <a:pos x="8" y="10"/>
                </a:cxn>
                <a:cxn ang="0">
                  <a:pos x="0" y="9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3" y="2"/>
                </a:cxn>
                <a:cxn ang="0">
                  <a:pos x="4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32" y="6"/>
                </a:cxn>
                <a:cxn ang="0">
                  <a:pos x="44" y="10"/>
                </a:cxn>
                <a:cxn ang="0">
                  <a:pos x="55" y="14"/>
                </a:cxn>
                <a:cxn ang="0">
                  <a:pos x="64" y="19"/>
                </a:cxn>
                <a:cxn ang="0">
                  <a:pos x="71" y="25"/>
                </a:cxn>
                <a:cxn ang="0">
                  <a:pos x="75" y="32"/>
                </a:cxn>
                <a:cxn ang="0">
                  <a:pos x="74" y="32"/>
                </a:cxn>
                <a:cxn ang="0">
                  <a:pos x="73" y="31"/>
                </a:cxn>
                <a:cxn ang="0">
                  <a:pos x="72" y="31"/>
                </a:cxn>
                <a:cxn ang="0">
                  <a:pos x="71" y="31"/>
                </a:cxn>
              </a:cxnLst>
              <a:rect l="0" t="0" r="r" b="b"/>
              <a:pathLst>
                <a:path w="75" h="32">
                  <a:moveTo>
                    <a:pt x="71" y="31"/>
                  </a:moveTo>
                  <a:lnTo>
                    <a:pt x="62" y="28"/>
                  </a:lnTo>
                  <a:lnTo>
                    <a:pt x="52" y="25"/>
                  </a:lnTo>
                  <a:lnTo>
                    <a:pt x="43" y="21"/>
                  </a:lnTo>
                  <a:lnTo>
                    <a:pt x="35" y="18"/>
                  </a:lnTo>
                  <a:lnTo>
                    <a:pt x="26" y="15"/>
                  </a:lnTo>
                  <a:lnTo>
                    <a:pt x="17" y="13"/>
                  </a:lnTo>
                  <a:lnTo>
                    <a:pt x="8" y="10"/>
                  </a:lnTo>
                  <a:lnTo>
                    <a:pt x="0" y="9"/>
                  </a:lnTo>
                  <a:lnTo>
                    <a:pt x="1" y="7"/>
                  </a:lnTo>
                  <a:lnTo>
                    <a:pt x="2" y="4"/>
                  </a:lnTo>
                  <a:lnTo>
                    <a:pt x="3" y="2"/>
                  </a:lnTo>
                  <a:lnTo>
                    <a:pt x="4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32" y="6"/>
                  </a:lnTo>
                  <a:lnTo>
                    <a:pt x="44" y="10"/>
                  </a:lnTo>
                  <a:lnTo>
                    <a:pt x="55" y="14"/>
                  </a:lnTo>
                  <a:lnTo>
                    <a:pt x="64" y="19"/>
                  </a:lnTo>
                  <a:lnTo>
                    <a:pt x="71" y="25"/>
                  </a:lnTo>
                  <a:lnTo>
                    <a:pt x="75" y="32"/>
                  </a:lnTo>
                  <a:lnTo>
                    <a:pt x="74" y="32"/>
                  </a:lnTo>
                  <a:lnTo>
                    <a:pt x="73" y="31"/>
                  </a:lnTo>
                  <a:lnTo>
                    <a:pt x="72" y="31"/>
                  </a:lnTo>
                  <a:lnTo>
                    <a:pt x="71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191"/>
            <p:cNvSpPr>
              <a:spLocks/>
            </p:cNvSpPr>
            <p:nvPr/>
          </p:nvSpPr>
          <p:spPr bwMode="auto">
            <a:xfrm>
              <a:off x="2472" y="3476"/>
              <a:ext cx="252" cy="107"/>
            </a:xfrm>
            <a:custGeom>
              <a:avLst/>
              <a:gdLst/>
              <a:ahLst/>
              <a:cxnLst>
                <a:cxn ang="0">
                  <a:pos x="23" y="107"/>
                </a:cxn>
                <a:cxn ang="0">
                  <a:pos x="17" y="106"/>
                </a:cxn>
                <a:cxn ang="0">
                  <a:pos x="12" y="105"/>
                </a:cxn>
                <a:cxn ang="0">
                  <a:pos x="6" y="105"/>
                </a:cxn>
                <a:cxn ang="0">
                  <a:pos x="1" y="104"/>
                </a:cxn>
                <a:cxn ang="0">
                  <a:pos x="0" y="103"/>
                </a:cxn>
                <a:cxn ang="0">
                  <a:pos x="0" y="102"/>
                </a:cxn>
                <a:cxn ang="0">
                  <a:pos x="0" y="101"/>
                </a:cxn>
                <a:cxn ang="0">
                  <a:pos x="1" y="99"/>
                </a:cxn>
                <a:cxn ang="0">
                  <a:pos x="10" y="98"/>
                </a:cxn>
                <a:cxn ang="0">
                  <a:pos x="18" y="97"/>
                </a:cxn>
                <a:cxn ang="0">
                  <a:pos x="27" y="97"/>
                </a:cxn>
                <a:cxn ang="0">
                  <a:pos x="36" y="96"/>
                </a:cxn>
                <a:cxn ang="0">
                  <a:pos x="44" y="95"/>
                </a:cxn>
                <a:cxn ang="0">
                  <a:pos x="53" y="94"/>
                </a:cxn>
                <a:cxn ang="0">
                  <a:pos x="62" y="94"/>
                </a:cxn>
                <a:cxn ang="0">
                  <a:pos x="71" y="93"/>
                </a:cxn>
                <a:cxn ang="0">
                  <a:pos x="83" y="87"/>
                </a:cxn>
                <a:cxn ang="0">
                  <a:pos x="94" y="82"/>
                </a:cxn>
                <a:cxn ang="0">
                  <a:pos x="105" y="75"/>
                </a:cxn>
                <a:cxn ang="0">
                  <a:pos x="116" y="68"/>
                </a:cxn>
                <a:cxn ang="0">
                  <a:pos x="126" y="61"/>
                </a:cxn>
                <a:cxn ang="0">
                  <a:pos x="137" y="53"/>
                </a:cxn>
                <a:cxn ang="0">
                  <a:pos x="148" y="45"/>
                </a:cxn>
                <a:cxn ang="0">
                  <a:pos x="158" y="37"/>
                </a:cxn>
                <a:cxn ang="0">
                  <a:pos x="168" y="29"/>
                </a:cxn>
                <a:cxn ang="0">
                  <a:pos x="179" y="22"/>
                </a:cxn>
                <a:cxn ang="0">
                  <a:pos x="189" y="16"/>
                </a:cxn>
                <a:cxn ang="0">
                  <a:pos x="201" y="9"/>
                </a:cxn>
                <a:cxn ang="0">
                  <a:pos x="213" y="5"/>
                </a:cxn>
                <a:cxn ang="0">
                  <a:pos x="225" y="2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52" y="1"/>
                </a:cxn>
                <a:cxn ang="0">
                  <a:pos x="252" y="2"/>
                </a:cxn>
                <a:cxn ang="0">
                  <a:pos x="252" y="3"/>
                </a:cxn>
                <a:cxn ang="0">
                  <a:pos x="252" y="4"/>
                </a:cxn>
                <a:cxn ang="0">
                  <a:pos x="251" y="5"/>
                </a:cxn>
                <a:cxn ang="0">
                  <a:pos x="250" y="6"/>
                </a:cxn>
                <a:cxn ang="0">
                  <a:pos x="247" y="7"/>
                </a:cxn>
                <a:cxn ang="0">
                  <a:pos x="244" y="8"/>
                </a:cxn>
                <a:cxn ang="0">
                  <a:pos x="239" y="10"/>
                </a:cxn>
                <a:cxn ang="0">
                  <a:pos x="231" y="13"/>
                </a:cxn>
                <a:cxn ang="0">
                  <a:pos x="220" y="15"/>
                </a:cxn>
                <a:cxn ang="0">
                  <a:pos x="206" y="19"/>
                </a:cxn>
                <a:cxn ang="0">
                  <a:pos x="188" y="29"/>
                </a:cxn>
                <a:cxn ang="0">
                  <a:pos x="171" y="41"/>
                </a:cxn>
                <a:cxn ang="0">
                  <a:pos x="155" y="53"/>
                </a:cxn>
                <a:cxn ang="0">
                  <a:pos x="139" y="65"/>
                </a:cxn>
                <a:cxn ang="0">
                  <a:pos x="123" y="77"/>
                </a:cxn>
                <a:cxn ang="0">
                  <a:pos x="107" y="88"/>
                </a:cxn>
                <a:cxn ang="0">
                  <a:pos x="90" y="99"/>
                </a:cxn>
                <a:cxn ang="0">
                  <a:pos x="72" y="107"/>
                </a:cxn>
                <a:cxn ang="0">
                  <a:pos x="66" y="107"/>
                </a:cxn>
                <a:cxn ang="0">
                  <a:pos x="60" y="107"/>
                </a:cxn>
                <a:cxn ang="0">
                  <a:pos x="53" y="107"/>
                </a:cxn>
                <a:cxn ang="0">
                  <a:pos x="47" y="107"/>
                </a:cxn>
                <a:cxn ang="0">
                  <a:pos x="41" y="107"/>
                </a:cxn>
                <a:cxn ang="0">
                  <a:pos x="35" y="107"/>
                </a:cxn>
                <a:cxn ang="0">
                  <a:pos x="29" y="107"/>
                </a:cxn>
                <a:cxn ang="0">
                  <a:pos x="23" y="107"/>
                </a:cxn>
              </a:cxnLst>
              <a:rect l="0" t="0" r="r" b="b"/>
              <a:pathLst>
                <a:path w="252" h="107">
                  <a:moveTo>
                    <a:pt x="23" y="107"/>
                  </a:moveTo>
                  <a:lnTo>
                    <a:pt x="17" y="106"/>
                  </a:lnTo>
                  <a:lnTo>
                    <a:pt x="12" y="105"/>
                  </a:lnTo>
                  <a:lnTo>
                    <a:pt x="6" y="105"/>
                  </a:lnTo>
                  <a:lnTo>
                    <a:pt x="1" y="104"/>
                  </a:lnTo>
                  <a:lnTo>
                    <a:pt x="0" y="103"/>
                  </a:lnTo>
                  <a:lnTo>
                    <a:pt x="0" y="102"/>
                  </a:lnTo>
                  <a:lnTo>
                    <a:pt x="0" y="101"/>
                  </a:lnTo>
                  <a:lnTo>
                    <a:pt x="1" y="99"/>
                  </a:lnTo>
                  <a:lnTo>
                    <a:pt x="10" y="98"/>
                  </a:lnTo>
                  <a:lnTo>
                    <a:pt x="18" y="97"/>
                  </a:lnTo>
                  <a:lnTo>
                    <a:pt x="27" y="97"/>
                  </a:lnTo>
                  <a:lnTo>
                    <a:pt x="36" y="96"/>
                  </a:lnTo>
                  <a:lnTo>
                    <a:pt x="44" y="95"/>
                  </a:lnTo>
                  <a:lnTo>
                    <a:pt x="53" y="94"/>
                  </a:lnTo>
                  <a:lnTo>
                    <a:pt x="62" y="94"/>
                  </a:lnTo>
                  <a:lnTo>
                    <a:pt x="71" y="93"/>
                  </a:lnTo>
                  <a:lnTo>
                    <a:pt x="83" y="87"/>
                  </a:lnTo>
                  <a:lnTo>
                    <a:pt x="94" y="82"/>
                  </a:lnTo>
                  <a:lnTo>
                    <a:pt x="105" y="75"/>
                  </a:lnTo>
                  <a:lnTo>
                    <a:pt x="116" y="68"/>
                  </a:lnTo>
                  <a:lnTo>
                    <a:pt x="126" y="61"/>
                  </a:lnTo>
                  <a:lnTo>
                    <a:pt x="137" y="53"/>
                  </a:lnTo>
                  <a:lnTo>
                    <a:pt x="148" y="45"/>
                  </a:lnTo>
                  <a:lnTo>
                    <a:pt x="158" y="37"/>
                  </a:lnTo>
                  <a:lnTo>
                    <a:pt x="168" y="29"/>
                  </a:lnTo>
                  <a:lnTo>
                    <a:pt x="179" y="22"/>
                  </a:lnTo>
                  <a:lnTo>
                    <a:pt x="189" y="16"/>
                  </a:lnTo>
                  <a:lnTo>
                    <a:pt x="201" y="9"/>
                  </a:lnTo>
                  <a:lnTo>
                    <a:pt x="213" y="5"/>
                  </a:lnTo>
                  <a:lnTo>
                    <a:pt x="225" y="2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52" y="1"/>
                  </a:lnTo>
                  <a:lnTo>
                    <a:pt x="252" y="2"/>
                  </a:lnTo>
                  <a:lnTo>
                    <a:pt x="252" y="3"/>
                  </a:lnTo>
                  <a:lnTo>
                    <a:pt x="252" y="4"/>
                  </a:lnTo>
                  <a:lnTo>
                    <a:pt x="251" y="5"/>
                  </a:lnTo>
                  <a:lnTo>
                    <a:pt x="250" y="6"/>
                  </a:lnTo>
                  <a:lnTo>
                    <a:pt x="247" y="7"/>
                  </a:lnTo>
                  <a:lnTo>
                    <a:pt x="244" y="8"/>
                  </a:lnTo>
                  <a:lnTo>
                    <a:pt x="239" y="10"/>
                  </a:lnTo>
                  <a:lnTo>
                    <a:pt x="231" y="13"/>
                  </a:lnTo>
                  <a:lnTo>
                    <a:pt x="220" y="15"/>
                  </a:lnTo>
                  <a:lnTo>
                    <a:pt x="206" y="19"/>
                  </a:lnTo>
                  <a:lnTo>
                    <a:pt x="188" y="29"/>
                  </a:lnTo>
                  <a:lnTo>
                    <a:pt x="171" y="41"/>
                  </a:lnTo>
                  <a:lnTo>
                    <a:pt x="155" y="53"/>
                  </a:lnTo>
                  <a:lnTo>
                    <a:pt x="139" y="65"/>
                  </a:lnTo>
                  <a:lnTo>
                    <a:pt x="123" y="77"/>
                  </a:lnTo>
                  <a:lnTo>
                    <a:pt x="107" y="88"/>
                  </a:lnTo>
                  <a:lnTo>
                    <a:pt x="90" y="99"/>
                  </a:lnTo>
                  <a:lnTo>
                    <a:pt x="72" y="107"/>
                  </a:lnTo>
                  <a:lnTo>
                    <a:pt x="66" y="107"/>
                  </a:lnTo>
                  <a:lnTo>
                    <a:pt x="60" y="107"/>
                  </a:lnTo>
                  <a:lnTo>
                    <a:pt x="53" y="107"/>
                  </a:lnTo>
                  <a:lnTo>
                    <a:pt x="47" y="107"/>
                  </a:lnTo>
                  <a:lnTo>
                    <a:pt x="41" y="107"/>
                  </a:lnTo>
                  <a:lnTo>
                    <a:pt x="35" y="107"/>
                  </a:lnTo>
                  <a:lnTo>
                    <a:pt x="29" y="107"/>
                  </a:lnTo>
                  <a:lnTo>
                    <a:pt x="2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193"/>
            <p:cNvSpPr>
              <a:spLocks/>
            </p:cNvSpPr>
            <p:nvPr/>
          </p:nvSpPr>
          <p:spPr bwMode="auto">
            <a:xfrm>
              <a:off x="3204" y="3543"/>
              <a:ext cx="13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2" y="6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3" y="1"/>
                </a:cxn>
                <a:cxn ang="0">
                  <a:pos x="12" y="4"/>
                </a:cxn>
                <a:cxn ang="0">
                  <a:pos x="10" y="6"/>
                </a:cxn>
                <a:cxn ang="0">
                  <a:pos x="9" y="6"/>
                </a:cxn>
              </a:cxnLst>
              <a:rect l="0" t="0" r="r" b="b"/>
              <a:pathLst>
                <a:path w="13" h="6">
                  <a:moveTo>
                    <a:pt x="9" y="6"/>
                  </a:moveTo>
                  <a:lnTo>
                    <a:pt x="6" y="6"/>
                  </a:lnTo>
                  <a:lnTo>
                    <a:pt x="4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1"/>
                  </a:lnTo>
                  <a:lnTo>
                    <a:pt x="1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3" y="1"/>
                  </a:lnTo>
                  <a:lnTo>
                    <a:pt x="12" y="4"/>
                  </a:lnTo>
                  <a:lnTo>
                    <a:pt x="10" y="6"/>
                  </a:lnTo>
                  <a:lnTo>
                    <a:pt x="9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195"/>
            <p:cNvSpPr>
              <a:spLocks/>
            </p:cNvSpPr>
            <p:nvPr/>
          </p:nvSpPr>
          <p:spPr bwMode="auto">
            <a:xfrm>
              <a:off x="3245" y="3495"/>
              <a:ext cx="43" cy="32"/>
            </a:xfrm>
            <a:custGeom>
              <a:avLst/>
              <a:gdLst/>
              <a:ahLst/>
              <a:cxnLst>
                <a:cxn ang="0">
                  <a:pos x="39" y="31"/>
                </a:cxn>
                <a:cxn ang="0">
                  <a:pos x="34" y="27"/>
                </a:cxn>
                <a:cxn ang="0">
                  <a:pos x="28" y="23"/>
                </a:cxn>
                <a:cxn ang="0">
                  <a:pos x="23" y="20"/>
                </a:cxn>
                <a:cxn ang="0">
                  <a:pos x="19" y="17"/>
                </a:cxn>
                <a:cxn ang="0">
                  <a:pos x="14" y="15"/>
                </a:cxn>
                <a:cxn ang="0">
                  <a:pos x="10" y="13"/>
                </a:cxn>
                <a:cxn ang="0">
                  <a:pos x="5" y="10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8" y="2"/>
                </a:cxn>
                <a:cxn ang="0">
                  <a:pos x="14" y="5"/>
                </a:cxn>
                <a:cxn ang="0">
                  <a:pos x="19" y="8"/>
                </a:cxn>
                <a:cxn ang="0">
                  <a:pos x="25" y="11"/>
                </a:cxn>
                <a:cxn ang="0">
                  <a:pos x="32" y="16"/>
                </a:cxn>
                <a:cxn ang="0">
                  <a:pos x="37" y="21"/>
                </a:cxn>
                <a:cxn ang="0">
                  <a:pos x="41" y="26"/>
                </a:cxn>
                <a:cxn ang="0">
                  <a:pos x="43" y="32"/>
                </a:cxn>
                <a:cxn ang="0">
                  <a:pos x="42" y="32"/>
                </a:cxn>
                <a:cxn ang="0">
                  <a:pos x="41" y="31"/>
                </a:cxn>
                <a:cxn ang="0">
                  <a:pos x="40" y="31"/>
                </a:cxn>
                <a:cxn ang="0">
                  <a:pos x="39" y="31"/>
                </a:cxn>
              </a:cxnLst>
              <a:rect l="0" t="0" r="r" b="b"/>
              <a:pathLst>
                <a:path w="43" h="32">
                  <a:moveTo>
                    <a:pt x="39" y="31"/>
                  </a:moveTo>
                  <a:lnTo>
                    <a:pt x="34" y="27"/>
                  </a:lnTo>
                  <a:lnTo>
                    <a:pt x="28" y="23"/>
                  </a:lnTo>
                  <a:lnTo>
                    <a:pt x="23" y="20"/>
                  </a:lnTo>
                  <a:lnTo>
                    <a:pt x="19" y="17"/>
                  </a:lnTo>
                  <a:lnTo>
                    <a:pt x="14" y="15"/>
                  </a:lnTo>
                  <a:lnTo>
                    <a:pt x="10" y="13"/>
                  </a:lnTo>
                  <a:lnTo>
                    <a:pt x="5" y="10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8" y="2"/>
                  </a:lnTo>
                  <a:lnTo>
                    <a:pt x="14" y="5"/>
                  </a:lnTo>
                  <a:lnTo>
                    <a:pt x="19" y="8"/>
                  </a:lnTo>
                  <a:lnTo>
                    <a:pt x="25" y="11"/>
                  </a:lnTo>
                  <a:lnTo>
                    <a:pt x="32" y="16"/>
                  </a:lnTo>
                  <a:lnTo>
                    <a:pt x="37" y="21"/>
                  </a:lnTo>
                  <a:lnTo>
                    <a:pt x="41" y="26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1" y="31"/>
                  </a:lnTo>
                  <a:lnTo>
                    <a:pt x="40" y="31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199"/>
            <p:cNvSpPr>
              <a:spLocks/>
            </p:cNvSpPr>
            <p:nvPr/>
          </p:nvSpPr>
          <p:spPr bwMode="auto">
            <a:xfrm>
              <a:off x="2296" y="3423"/>
              <a:ext cx="9" cy="22"/>
            </a:xfrm>
            <a:custGeom>
              <a:avLst/>
              <a:gdLst/>
              <a:ahLst/>
              <a:cxnLst>
                <a:cxn ang="0">
                  <a:pos x="5" y="21"/>
                </a:cxn>
                <a:cxn ang="0">
                  <a:pos x="1" y="16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7" y="10"/>
                </a:cxn>
                <a:cxn ang="0">
                  <a:pos x="7" y="16"/>
                </a:cxn>
                <a:cxn ang="0">
                  <a:pos x="9" y="21"/>
                </a:cxn>
                <a:cxn ang="0">
                  <a:pos x="7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5" y="21"/>
                </a:cxn>
              </a:cxnLst>
              <a:rect l="0" t="0" r="r" b="b"/>
              <a:pathLst>
                <a:path w="9" h="22">
                  <a:moveTo>
                    <a:pt x="5" y="21"/>
                  </a:moveTo>
                  <a:lnTo>
                    <a:pt x="1" y="16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5"/>
                  </a:lnTo>
                  <a:lnTo>
                    <a:pt x="7" y="10"/>
                  </a:lnTo>
                  <a:lnTo>
                    <a:pt x="7" y="16"/>
                  </a:lnTo>
                  <a:lnTo>
                    <a:pt x="9" y="21"/>
                  </a:lnTo>
                  <a:lnTo>
                    <a:pt x="7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200"/>
            <p:cNvSpPr>
              <a:spLocks/>
            </p:cNvSpPr>
            <p:nvPr/>
          </p:nvSpPr>
          <p:spPr bwMode="auto">
            <a:xfrm>
              <a:off x="3653" y="3430"/>
              <a:ext cx="9" cy="13"/>
            </a:xfrm>
            <a:custGeom>
              <a:avLst/>
              <a:gdLst/>
              <a:ahLst/>
              <a:cxnLst>
                <a:cxn ang="0">
                  <a:pos x="1" y="13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8" y="8"/>
                </a:cxn>
                <a:cxn ang="0">
                  <a:pos x="7" y="13"/>
                </a:cxn>
                <a:cxn ang="0">
                  <a:pos x="6" y="13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1" y="13"/>
                </a:cxn>
              </a:cxnLst>
              <a:rect l="0" t="0" r="r" b="b"/>
              <a:pathLst>
                <a:path w="9" h="13">
                  <a:moveTo>
                    <a:pt x="1" y="13"/>
                  </a:moveTo>
                  <a:lnTo>
                    <a:pt x="0" y="11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1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5"/>
                  </a:lnTo>
                  <a:lnTo>
                    <a:pt x="8" y="8"/>
                  </a:lnTo>
                  <a:lnTo>
                    <a:pt x="7" y="13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203"/>
            <p:cNvSpPr>
              <a:spLocks/>
            </p:cNvSpPr>
            <p:nvPr/>
          </p:nvSpPr>
          <p:spPr bwMode="auto">
            <a:xfrm>
              <a:off x="2292" y="3346"/>
              <a:ext cx="14" cy="39"/>
            </a:xfrm>
            <a:custGeom>
              <a:avLst/>
              <a:gdLst/>
              <a:ahLst/>
              <a:cxnLst>
                <a:cxn ang="0">
                  <a:pos x="7" y="39"/>
                </a:cxn>
                <a:cxn ang="0">
                  <a:pos x="3" y="31"/>
                </a:cxn>
                <a:cxn ang="0">
                  <a:pos x="1" y="20"/>
                </a:cxn>
                <a:cxn ang="0">
                  <a:pos x="0" y="8"/>
                </a:cxn>
                <a:cxn ang="0">
                  <a:pos x="1" y="0"/>
                </a:cxn>
                <a:cxn ang="0">
                  <a:pos x="5" y="7"/>
                </a:cxn>
                <a:cxn ang="0">
                  <a:pos x="8" y="17"/>
                </a:cxn>
                <a:cxn ang="0">
                  <a:pos x="11" y="28"/>
                </a:cxn>
                <a:cxn ang="0">
                  <a:pos x="14" y="39"/>
                </a:cxn>
                <a:cxn ang="0">
                  <a:pos x="13" y="39"/>
                </a:cxn>
                <a:cxn ang="0">
                  <a:pos x="10" y="39"/>
                </a:cxn>
                <a:cxn ang="0">
                  <a:pos x="9" y="39"/>
                </a:cxn>
                <a:cxn ang="0">
                  <a:pos x="7" y="39"/>
                </a:cxn>
              </a:cxnLst>
              <a:rect l="0" t="0" r="r" b="b"/>
              <a:pathLst>
                <a:path w="14" h="39">
                  <a:moveTo>
                    <a:pt x="7" y="39"/>
                  </a:moveTo>
                  <a:lnTo>
                    <a:pt x="3" y="31"/>
                  </a:lnTo>
                  <a:lnTo>
                    <a:pt x="1" y="20"/>
                  </a:lnTo>
                  <a:lnTo>
                    <a:pt x="0" y="8"/>
                  </a:lnTo>
                  <a:lnTo>
                    <a:pt x="1" y="0"/>
                  </a:lnTo>
                  <a:lnTo>
                    <a:pt x="5" y="7"/>
                  </a:lnTo>
                  <a:lnTo>
                    <a:pt x="8" y="17"/>
                  </a:lnTo>
                  <a:lnTo>
                    <a:pt x="11" y="28"/>
                  </a:lnTo>
                  <a:lnTo>
                    <a:pt x="14" y="3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7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Freeform 204"/>
            <p:cNvSpPr>
              <a:spLocks/>
            </p:cNvSpPr>
            <p:nvPr/>
          </p:nvSpPr>
          <p:spPr bwMode="auto">
            <a:xfrm>
              <a:off x="3661" y="3339"/>
              <a:ext cx="17" cy="39"/>
            </a:xfrm>
            <a:custGeom>
              <a:avLst/>
              <a:gdLst/>
              <a:ahLst/>
              <a:cxnLst>
                <a:cxn ang="0">
                  <a:pos x="2" y="39"/>
                </a:cxn>
                <a:cxn ang="0">
                  <a:pos x="0" y="31"/>
                </a:cxn>
                <a:cxn ang="0">
                  <a:pos x="5" y="18"/>
                </a:cxn>
                <a:cxn ang="0">
                  <a:pos x="13" y="6"/>
                </a:cxn>
                <a:cxn ang="0">
                  <a:pos x="17" y="0"/>
                </a:cxn>
                <a:cxn ang="0">
                  <a:pos x="15" y="9"/>
                </a:cxn>
                <a:cxn ang="0">
                  <a:pos x="11" y="23"/>
                </a:cxn>
                <a:cxn ang="0">
                  <a:pos x="6" y="35"/>
                </a:cxn>
                <a:cxn ang="0">
                  <a:pos x="2" y="39"/>
                </a:cxn>
              </a:cxnLst>
              <a:rect l="0" t="0" r="r" b="b"/>
              <a:pathLst>
                <a:path w="17" h="39">
                  <a:moveTo>
                    <a:pt x="2" y="39"/>
                  </a:moveTo>
                  <a:lnTo>
                    <a:pt x="0" y="31"/>
                  </a:lnTo>
                  <a:lnTo>
                    <a:pt x="5" y="18"/>
                  </a:lnTo>
                  <a:lnTo>
                    <a:pt x="13" y="6"/>
                  </a:lnTo>
                  <a:lnTo>
                    <a:pt x="17" y="0"/>
                  </a:lnTo>
                  <a:lnTo>
                    <a:pt x="15" y="9"/>
                  </a:lnTo>
                  <a:lnTo>
                    <a:pt x="11" y="23"/>
                  </a:lnTo>
                  <a:lnTo>
                    <a:pt x="6" y="35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Freeform 209"/>
            <p:cNvSpPr>
              <a:spLocks/>
            </p:cNvSpPr>
            <p:nvPr/>
          </p:nvSpPr>
          <p:spPr bwMode="auto">
            <a:xfrm>
              <a:off x="3687" y="3294"/>
              <a:ext cx="11" cy="13"/>
            </a:xfrm>
            <a:custGeom>
              <a:avLst/>
              <a:gdLst/>
              <a:ahLst/>
              <a:cxnLst>
                <a:cxn ang="0">
                  <a:pos x="1" y="13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6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0" y="5"/>
                </a:cxn>
                <a:cxn ang="0">
                  <a:pos x="9" y="8"/>
                </a:cxn>
                <a:cxn ang="0">
                  <a:pos x="8" y="11"/>
                </a:cxn>
                <a:cxn ang="0">
                  <a:pos x="6" y="13"/>
                </a:cxn>
                <a:cxn ang="0">
                  <a:pos x="5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</a:cxnLst>
              <a:rect l="0" t="0" r="r" b="b"/>
              <a:pathLst>
                <a:path w="11" h="13">
                  <a:moveTo>
                    <a:pt x="1" y="13"/>
                  </a:moveTo>
                  <a:lnTo>
                    <a:pt x="0" y="12"/>
                  </a:lnTo>
                  <a:lnTo>
                    <a:pt x="1" y="10"/>
                  </a:lnTo>
                  <a:lnTo>
                    <a:pt x="2" y="6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0" y="5"/>
                  </a:lnTo>
                  <a:lnTo>
                    <a:pt x="9" y="8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Freeform 210"/>
            <p:cNvSpPr>
              <a:spLocks/>
            </p:cNvSpPr>
            <p:nvPr/>
          </p:nvSpPr>
          <p:spPr bwMode="auto">
            <a:xfrm>
              <a:off x="3716" y="3221"/>
              <a:ext cx="20" cy="43"/>
            </a:xfrm>
            <a:custGeom>
              <a:avLst/>
              <a:gdLst/>
              <a:ahLst/>
              <a:cxnLst>
                <a:cxn ang="0">
                  <a:pos x="2" y="43"/>
                </a:cxn>
                <a:cxn ang="0">
                  <a:pos x="1" y="42"/>
                </a:cxn>
                <a:cxn ang="0">
                  <a:pos x="1" y="41"/>
                </a:cxn>
                <a:cxn ang="0">
                  <a:pos x="0" y="41"/>
                </a:cxn>
                <a:cxn ang="0">
                  <a:pos x="0" y="40"/>
                </a:cxn>
                <a:cxn ang="0">
                  <a:pos x="10" y="18"/>
                </a:cxn>
                <a:cxn ang="0">
                  <a:pos x="15" y="6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19" y="10"/>
                </a:cxn>
                <a:cxn ang="0">
                  <a:pos x="15" y="21"/>
                </a:cxn>
                <a:cxn ang="0">
                  <a:pos x="11" y="31"/>
                </a:cxn>
                <a:cxn ang="0">
                  <a:pos x="6" y="43"/>
                </a:cxn>
                <a:cxn ang="0">
                  <a:pos x="5" y="43"/>
                </a:cxn>
                <a:cxn ang="0">
                  <a:pos x="4" y="43"/>
                </a:cxn>
                <a:cxn ang="0">
                  <a:pos x="3" y="43"/>
                </a:cxn>
                <a:cxn ang="0">
                  <a:pos x="2" y="43"/>
                </a:cxn>
              </a:cxnLst>
              <a:rect l="0" t="0" r="r" b="b"/>
              <a:pathLst>
                <a:path w="20" h="43">
                  <a:moveTo>
                    <a:pt x="2" y="43"/>
                  </a:moveTo>
                  <a:lnTo>
                    <a:pt x="1" y="42"/>
                  </a:lnTo>
                  <a:lnTo>
                    <a:pt x="1" y="41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10" y="18"/>
                  </a:lnTo>
                  <a:lnTo>
                    <a:pt x="15" y="6"/>
                  </a:lnTo>
                  <a:lnTo>
                    <a:pt x="18" y="2"/>
                  </a:lnTo>
                  <a:lnTo>
                    <a:pt x="20" y="0"/>
                  </a:lnTo>
                  <a:lnTo>
                    <a:pt x="19" y="10"/>
                  </a:lnTo>
                  <a:lnTo>
                    <a:pt x="15" y="21"/>
                  </a:lnTo>
                  <a:lnTo>
                    <a:pt x="11" y="31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212"/>
            <p:cNvSpPr>
              <a:spLocks/>
            </p:cNvSpPr>
            <p:nvPr/>
          </p:nvSpPr>
          <p:spPr bwMode="auto">
            <a:xfrm>
              <a:off x="2240" y="3191"/>
              <a:ext cx="21" cy="53"/>
            </a:xfrm>
            <a:custGeom>
              <a:avLst/>
              <a:gdLst/>
              <a:ahLst/>
              <a:cxnLst>
                <a:cxn ang="0">
                  <a:pos x="14" y="53"/>
                </a:cxn>
                <a:cxn ang="0">
                  <a:pos x="6" y="26"/>
                </a:cxn>
                <a:cxn ang="0">
                  <a:pos x="2" y="11"/>
                </a:cxn>
                <a:cxn ang="0">
                  <a:pos x="0" y="5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9" y="1"/>
                </a:cxn>
                <a:cxn ang="0">
                  <a:pos x="13" y="12"/>
                </a:cxn>
                <a:cxn ang="0">
                  <a:pos x="16" y="25"/>
                </a:cxn>
                <a:cxn ang="0">
                  <a:pos x="19" y="38"/>
                </a:cxn>
                <a:cxn ang="0">
                  <a:pos x="21" y="52"/>
                </a:cxn>
                <a:cxn ang="0">
                  <a:pos x="19" y="52"/>
                </a:cxn>
                <a:cxn ang="0">
                  <a:pos x="18" y="52"/>
                </a:cxn>
                <a:cxn ang="0">
                  <a:pos x="16" y="52"/>
                </a:cxn>
                <a:cxn ang="0">
                  <a:pos x="14" y="53"/>
                </a:cxn>
              </a:cxnLst>
              <a:rect l="0" t="0" r="r" b="b"/>
              <a:pathLst>
                <a:path w="21" h="53">
                  <a:moveTo>
                    <a:pt x="14" y="53"/>
                  </a:moveTo>
                  <a:lnTo>
                    <a:pt x="6" y="26"/>
                  </a:lnTo>
                  <a:lnTo>
                    <a:pt x="2" y="11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9" y="1"/>
                  </a:lnTo>
                  <a:lnTo>
                    <a:pt x="13" y="12"/>
                  </a:lnTo>
                  <a:lnTo>
                    <a:pt x="16" y="25"/>
                  </a:lnTo>
                  <a:lnTo>
                    <a:pt x="19" y="38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4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Freeform 214"/>
            <p:cNvSpPr>
              <a:spLocks/>
            </p:cNvSpPr>
            <p:nvPr/>
          </p:nvSpPr>
          <p:spPr bwMode="auto">
            <a:xfrm>
              <a:off x="3694" y="2758"/>
              <a:ext cx="188" cy="463"/>
            </a:xfrm>
            <a:custGeom>
              <a:avLst/>
              <a:gdLst/>
              <a:ahLst/>
              <a:cxnLst>
                <a:cxn ang="0">
                  <a:pos x="1" y="462"/>
                </a:cxn>
                <a:cxn ang="0">
                  <a:pos x="11" y="427"/>
                </a:cxn>
                <a:cxn ang="0">
                  <a:pos x="46" y="324"/>
                </a:cxn>
                <a:cxn ang="0">
                  <a:pos x="81" y="223"/>
                </a:cxn>
                <a:cxn ang="0">
                  <a:pos x="97" y="188"/>
                </a:cxn>
                <a:cxn ang="0">
                  <a:pos x="102" y="184"/>
                </a:cxn>
                <a:cxn ang="0">
                  <a:pos x="102" y="181"/>
                </a:cxn>
                <a:cxn ang="0">
                  <a:pos x="98" y="180"/>
                </a:cxn>
                <a:cxn ang="0">
                  <a:pos x="96" y="175"/>
                </a:cxn>
                <a:cxn ang="0">
                  <a:pos x="104" y="167"/>
                </a:cxn>
                <a:cxn ang="0">
                  <a:pos x="118" y="161"/>
                </a:cxn>
                <a:cxn ang="0">
                  <a:pos x="119" y="157"/>
                </a:cxn>
                <a:cxn ang="0">
                  <a:pos x="113" y="156"/>
                </a:cxn>
                <a:cxn ang="0">
                  <a:pos x="106" y="146"/>
                </a:cxn>
                <a:cxn ang="0">
                  <a:pos x="123" y="132"/>
                </a:cxn>
                <a:cxn ang="0">
                  <a:pos x="118" y="130"/>
                </a:cxn>
                <a:cxn ang="0">
                  <a:pos x="119" y="115"/>
                </a:cxn>
                <a:cxn ang="0">
                  <a:pos x="137" y="107"/>
                </a:cxn>
                <a:cxn ang="0">
                  <a:pos x="138" y="102"/>
                </a:cxn>
                <a:cxn ang="0">
                  <a:pos x="126" y="103"/>
                </a:cxn>
                <a:cxn ang="0">
                  <a:pos x="123" y="97"/>
                </a:cxn>
                <a:cxn ang="0">
                  <a:pos x="129" y="89"/>
                </a:cxn>
                <a:cxn ang="0">
                  <a:pos x="143" y="83"/>
                </a:cxn>
                <a:cxn ang="0">
                  <a:pos x="144" y="78"/>
                </a:cxn>
                <a:cxn ang="0">
                  <a:pos x="136" y="78"/>
                </a:cxn>
                <a:cxn ang="0">
                  <a:pos x="130" y="70"/>
                </a:cxn>
                <a:cxn ang="0">
                  <a:pos x="142" y="60"/>
                </a:cxn>
                <a:cxn ang="0">
                  <a:pos x="157" y="56"/>
                </a:cxn>
                <a:cxn ang="0">
                  <a:pos x="149" y="52"/>
                </a:cxn>
                <a:cxn ang="0">
                  <a:pos x="136" y="48"/>
                </a:cxn>
                <a:cxn ang="0">
                  <a:pos x="139" y="35"/>
                </a:cxn>
                <a:cxn ang="0">
                  <a:pos x="157" y="28"/>
                </a:cxn>
                <a:cxn ang="0">
                  <a:pos x="152" y="23"/>
                </a:cxn>
                <a:cxn ang="0">
                  <a:pos x="144" y="17"/>
                </a:cxn>
                <a:cxn ang="0">
                  <a:pos x="148" y="0"/>
                </a:cxn>
                <a:cxn ang="0">
                  <a:pos x="162" y="2"/>
                </a:cxn>
                <a:cxn ang="0">
                  <a:pos x="176" y="7"/>
                </a:cxn>
                <a:cxn ang="0">
                  <a:pos x="188" y="15"/>
                </a:cxn>
                <a:cxn ang="0">
                  <a:pos x="188" y="22"/>
                </a:cxn>
                <a:cxn ang="0">
                  <a:pos x="159" y="96"/>
                </a:cxn>
                <a:cxn ang="0">
                  <a:pos x="129" y="171"/>
                </a:cxn>
                <a:cxn ang="0">
                  <a:pos x="98" y="246"/>
                </a:cxn>
                <a:cxn ang="0">
                  <a:pos x="66" y="321"/>
                </a:cxn>
                <a:cxn ang="0">
                  <a:pos x="33" y="394"/>
                </a:cxn>
                <a:cxn ang="0">
                  <a:pos x="5" y="457"/>
                </a:cxn>
              </a:cxnLst>
              <a:rect l="0" t="0" r="r" b="b"/>
              <a:pathLst>
                <a:path w="188" h="463">
                  <a:moveTo>
                    <a:pt x="2" y="463"/>
                  </a:moveTo>
                  <a:lnTo>
                    <a:pt x="1" y="463"/>
                  </a:lnTo>
                  <a:lnTo>
                    <a:pt x="1" y="462"/>
                  </a:lnTo>
                  <a:lnTo>
                    <a:pt x="0" y="462"/>
                  </a:lnTo>
                  <a:lnTo>
                    <a:pt x="0" y="461"/>
                  </a:lnTo>
                  <a:lnTo>
                    <a:pt x="11" y="427"/>
                  </a:lnTo>
                  <a:lnTo>
                    <a:pt x="22" y="392"/>
                  </a:lnTo>
                  <a:lnTo>
                    <a:pt x="34" y="358"/>
                  </a:lnTo>
                  <a:lnTo>
                    <a:pt x="46" y="324"/>
                  </a:lnTo>
                  <a:lnTo>
                    <a:pt x="57" y="290"/>
                  </a:lnTo>
                  <a:lnTo>
                    <a:pt x="69" y="256"/>
                  </a:lnTo>
                  <a:lnTo>
                    <a:pt x="81" y="223"/>
                  </a:lnTo>
                  <a:lnTo>
                    <a:pt x="92" y="190"/>
                  </a:lnTo>
                  <a:lnTo>
                    <a:pt x="94" y="189"/>
                  </a:lnTo>
                  <a:lnTo>
                    <a:pt x="97" y="188"/>
                  </a:lnTo>
                  <a:lnTo>
                    <a:pt x="99" y="187"/>
                  </a:lnTo>
                  <a:lnTo>
                    <a:pt x="102" y="185"/>
                  </a:lnTo>
                  <a:lnTo>
                    <a:pt x="102" y="184"/>
                  </a:lnTo>
                  <a:lnTo>
                    <a:pt x="102" y="183"/>
                  </a:lnTo>
                  <a:lnTo>
                    <a:pt x="102" y="182"/>
                  </a:lnTo>
                  <a:lnTo>
                    <a:pt x="102" y="181"/>
                  </a:lnTo>
                  <a:lnTo>
                    <a:pt x="101" y="180"/>
                  </a:lnTo>
                  <a:lnTo>
                    <a:pt x="99" y="180"/>
                  </a:lnTo>
                  <a:lnTo>
                    <a:pt x="98" y="180"/>
                  </a:lnTo>
                  <a:lnTo>
                    <a:pt x="96" y="179"/>
                  </a:lnTo>
                  <a:lnTo>
                    <a:pt x="96" y="177"/>
                  </a:lnTo>
                  <a:lnTo>
                    <a:pt x="96" y="175"/>
                  </a:lnTo>
                  <a:lnTo>
                    <a:pt x="96" y="173"/>
                  </a:lnTo>
                  <a:lnTo>
                    <a:pt x="96" y="171"/>
                  </a:lnTo>
                  <a:lnTo>
                    <a:pt x="104" y="167"/>
                  </a:lnTo>
                  <a:lnTo>
                    <a:pt x="109" y="164"/>
                  </a:lnTo>
                  <a:lnTo>
                    <a:pt x="113" y="163"/>
                  </a:lnTo>
                  <a:lnTo>
                    <a:pt x="118" y="161"/>
                  </a:lnTo>
                  <a:lnTo>
                    <a:pt x="118" y="160"/>
                  </a:lnTo>
                  <a:lnTo>
                    <a:pt x="119" y="158"/>
                  </a:lnTo>
                  <a:lnTo>
                    <a:pt x="119" y="157"/>
                  </a:lnTo>
                  <a:lnTo>
                    <a:pt x="119" y="156"/>
                  </a:lnTo>
                  <a:lnTo>
                    <a:pt x="116" y="156"/>
                  </a:lnTo>
                  <a:lnTo>
                    <a:pt x="113" y="156"/>
                  </a:lnTo>
                  <a:lnTo>
                    <a:pt x="109" y="157"/>
                  </a:lnTo>
                  <a:lnTo>
                    <a:pt x="106" y="157"/>
                  </a:lnTo>
                  <a:lnTo>
                    <a:pt x="106" y="146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3" y="132"/>
                  </a:lnTo>
                  <a:lnTo>
                    <a:pt x="122" y="131"/>
                  </a:lnTo>
                  <a:lnTo>
                    <a:pt x="121" y="130"/>
                  </a:lnTo>
                  <a:lnTo>
                    <a:pt x="118" y="130"/>
                  </a:lnTo>
                  <a:lnTo>
                    <a:pt x="113" y="129"/>
                  </a:lnTo>
                  <a:lnTo>
                    <a:pt x="115" y="119"/>
                  </a:lnTo>
                  <a:lnTo>
                    <a:pt x="119" y="115"/>
                  </a:lnTo>
                  <a:lnTo>
                    <a:pt x="126" y="113"/>
                  </a:lnTo>
                  <a:lnTo>
                    <a:pt x="137" y="110"/>
                  </a:lnTo>
                  <a:lnTo>
                    <a:pt x="137" y="107"/>
                  </a:lnTo>
                  <a:lnTo>
                    <a:pt x="137" y="105"/>
                  </a:lnTo>
                  <a:lnTo>
                    <a:pt x="137" y="104"/>
                  </a:lnTo>
                  <a:lnTo>
                    <a:pt x="138" y="102"/>
                  </a:lnTo>
                  <a:lnTo>
                    <a:pt x="134" y="102"/>
                  </a:lnTo>
                  <a:lnTo>
                    <a:pt x="130" y="103"/>
                  </a:lnTo>
                  <a:lnTo>
                    <a:pt x="126" y="103"/>
                  </a:lnTo>
                  <a:lnTo>
                    <a:pt x="122" y="104"/>
                  </a:lnTo>
                  <a:lnTo>
                    <a:pt x="123" y="100"/>
                  </a:lnTo>
                  <a:lnTo>
                    <a:pt x="123" y="97"/>
                  </a:lnTo>
                  <a:lnTo>
                    <a:pt x="123" y="94"/>
                  </a:lnTo>
                  <a:lnTo>
                    <a:pt x="124" y="91"/>
                  </a:lnTo>
                  <a:lnTo>
                    <a:pt x="129" y="89"/>
                  </a:lnTo>
                  <a:lnTo>
                    <a:pt x="134" y="87"/>
                  </a:lnTo>
                  <a:lnTo>
                    <a:pt x="138" y="85"/>
                  </a:lnTo>
                  <a:lnTo>
                    <a:pt x="143" y="83"/>
                  </a:lnTo>
                  <a:lnTo>
                    <a:pt x="143" y="81"/>
                  </a:lnTo>
                  <a:lnTo>
                    <a:pt x="144" y="80"/>
                  </a:lnTo>
                  <a:lnTo>
                    <a:pt x="144" y="78"/>
                  </a:lnTo>
                  <a:lnTo>
                    <a:pt x="144" y="77"/>
                  </a:lnTo>
                  <a:lnTo>
                    <a:pt x="140" y="78"/>
                  </a:lnTo>
                  <a:lnTo>
                    <a:pt x="136" y="78"/>
                  </a:lnTo>
                  <a:lnTo>
                    <a:pt x="132" y="78"/>
                  </a:lnTo>
                  <a:lnTo>
                    <a:pt x="128" y="79"/>
                  </a:lnTo>
                  <a:lnTo>
                    <a:pt x="130" y="70"/>
                  </a:lnTo>
                  <a:lnTo>
                    <a:pt x="134" y="64"/>
                  </a:lnTo>
                  <a:lnTo>
                    <a:pt x="138" y="61"/>
                  </a:lnTo>
                  <a:lnTo>
                    <a:pt x="142" y="60"/>
                  </a:lnTo>
                  <a:lnTo>
                    <a:pt x="147" y="59"/>
                  </a:lnTo>
                  <a:lnTo>
                    <a:pt x="152" y="59"/>
                  </a:lnTo>
                  <a:lnTo>
                    <a:pt x="157" y="56"/>
                  </a:lnTo>
                  <a:lnTo>
                    <a:pt x="162" y="52"/>
                  </a:lnTo>
                  <a:lnTo>
                    <a:pt x="155" y="52"/>
                  </a:lnTo>
                  <a:lnTo>
                    <a:pt x="149" y="52"/>
                  </a:lnTo>
                  <a:lnTo>
                    <a:pt x="142" y="52"/>
                  </a:lnTo>
                  <a:lnTo>
                    <a:pt x="135" y="52"/>
                  </a:lnTo>
                  <a:lnTo>
                    <a:pt x="136" y="48"/>
                  </a:lnTo>
                  <a:lnTo>
                    <a:pt x="137" y="43"/>
                  </a:lnTo>
                  <a:lnTo>
                    <a:pt x="138" y="39"/>
                  </a:lnTo>
                  <a:lnTo>
                    <a:pt x="139" y="35"/>
                  </a:lnTo>
                  <a:lnTo>
                    <a:pt x="145" y="33"/>
                  </a:lnTo>
                  <a:lnTo>
                    <a:pt x="151" y="30"/>
                  </a:lnTo>
                  <a:lnTo>
                    <a:pt x="157" y="28"/>
                  </a:lnTo>
                  <a:lnTo>
                    <a:pt x="163" y="26"/>
                  </a:lnTo>
                  <a:lnTo>
                    <a:pt x="157" y="24"/>
                  </a:lnTo>
                  <a:lnTo>
                    <a:pt x="152" y="23"/>
                  </a:lnTo>
                  <a:lnTo>
                    <a:pt x="147" y="22"/>
                  </a:lnTo>
                  <a:lnTo>
                    <a:pt x="142" y="22"/>
                  </a:lnTo>
                  <a:lnTo>
                    <a:pt x="144" y="17"/>
                  </a:lnTo>
                  <a:lnTo>
                    <a:pt x="145" y="11"/>
                  </a:lnTo>
                  <a:lnTo>
                    <a:pt x="147" y="5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1"/>
                  </a:lnTo>
                  <a:lnTo>
                    <a:pt x="162" y="2"/>
                  </a:lnTo>
                  <a:lnTo>
                    <a:pt x="167" y="3"/>
                  </a:lnTo>
                  <a:lnTo>
                    <a:pt x="171" y="5"/>
                  </a:lnTo>
                  <a:lnTo>
                    <a:pt x="176" y="7"/>
                  </a:lnTo>
                  <a:lnTo>
                    <a:pt x="182" y="10"/>
                  </a:lnTo>
                  <a:lnTo>
                    <a:pt x="188" y="13"/>
                  </a:lnTo>
                  <a:lnTo>
                    <a:pt x="188" y="15"/>
                  </a:lnTo>
                  <a:lnTo>
                    <a:pt x="188" y="17"/>
                  </a:lnTo>
                  <a:lnTo>
                    <a:pt x="188" y="20"/>
                  </a:lnTo>
                  <a:lnTo>
                    <a:pt x="188" y="22"/>
                  </a:lnTo>
                  <a:lnTo>
                    <a:pt x="179" y="47"/>
                  </a:lnTo>
                  <a:lnTo>
                    <a:pt x="168" y="71"/>
                  </a:lnTo>
                  <a:lnTo>
                    <a:pt x="159" y="96"/>
                  </a:lnTo>
                  <a:lnTo>
                    <a:pt x="149" y="121"/>
                  </a:lnTo>
                  <a:lnTo>
                    <a:pt x="139" y="146"/>
                  </a:lnTo>
                  <a:lnTo>
                    <a:pt x="129" y="171"/>
                  </a:lnTo>
                  <a:lnTo>
                    <a:pt x="119" y="196"/>
                  </a:lnTo>
                  <a:lnTo>
                    <a:pt x="109" y="221"/>
                  </a:lnTo>
                  <a:lnTo>
                    <a:pt x="98" y="246"/>
                  </a:lnTo>
                  <a:lnTo>
                    <a:pt x="87" y="272"/>
                  </a:lnTo>
                  <a:lnTo>
                    <a:pt x="77" y="297"/>
                  </a:lnTo>
                  <a:lnTo>
                    <a:pt x="66" y="321"/>
                  </a:lnTo>
                  <a:lnTo>
                    <a:pt x="55" y="346"/>
                  </a:lnTo>
                  <a:lnTo>
                    <a:pt x="44" y="371"/>
                  </a:lnTo>
                  <a:lnTo>
                    <a:pt x="33" y="394"/>
                  </a:lnTo>
                  <a:lnTo>
                    <a:pt x="21" y="418"/>
                  </a:lnTo>
                  <a:lnTo>
                    <a:pt x="11" y="444"/>
                  </a:lnTo>
                  <a:lnTo>
                    <a:pt x="5" y="457"/>
                  </a:lnTo>
                  <a:lnTo>
                    <a:pt x="3" y="462"/>
                  </a:lnTo>
                  <a:lnTo>
                    <a:pt x="2" y="463"/>
                  </a:lnTo>
                  <a:close/>
                </a:path>
              </a:pathLst>
            </a:custGeom>
            <a:solidFill>
              <a:srgbClr val="EDEA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Freeform 217"/>
            <p:cNvSpPr>
              <a:spLocks/>
            </p:cNvSpPr>
            <p:nvPr/>
          </p:nvSpPr>
          <p:spPr bwMode="auto">
            <a:xfrm>
              <a:off x="2244" y="3123"/>
              <a:ext cx="13" cy="35"/>
            </a:xfrm>
            <a:custGeom>
              <a:avLst/>
              <a:gdLst/>
              <a:ahLst/>
              <a:cxnLst>
                <a:cxn ang="0">
                  <a:pos x="8" y="34"/>
                </a:cxn>
                <a:cxn ang="0">
                  <a:pos x="3" y="19"/>
                </a:cxn>
                <a:cxn ang="0">
                  <a:pos x="1" y="11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6" y="7"/>
                </a:cxn>
                <a:cxn ang="0">
                  <a:pos x="9" y="16"/>
                </a:cxn>
                <a:cxn ang="0">
                  <a:pos x="11" y="25"/>
                </a:cxn>
                <a:cxn ang="0">
                  <a:pos x="13" y="35"/>
                </a:cxn>
                <a:cxn ang="0">
                  <a:pos x="12" y="35"/>
                </a:cxn>
                <a:cxn ang="0">
                  <a:pos x="11" y="34"/>
                </a:cxn>
                <a:cxn ang="0">
                  <a:pos x="9" y="34"/>
                </a:cxn>
                <a:cxn ang="0">
                  <a:pos x="8" y="34"/>
                </a:cxn>
              </a:cxnLst>
              <a:rect l="0" t="0" r="r" b="b"/>
              <a:pathLst>
                <a:path w="13" h="35">
                  <a:moveTo>
                    <a:pt x="8" y="34"/>
                  </a:moveTo>
                  <a:lnTo>
                    <a:pt x="3" y="19"/>
                  </a:lnTo>
                  <a:lnTo>
                    <a:pt x="1" y="11"/>
                  </a:lnTo>
                  <a:lnTo>
                    <a:pt x="0" y="7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2" y="1"/>
                  </a:lnTo>
                  <a:lnTo>
                    <a:pt x="3" y="0"/>
                  </a:lnTo>
                  <a:lnTo>
                    <a:pt x="6" y="7"/>
                  </a:lnTo>
                  <a:lnTo>
                    <a:pt x="9" y="16"/>
                  </a:lnTo>
                  <a:lnTo>
                    <a:pt x="11" y="2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1" y="34"/>
                  </a:lnTo>
                  <a:lnTo>
                    <a:pt x="9" y="34"/>
                  </a:lnTo>
                  <a:lnTo>
                    <a:pt x="8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" name="Freeform 220"/>
            <p:cNvSpPr>
              <a:spLocks/>
            </p:cNvSpPr>
            <p:nvPr/>
          </p:nvSpPr>
          <p:spPr bwMode="auto">
            <a:xfrm>
              <a:off x="3771" y="3094"/>
              <a:ext cx="9" cy="1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" y="4"/>
                </a:cxn>
                <a:cxn ang="0">
                  <a:pos x="2" y="1"/>
                </a:cxn>
                <a:cxn ang="0">
                  <a:pos x="4" y="0"/>
                </a:cxn>
                <a:cxn ang="0">
                  <a:pos x="9" y="0"/>
                </a:cxn>
                <a:cxn ang="0">
                  <a:pos x="5" y="6"/>
                </a:cxn>
                <a:cxn ang="0">
                  <a:pos x="3" y="8"/>
                </a:cxn>
                <a:cxn ang="0">
                  <a:pos x="2" y="9"/>
                </a:cxn>
                <a:cxn ang="0">
                  <a:pos x="0" y="10"/>
                </a:cxn>
              </a:cxnLst>
              <a:rect l="0" t="0" r="r" b="b"/>
              <a:pathLst>
                <a:path w="9" h="10">
                  <a:moveTo>
                    <a:pt x="0" y="10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5" y="6"/>
                  </a:lnTo>
                  <a:lnTo>
                    <a:pt x="3" y="8"/>
                  </a:lnTo>
                  <a:lnTo>
                    <a:pt x="2" y="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Freeform 221"/>
            <p:cNvSpPr>
              <a:spLocks/>
            </p:cNvSpPr>
            <p:nvPr/>
          </p:nvSpPr>
          <p:spPr bwMode="auto">
            <a:xfrm>
              <a:off x="2227" y="3059"/>
              <a:ext cx="13" cy="34"/>
            </a:xfrm>
            <a:custGeom>
              <a:avLst/>
              <a:gdLst/>
              <a:ahLst/>
              <a:cxnLst>
                <a:cxn ang="0">
                  <a:pos x="12" y="34"/>
                </a:cxn>
                <a:cxn ang="0">
                  <a:pos x="9" y="26"/>
                </a:cxn>
                <a:cxn ang="0">
                  <a:pos x="6" y="17"/>
                </a:cxn>
                <a:cxn ang="0">
                  <a:pos x="3" y="9"/>
                </a:cxn>
                <a:cxn ang="0">
                  <a:pos x="0" y="0"/>
                </a:cxn>
                <a:cxn ang="0">
                  <a:pos x="9" y="5"/>
                </a:cxn>
                <a:cxn ang="0">
                  <a:pos x="12" y="17"/>
                </a:cxn>
                <a:cxn ang="0">
                  <a:pos x="13" y="29"/>
                </a:cxn>
                <a:cxn ang="0">
                  <a:pos x="12" y="34"/>
                </a:cxn>
              </a:cxnLst>
              <a:rect l="0" t="0" r="r" b="b"/>
              <a:pathLst>
                <a:path w="13" h="34">
                  <a:moveTo>
                    <a:pt x="12" y="34"/>
                  </a:moveTo>
                  <a:lnTo>
                    <a:pt x="9" y="26"/>
                  </a:lnTo>
                  <a:lnTo>
                    <a:pt x="6" y="17"/>
                  </a:lnTo>
                  <a:lnTo>
                    <a:pt x="3" y="9"/>
                  </a:lnTo>
                  <a:lnTo>
                    <a:pt x="0" y="0"/>
                  </a:lnTo>
                  <a:lnTo>
                    <a:pt x="9" y="5"/>
                  </a:lnTo>
                  <a:lnTo>
                    <a:pt x="12" y="17"/>
                  </a:lnTo>
                  <a:lnTo>
                    <a:pt x="13" y="29"/>
                  </a:lnTo>
                  <a:lnTo>
                    <a:pt x="12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Freeform 227"/>
            <p:cNvSpPr>
              <a:spLocks/>
            </p:cNvSpPr>
            <p:nvPr/>
          </p:nvSpPr>
          <p:spPr bwMode="auto">
            <a:xfrm>
              <a:off x="2166" y="2745"/>
              <a:ext cx="66" cy="228"/>
            </a:xfrm>
            <a:custGeom>
              <a:avLst/>
              <a:gdLst/>
              <a:ahLst/>
              <a:cxnLst>
                <a:cxn ang="0">
                  <a:pos x="59" y="215"/>
                </a:cxn>
                <a:cxn ang="0">
                  <a:pos x="50" y="182"/>
                </a:cxn>
                <a:cxn ang="0">
                  <a:pos x="38" y="146"/>
                </a:cxn>
                <a:cxn ang="0">
                  <a:pos x="28" y="109"/>
                </a:cxn>
                <a:cxn ang="0">
                  <a:pos x="17" y="76"/>
                </a:cxn>
                <a:cxn ang="0">
                  <a:pos x="2" y="29"/>
                </a:cxn>
                <a:cxn ang="0">
                  <a:pos x="7" y="9"/>
                </a:cxn>
                <a:cxn ang="0">
                  <a:pos x="20" y="3"/>
                </a:cxn>
                <a:cxn ang="0">
                  <a:pos x="28" y="12"/>
                </a:cxn>
                <a:cxn ang="0">
                  <a:pos x="22" y="18"/>
                </a:cxn>
                <a:cxn ang="0">
                  <a:pos x="17" y="25"/>
                </a:cxn>
                <a:cxn ang="0">
                  <a:pos x="24" y="28"/>
                </a:cxn>
                <a:cxn ang="0">
                  <a:pos x="31" y="30"/>
                </a:cxn>
                <a:cxn ang="0">
                  <a:pos x="31" y="33"/>
                </a:cxn>
                <a:cxn ang="0">
                  <a:pos x="23" y="38"/>
                </a:cxn>
                <a:cxn ang="0">
                  <a:pos x="16" y="41"/>
                </a:cxn>
                <a:cxn ang="0">
                  <a:pos x="18" y="45"/>
                </a:cxn>
                <a:cxn ang="0">
                  <a:pos x="28" y="47"/>
                </a:cxn>
                <a:cxn ang="0">
                  <a:pos x="34" y="49"/>
                </a:cxn>
                <a:cxn ang="0">
                  <a:pos x="34" y="55"/>
                </a:cxn>
                <a:cxn ang="0">
                  <a:pos x="32" y="59"/>
                </a:cxn>
                <a:cxn ang="0">
                  <a:pos x="27" y="62"/>
                </a:cxn>
                <a:cxn ang="0">
                  <a:pos x="27" y="66"/>
                </a:cxn>
                <a:cxn ang="0">
                  <a:pos x="33" y="68"/>
                </a:cxn>
                <a:cxn ang="0">
                  <a:pos x="38" y="75"/>
                </a:cxn>
                <a:cxn ang="0">
                  <a:pos x="37" y="85"/>
                </a:cxn>
                <a:cxn ang="0">
                  <a:pos x="43" y="103"/>
                </a:cxn>
                <a:cxn ang="0">
                  <a:pos x="46" y="130"/>
                </a:cxn>
                <a:cxn ang="0">
                  <a:pos x="47" y="145"/>
                </a:cxn>
                <a:cxn ang="0">
                  <a:pos x="50" y="148"/>
                </a:cxn>
                <a:cxn ang="0">
                  <a:pos x="58" y="181"/>
                </a:cxn>
                <a:cxn ang="0">
                  <a:pos x="65" y="216"/>
                </a:cxn>
                <a:cxn ang="0">
                  <a:pos x="65" y="227"/>
                </a:cxn>
                <a:cxn ang="0">
                  <a:pos x="65" y="228"/>
                </a:cxn>
              </a:cxnLst>
              <a:rect l="0" t="0" r="r" b="b"/>
              <a:pathLst>
                <a:path w="66" h="228">
                  <a:moveTo>
                    <a:pt x="64" y="228"/>
                  </a:moveTo>
                  <a:lnTo>
                    <a:pt x="59" y="215"/>
                  </a:lnTo>
                  <a:lnTo>
                    <a:pt x="55" y="198"/>
                  </a:lnTo>
                  <a:lnTo>
                    <a:pt x="50" y="182"/>
                  </a:lnTo>
                  <a:lnTo>
                    <a:pt x="44" y="164"/>
                  </a:lnTo>
                  <a:lnTo>
                    <a:pt x="38" y="146"/>
                  </a:lnTo>
                  <a:lnTo>
                    <a:pt x="33" y="128"/>
                  </a:lnTo>
                  <a:lnTo>
                    <a:pt x="28" y="109"/>
                  </a:lnTo>
                  <a:lnTo>
                    <a:pt x="23" y="93"/>
                  </a:lnTo>
                  <a:lnTo>
                    <a:pt x="17" y="76"/>
                  </a:lnTo>
                  <a:lnTo>
                    <a:pt x="9" y="53"/>
                  </a:lnTo>
                  <a:lnTo>
                    <a:pt x="2" y="29"/>
                  </a:lnTo>
                  <a:lnTo>
                    <a:pt x="0" y="13"/>
                  </a:lnTo>
                  <a:lnTo>
                    <a:pt x="7" y="9"/>
                  </a:lnTo>
                  <a:lnTo>
                    <a:pt x="13" y="6"/>
                  </a:lnTo>
                  <a:lnTo>
                    <a:pt x="20" y="3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27" y="16"/>
                  </a:lnTo>
                  <a:lnTo>
                    <a:pt x="22" y="18"/>
                  </a:lnTo>
                  <a:lnTo>
                    <a:pt x="13" y="23"/>
                  </a:lnTo>
                  <a:lnTo>
                    <a:pt x="17" y="25"/>
                  </a:lnTo>
                  <a:lnTo>
                    <a:pt x="20" y="27"/>
                  </a:lnTo>
                  <a:lnTo>
                    <a:pt x="24" y="28"/>
                  </a:lnTo>
                  <a:lnTo>
                    <a:pt x="31" y="29"/>
                  </a:lnTo>
                  <a:lnTo>
                    <a:pt x="31" y="30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5"/>
                  </a:lnTo>
                  <a:lnTo>
                    <a:pt x="23" y="38"/>
                  </a:lnTo>
                  <a:lnTo>
                    <a:pt x="18" y="40"/>
                  </a:lnTo>
                  <a:lnTo>
                    <a:pt x="16" y="41"/>
                  </a:lnTo>
                  <a:lnTo>
                    <a:pt x="15" y="42"/>
                  </a:lnTo>
                  <a:lnTo>
                    <a:pt x="18" y="45"/>
                  </a:lnTo>
                  <a:lnTo>
                    <a:pt x="23" y="46"/>
                  </a:lnTo>
                  <a:lnTo>
                    <a:pt x="28" y="47"/>
                  </a:lnTo>
                  <a:lnTo>
                    <a:pt x="34" y="47"/>
                  </a:lnTo>
                  <a:lnTo>
                    <a:pt x="34" y="49"/>
                  </a:lnTo>
                  <a:lnTo>
                    <a:pt x="34" y="52"/>
                  </a:lnTo>
                  <a:lnTo>
                    <a:pt x="34" y="55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0" y="61"/>
                  </a:lnTo>
                  <a:lnTo>
                    <a:pt x="27" y="62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30" y="68"/>
                  </a:lnTo>
                  <a:lnTo>
                    <a:pt x="33" y="68"/>
                  </a:lnTo>
                  <a:lnTo>
                    <a:pt x="38" y="69"/>
                  </a:lnTo>
                  <a:lnTo>
                    <a:pt x="38" y="75"/>
                  </a:lnTo>
                  <a:lnTo>
                    <a:pt x="37" y="80"/>
                  </a:lnTo>
                  <a:lnTo>
                    <a:pt x="37" y="85"/>
                  </a:lnTo>
                  <a:lnTo>
                    <a:pt x="36" y="92"/>
                  </a:lnTo>
                  <a:lnTo>
                    <a:pt x="43" y="103"/>
                  </a:lnTo>
                  <a:lnTo>
                    <a:pt x="46" y="116"/>
                  </a:lnTo>
                  <a:lnTo>
                    <a:pt x="46" y="130"/>
                  </a:lnTo>
                  <a:lnTo>
                    <a:pt x="45" y="144"/>
                  </a:lnTo>
                  <a:lnTo>
                    <a:pt x="47" y="145"/>
                  </a:lnTo>
                  <a:lnTo>
                    <a:pt x="48" y="146"/>
                  </a:lnTo>
                  <a:lnTo>
                    <a:pt x="50" y="148"/>
                  </a:lnTo>
                  <a:lnTo>
                    <a:pt x="52" y="149"/>
                  </a:lnTo>
                  <a:lnTo>
                    <a:pt x="58" y="181"/>
                  </a:lnTo>
                  <a:lnTo>
                    <a:pt x="62" y="203"/>
                  </a:lnTo>
                  <a:lnTo>
                    <a:pt x="65" y="216"/>
                  </a:lnTo>
                  <a:lnTo>
                    <a:pt x="66" y="227"/>
                  </a:lnTo>
                  <a:lnTo>
                    <a:pt x="65" y="227"/>
                  </a:lnTo>
                  <a:lnTo>
                    <a:pt x="65" y="227"/>
                  </a:lnTo>
                  <a:lnTo>
                    <a:pt x="65" y="228"/>
                  </a:lnTo>
                  <a:lnTo>
                    <a:pt x="64" y="228"/>
                  </a:lnTo>
                  <a:close/>
                </a:path>
              </a:pathLst>
            </a:custGeom>
            <a:solidFill>
              <a:srgbClr val="EDEA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1295400" y="685800"/>
            <a:ext cx="7848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  В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1427</a:t>
            </a:r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году, математик 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и астроном из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Узбекистана</a:t>
            </a:r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Ал-Каши написал книгу 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«Ключ к арифметике», 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в которой  сформулировал 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основные 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правила действий</a:t>
            </a:r>
          </a:p>
          <a:p>
            <a:pPr algn="ctr"/>
            <a:r>
              <a:rPr lang="ru-RU" sz="3200" b="1" dirty="0" smtClean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с десятичными дробями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ертикальный свиток 8"/>
          <p:cNvSpPr/>
          <p:nvPr/>
        </p:nvSpPr>
        <p:spPr>
          <a:xfrm>
            <a:off x="228600" y="2438400"/>
            <a:ext cx="4343400" cy="4267200"/>
          </a:xfrm>
          <a:prstGeom prst="verticalScroll">
            <a:avLst>
              <a:gd name="adj" fmla="val 6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1579</a:t>
            </a:r>
            <a:r>
              <a:rPr lang="ru-RU" sz="2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году десятичные дроби применяются в "Математическом каноне"  французского математика Франсуа Виета (1540-1603), опубликованном в Париже. </a:t>
            </a:r>
            <a:endParaRPr lang="ru-RU" sz="2800" dirty="0"/>
          </a:p>
        </p:txBody>
      </p:sp>
      <p:pic>
        <p:nvPicPr>
          <p:cNvPr id="3" name="Рисунок 2" descr="рис 0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1600200" cy="20244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Рисунок 3" descr="рис 0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304800"/>
            <a:ext cx="1576859" cy="2057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Вертикальный свиток 9"/>
          <p:cNvSpPr/>
          <p:nvPr/>
        </p:nvSpPr>
        <p:spPr>
          <a:xfrm>
            <a:off x="4800600" y="2438400"/>
            <a:ext cx="4343400" cy="4267200"/>
          </a:xfrm>
          <a:prstGeom prst="verticalScroll">
            <a:avLst>
              <a:gd name="adj" fmla="val 64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Широкое</a:t>
            </a:r>
          </a:p>
          <a:p>
            <a:pPr algn="ctr"/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распространение десятичных дробей </a:t>
            </a:r>
          </a:p>
          <a:p>
            <a:pPr algn="ctr"/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Европе началось только после выхода в свет книги «Десятая» фламандского  математика </a:t>
            </a:r>
            <a:r>
              <a:rPr lang="ru-RU" sz="2400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Симона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Стевина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(1548-1620</a:t>
            </a: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 Его и считают изобретателем десятичных дробей. 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4600" y="304800"/>
            <a:ext cx="4495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ЕВРОПА, </a:t>
            </a:r>
          </a:p>
          <a:p>
            <a:pPr lvl="0" algn="ctr"/>
            <a:r>
              <a:rPr lang="en-US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t>XVI </a:t>
            </a:r>
            <a:endParaRPr lang="ru-RU" sz="3600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  <a:p>
            <a:pPr lvl="0" algn="ctr"/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век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381000" y="434340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lang="ru-RU" sz="2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4800" y="3048000"/>
            <a:ext cx="86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105400" y="228600"/>
            <a:ext cx="35814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Россия, 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XVIII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endParaRPr lang="ru-RU" sz="3600" dirty="0"/>
          </a:p>
        </p:txBody>
      </p:sp>
      <p:pic>
        <p:nvPicPr>
          <p:cNvPr id="14" name="Рисунок 13" descr="http://www.tspu.tula.ru/ivt/old_site/umr/timoi/solovieva/History/images/ne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2286000" cy="2286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pSp>
        <p:nvGrpSpPr>
          <p:cNvPr id="30" name="Group 247"/>
          <p:cNvGrpSpPr>
            <a:grpSpLocks/>
          </p:cNvGrpSpPr>
          <p:nvPr/>
        </p:nvGrpSpPr>
        <p:grpSpPr bwMode="auto">
          <a:xfrm>
            <a:off x="2743200" y="1905000"/>
            <a:ext cx="6400800" cy="4505885"/>
            <a:chOff x="2070" y="2552"/>
            <a:chExt cx="1862" cy="1306"/>
          </a:xfrm>
        </p:grpSpPr>
        <p:sp>
          <p:nvSpPr>
            <p:cNvPr id="38" name="Freeform 139"/>
            <p:cNvSpPr>
              <a:spLocks/>
            </p:cNvSpPr>
            <p:nvPr/>
          </p:nvSpPr>
          <p:spPr bwMode="auto">
            <a:xfrm>
              <a:off x="2715" y="3715"/>
              <a:ext cx="208" cy="34"/>
            </a:xfrm>
            <a:custGeom>
              <a:avLst/>
              <a:gdLst/>
              <a:ahLst/>
              <a:cxnLst>
                <a:cxn ang="0">
                  <a:pos x="12" y="34"/>
                </a:cxn>
                <a:cxn ang="0">
                  <a:pos x="8" y="30"/>
                </a:cxn>
                <a:cxn ang="0">
                  <a:pos x="6" y="28"/>
                </a:cxn>
                <a:cxn ang="0">
                  <a:pos x="4" y="27"/>
                </a:cxn>
                <a:cxn ang="0">
                  <a:pos x="0" y="26"/>
                </a:cxn>
                <a:cxn ang="0">
                  <a:pos x="1" y="24"/>
                </a:cxn>
                <a:cxn ang="0">
                  <a:pos x="1" y="22"/>
                </a:cxn>
                <a:cxn ang="0">
                  <a:pos x="1" y="20"/>
                </a:cxn>
                <a:cxn ang="0">
                  <a:pos x="2" y="18"/>
                </a:cxn>
                <a:cxn ang="0">
                  <a:pos x="4" y="17"/>
                </a:cxn>
                <a:cxn ang="0">
                  <a:pos x="7" y="17"/>
                </a:cxn>
                <a:cxn ang="0">
                  <a:pos x="10" y="16"/>
                </a:cxn>
                <a:cxn ang="0">
                  <a:pos x="16" y="16"/>
                </a:cxn>
                <a:cxn ang="0">
                  <a:pos x="24" y="16"/>
                </a:cxn>
                <a:cxn ang="0">
                  <a:pos x="38" y="16"/>
                </a:cxn>
                <a:cxn ang="0">
                  <a:pos x="55" y="16"/>
                </a:cxn>
                <a:cxn ang="0">
                  <a:pos x="77" y="16"/>
                </a:cxn>
                <a:cxn ang="0">
                  <a:pos x="91" y="13"/>
                </a:cxn>
                <a:cxn ang="0">
                  <a:pos x="107" y="10"/>
                </a:cxn>
                <a:cxn ang="0">
                  <a:pos x="124" y="8"/>
                </a:cxn>
                <a:cxn ang="0">
                  <a:pos x="141" y="4"/>
                </a:cxn>
                <a:cxn ang="0">
                  <a:pos x="157" y="3"/>
                </a:cxn>
                <a:cxn ang="0">
                  <a:pos x="174" y="1"/>
                </a:cxn>
                <a:cxn ang="0">
                  <a:pos x="191" y="0"/>
                </a:cxn>
                <a:cxn ang="0">
                  <a:pos x="207" y="0"/>
                </a:cxn>
                <a:cxn ang="0">
                  <a:pos x="208" y="1"/>
                </a:cxn>
                <a:cxn ang="0">
                  <a:pos x="208" y="3"/>
                </a:cxn>
                <a:cxn ang="0">
                  <a:pos x="207" y="6"/>
                </a:cxn>
                <a:cxn ang="0">
                  <a:pos x="206" y="11"/>
                </a:cxn>
                <a:cxn ang="0">
                  <a:pos x="191" y="13"/>
                </a:cxn>
                <a:cxn ang="0">
                  <a:pos x="175" y="15"/>
                </a:cxn>
                <a:cxn ang="0">
                  <a:pos x="159" y="17"/>
                </a:cxn>
                <a:cxn ang="0">
                  <a:pos x="144" y="19"/>
                </a:cxn>
                <a:cxn ang="0">
                  <a:pos x="129" y="21"/>
                </a:cxn>
                <a:cxn ang="0">
                  <a:pos x="114" y="23"/>
                </a:cxn>
                <a:cxn ang="0">
                  <a:pos x="98" y="25"/>
                </a:cxn>
                <a:cxn ang="0">
                  <a:pos x="84" y="27"/>
                </a:cxn>
                <a:cxn ang="0">
                  <a:pos x="71" y="28"/>
                </a:cxn>
                <a:cxn ang="0">
                  <a:pos x="59" y="30"/>
                </a:cxn>
                <a:cxn ang="0">
                  <a:pos x="48" y="31"/>
                </a:cxn>
                <a:cxn ang="0">
                  <a:pos x="38" y="32"/>
                </a:cxn>
                <a:cxn ang="0">
                  <a:pos x="28" y="33"/>
                </a:cxn>
                <a:cxn ang="0">
                  <a:pos x="21" y="33"/>
                </a:cxn>
                <a:cxn ang="0">
                  <a:pos x="16" y="34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34"/>
                </a:cxn>
              </a:cxnLst>
              <a:rect l="0" t="0" r="r" b="b"/>
              <a:pathLst>
                <a:path w="208" h="34">
                  <a:moveTo>
                    <a:pt x="12" y="34"/>
                  </a:moveTo>
                  <a:lnTo>
                    <a:pt x="8" y="30"/>
                  </a:lnTo>
                  <a:lnTo>
                    <a:pt x="6" y="28"/>
                  </a:lnTo>
                  <a:lnTo>
                    <a:pt x="4" y="27"/>
                  </a:lnTo>
                  <a:lnTo>
                    <a:pt x="0" y="26"/>
                  </a:lnTo>
                  <a:lnTo>
                    <a:pt x="1" y="24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2" y="18"/>
                  </a:lnTo>
                  <a:lnTo>
                    <a:pt x="4" y="17"/>
                  </a:lnTo>
                  <a:lnTo>
                    <a:pt x="7" y="17"/>
                  </a:lnTo>
                  <a:lnTo>
                    <a:pt x="10" y="16"/>
                  </a:lnTo>
                  <a:lnTo>
                    <a:pt x="16" y="16"/>
                  </a:lnTo>
                  <a:lnTo>
                    <a:pt x="24" y="16"/>
                  </a:lnTo>
                  <a:lnTo>
                    <a:pt x="38" y="16"/>
                  </a:lnTo>
                  <a:lnTo>
                    <a:pt x="55" y="16"/>
                  </a:lnTo>
                  <a:lnTo>
                    <a:pt x="77" y="16"/>
                  </a:lnTo>
                  <a:lnTo>
                    <a:pt x="91" y="13"/>
                  </a:lnTo>
                  <a:lnTo>
                    <a:pt x="107" y="10"/>
                  </a:lnTo>
                  <a:lnTo>
                    <a:pt x="124" y="8"/>
                  </a:lnTo>
                  <a:lnTo>
                    <a:pt x="141" y="4"/>
                  </a:lnTo>
                  <a:lnTo>
                    <a:pt x="157" y="3"/>
                  </a:lnTo>
                  <a:lnTo>
                    <a:pt x="174" y="1"/>
                  </a:lnTo>
                  <a:lnTo>
                    <a:pt x="191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08" y="3"/>
                  </a:lnTo>
                  <a:lnTo>
                    <a:pt x="207" y="6"/>
                  </a:lnTo>
                  <a:lnTo>
                    <a:pt x="206" y="11"/>
                  </a:lnTo>
                  <a:lnTo>
                    <a:pt x="191" y="13"/>
                  </a:lnTo>
                  <a:lnTo>
                    <a:pt x="175" y="15"/>
                  </a:lnTo>
                  <a:lnTo>
                    <a:pt x="159" y="17"/>
                  </a:lnTo>
                  <a:lnTo>
                    <a:pt x="144" y="19"/>
                  </a:lnTo>
                  <a:lnTo>
                    <a:pt x="129" y="21"/>
                  </a:lnTo>
                  <a:lnTo>
                    <a:pt x="114" y="23"/>
                  </a:lnTo>
                  <a:lnTo>
                    <a:pt x="98" y="25"/>
                  </a:lnTo>
                  <a:lnTo>
                    <a:pt x="84" y="27"/>
                  </a:lnTo>
                  <a:lnTo>
                    <a:pt x="71" y="28"/>
                  </a:lnTo>
                  <a:lnTo>
                    <a:pt x="59" y="30"/>
                  </a:lnTo>
                  <a:lnTo>
                    <a:pt x="48" y="31"/>
                  </a:lnTo>
                  <a:lnTo>
                    <a:pt x="38" y="32"/>
                  </a:lnTo>
                  <a:lnTo>
                    <a:pt x="28" y="33"/>
                  </a:lnTo>
                  <a:lnTo>
                    <a:pt x="21" y="33"/>
                  </a:lnTo>
                  <a:lnTo>
                    <a:pt x="16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140"/>
            <p:cNvSpPr>
              <a:spLocks/>
            </p:cNvSpPr>
            <p:nvPr/>
          </p:nvSpPr>
          <p:spPr bwMode="auto">
            <a:xfrm>
              <a:off x="3045" y="3691"/>
              <a:ext cx="122" cy="16"/>
            </a:xfrm>
            <a:custGeom>
              <a:avLst/>
              <a:gdLst/>
              <a:ahLst/>
              <a:cxnLst>
                <a:cxn ang="0">
                  <a:pos x="102" y="16"/>
                </a:cxn>
                <a:cxn ang="0">
                  <a:pos x="89" y="16"/>
                </a:cxn>
                <a:cxn ang="0">
                  <a:pos x="75" y="15"/>
                </a:cxn>
                <a:cxn ang="0">
                  <a:pos x="62" y="15"/>
                </a:cxn>
                <a:cxn ang="0">
                  <a:pos x="50" y="14"/>
                </a:cxn>
                <a:cxn ang="0">
                  <a:pos x="37" y="13"/>
                </a:cxn>
                <a:cxn ang="0">
                  <a:pos x="25" y="12"/>
                </a:cxn>
                <a:cxn ang="0">
                  <a:pos x="13" y="10"/>
                </a:cxn>
                <a:cxn ang="0">
                  <a:pos x="0" y="8"/>
                </a:cxn>
                <a:cxn ang="0">
                  <a:pos x="7" y="6"/>
                </a:cxn>
                <a:cxn ang="0">
                  <a:pos x="18" y="5"/>
                </a:cxn>
                <a:cxn ang="0">
                  <a:pos x="34" y="3"/>
                </a:cxn>
                <a:cxn ang="0">
                  <a:pos x="52" y="2"/>
                </a:cxn>
                <a:cxn ang="0">
                  <a:pos x="71" y="1"/>
                </a:cxn>
                <a:cxn ang="0">
                  <a:pos x="90" y="1"/>
                </a:cxn>
                <a:cxn ang="0">
                  <a:pos x="104" y="0"/>
                </a:cxn>
                <a:cxn ang="0">
                  <a:pos x="113" y="0"/>
                </a:cxn>
                <a:cxn ang="0">
                  <a:pos x="115" y="2"/>
                </a:cxn>
                <a:cxn ang="0">
                  <a:pos x="119" y="5"/>
                </a:cxn>
                <a:cxn ang="0">
                  <a:pos x="122" y="10"/>
                </a:cxn>
                <a:cxn ang="0">
                  <a:pos x="122" y="16"/>
                </a:cxn>
                <a:cxn ang="0">
                  <a:pos x="117" y="16"/>
                </a:cxn>
                <a:cxn ang="0">
                  <a:pos x="112" y="16"/>
                </a:cxn>
                <a:cxn ang="0">
                  <a:pos x="107" y="16"/>
                </a:cxn>
                <a:cxn ang="0">
                  <a:pos x="102" y="16"/>
                </a:cxn>
                <a:cxn ang="0">
                  <a:pos x="102" y="16"/>
                </a:cxn>
                <a:cxn ang="0">
                  <a:pos x="102" y="16"/>
                </a:cxn>
              </a:cxnLst>
              <a:rect l="0" t="0" r="r" b="b"/>
              <a:pathLst>
                <a:path w="122" h="16">
                  <a:moveTo>
                    <a:pt x="102" y="16"/>
                  </a:moveTo>
                  <a:lnTo>
                    <a:pt x="89" y="16"/>
                  </a:lnTo>
                  <a:lnTo>
                    <a:pt x="75" y="15"/>
                  </a:lnTo>
                  <a:lnTo>
                    <a:pt x="62" y="15"/>
                  </a:lnTo>
                  <a:lnTo>
                    <a:pt x="50" y="14"/>
                  </a:lnTo>
                  <a:lnTo>
                    <a:pt x="37" y="13"/>
                  </a:lnTo>
                  <a:lnTo>
                    <a:pt x="25" y="12"/>
                  </a:lnTo>
                  <a:lnTo>
                    <a:pt x="13" y="10"/>
                  </a:lnTo>
                  <a:lnTo>
                    <a:pt x="0" y="8"/>
                  </a:lnTo>
                  <a:lnTo>
                    <a:pt x="7" y="6"/>
                  </a:lnTo>
                  <a:lnTo>
                    <a:pt x="18" y="5"/>
                  </a:lnTo>
                  <a:lnTo>
                    <a:pt x="34" y="3"/>
                  </a:lnTo>
                  <a:lnTo>
                    <a:pt x="52" y="2"/>
                  </a:lnTo>
                  <a:lnTo>
                    <a:pt x="71" y="1"/>
                  </a:lnTo>
                  <a:lnTo>
                    <a:pt x="90" y="1"/>
                  </a:lnTo>
                  <a:lnTo>
                    <a:pt x="104" y="0"/>
                  </a:lnTo>
                  <a:lnTo>
                    <a:pt x="113" y="0"/>
                  </a:lnTo>
                  <a:lnTo>
                    <a:pt x="115" y="2"/>
                  </a:lnTo>
                  <a:lnTo>
                    <a:pt x="119" y="5"/>
                  </a:lnTo>
                  <a:lnTo>
                    <a:pt x="122" y="10"/>
                  </a:lnTo>
                  <a:lnTo>
                    <a:pt x="122" y="16"/>
                  </a:lnTo>
                  <a:lnTo>
                    <a:pt x="117" y="16"/>
                  </a:lnTo>
                  <a:lnTo>
                    <a:pt x="112" y="16"/>
                  </a:lnTo>
                  <a:lnTo>
                    <a:pt x="107" y="16"/>
                  </a:lnTo>
                  <a:lnTo>
                    <a:pt x="102" y="16"/>
                  </a:lnTo>
                  <a:lnTo>
                    <a:pt x="102" y="16"/>
                  </a:lnTo>
                  <a:lnTo>
                    <a:pt x="102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141"/>
            <p:cNvSpPr>
              <a:spLocks/>
            </p:cNvSpPr>
            <p:nvPr/>
          </p:nvSpPr>
          <p:spPr bwMode="auto">
            <a:xfrm>
              <a:off x="2739" y="3616"/>
              <a:ext cx="82" cy="20"/>
            </a:xfrm>
            <a:custGeom>
              <a:avLst/>
              <a:gdLst/>
              <a:ahLst/>
              <a:cxnLst>
                <a:cxn ang="0">
                  <a:pos x="9" y="20"/>
                </a:cxn>
                <a:cxn ang="0">
                  <a:pos x="4" y="15"/>
                </a:cxn>
                <a:cxn ang="0">
                  <a:pos x="1" y="12"/>
                </a:cxn>
                <a:cxn ang="0">
                  <a:pos x="0" y="8"/>
                </a:cxn>
                <a:cxn ang="0">
                  <a:pos x="2" y="4"/>
                </a:cxn>
                <a:cxn ang="0">
                  <a:pos x="8" y="4"/>
                </a:cxn>
                <a:cxn ang="0">
                  <a:pos x="19" y="3"/>
                </a:cxn>
                <a:cxn ang="0">
                  <a:pos x="30" y="2"/>
                </a:cxn>
                <a:cxn ang="0">
                  <a:pos x="43" y="0"/>
                </a:cxn>
                <a:cxn ang="0">
                  <a:pos x="55" y="0"/>
                </a:cxn>
                <a:cxn ang="0">
                  <a:pos x="67" y="0"/>
                </a:cxn>
                <a:cxn ang="0">
                  <a:pos x="76" y="1"/>
                </a:cxn>
                <a:cxn ang="0">
                  <a:pos x="82" y="3"/>
                </a:cxn>
                <a:cxn ang="0">
                  <a:pos x="82" y="4"/>
                </a:cxn>
                <a:cxn ang="0">
                  <a:pos x="82" y="6"/>
                </a:cxn>
                <a:cxn ang="0">
                  <a:pos x="82" y="7"/>
                </a:cxn>
                <a:cxn ang="0">
                  <a:pos x="82" y="9"/>
                </a:cxn>
                <a:cxn ang="0">
                  <a:pos x="73" y="10"/>
                </a:cxn>
                <a:cxn ang="0">
                  <a:pos x="64" y="12"/>
                </a:cxn>
                <a:cxn ang="0">
                  <a:pos x="55" y="13"/>
                </a:cxn>
                <a:cxn ang="0">
                  <a:pos x="46" y="14"/>
                </a:cxn>
                <a:cxn ang="0">
                  <a:pos x="37" y="16"/>
                </a:cxn>
                <a:cxn ang="0">
                  <a:pos x="28" y="17"/>
                </a:cxn>
                <a:cxn ang="0">
                  <a:pos x="19" y="19"/>
                </a:cxn>
                <a:cxn ang="0">
                  <a:pos x="9" y="20"/>
                </a:cxn>
                <a:cxn ang="0">
                  <a:pos x="9" y="20"/>
                </a:cxn>
                <a:cxn ang="0">
                  <a:pos x="9" y="20"/>
                </a:cxn>
              </a:cxnLst>
              <a:rect l="0" t="0" r="r" b="b"/>
              <a:pathLst>
                <a:path w="82" h="20">
                  <a:moveTo>
                    <a:pt x="9" y="20"/>
                  </a:moveTo>
                  <a:lnTo>
                    <a:pt x="4" y="15"/>
                  </a:lnTo>
                  <a:lnTo>
                    <a:pt x="1" y="12"/>
                  </a:lnTo>
                  <a:lnTo>
                    <a:pt x="0" y="8"/>
                  </a:lnTo>
                  <a:lnTo>
                    <a:pt x="2" y="4"/>
                  </a:lnTo>
                  <a:lnTo>
                    <a:pt x="8" y="4"/>
                  </a:lnTo>
                  <a:lnTo>
                    <a:pt x="19" y="3"/>
                  </a:lnTo>
                  <a:lnTo>
                    <a:pt x="30" y="2"/>
                  </a:lnTo>
                  <a:lnTo>
                    <a:pt x="43" y="0"/>
                  </a:lnTo>
                  <a:lnTo>
                    <a:pt x="55" y="0"/>
                  </a:lnTo>
                  <a:lnTo>
                    <a:pt x="67" y="0"/>
                  </a:lnTo>
                  <a:lnTo>
                    <a:pt x="76" y="1"/>
                  </a:lnTo>
                  <a:lnTo>
                    <a:pt x="82" y="3"/>
                  </a:lnTo>
                  <a:lnTo>
                    <a:pt x="82" y="4"/>
                  </a:lnTo>
                  <a:lnTo>
                    <a:pt x="82" y="6"/>
                  </a:lnTo>
                  <a:lnTo>
                    <a:pt x="82" y="7"/>
                  </a:lnTo>
                  <a:lnTo>
                    <a:pt x="82" y="9"/>
                  </a:lnTo>
                  <a:lnTo>
                    <a:pt x="73" y="10"/>
                  </a:lnTo>
                  <a:lnTo>
                    <a:pt x="64" y="12"/>
                  </a:lnTo>
                  <a:lnTo>
                    <a:pt x="55" y="13"/>
                  </a:lnTo>
                  <a:lnTo>
                    <a:pt x="46" y="14"/>
                  </a:lnTo>
                  <a:lnTo>
                    <a:pt x="37" y="16"/>
                  </a:lnTo>
                  <a:lnTo>
                    <a:pt x="28" y="17"/>
                  </a:lnTo>
                  <a:lnTo>
                    <a:pt x="19" y="19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9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142"/>
            <p:cNvSpPr>
              <a:spLocks/>
            </p:cNvSpPr>
            <p:nvPr/>
          </p:nvSpPr>
          <p:spPr bwMode="auto">
            <a:xfrm>
              <a:off x="2848" y="3613"/>
              <a:ext cx="39" cy="15"/>
            </a:xfrm>
            <a:custGeom>
              <a:avLst/>
              <a:gdLst/>
              <a:ahLst/>
              <a:cxnLst>
                <a:cxn ang="0">
                  <a:pos x="11" y="15"/>
                </a:cxn>
                <a:cxn ang="0">
                  <a:pos x="9" y="14"/>
                </a:cxn>
                <a:cxn ang="0">
                  <a:pos x="6" y="13"/>
                </a:cxn>
                <a:cxn ang="0">
                  <a:pos x="3" y="13"/>
                </a:cxn>
                <a:cxn ang="0">
                  <a:pos x="1" y="12"/>
                </a:cxn>
                <a:cxn ang="0">
                  <a:pos x="0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3" y="4"/>
                </a:cxn>
                <a:cxn ang="0">
                  <a:pos x="7" y="3"/>
                </a:cxn>
                <a:cxn ang="0">
                  <a:pos x="11" y="2"/>
                </a:cxn>
                <a:cxn ang="0">
                  <a:pos x="16" y="1"/>
                </a:cxn>
                <a:cxn ang="0">
                  <a:pos x="21" y="1"/>
                </a:cxn>
                <a:cxn ang="0">
                  <a:pos x="26" y="1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38" y="3"/>
                </a:cxn>
                <a:cxn ang="0">
                  <a:pos x="38" y="5"/>
                </a:cxn>
                <a:cxn ang="0">
                  <a:pos x="39" y="8"/>
                </a:cxn>
                <a:cxn ang="0">
                  <a:pos x="34" y="12"/>
                </a:cxn>
                <a:cxn ang="0">
                  <a:pos x="26" y="14"/>
                </a:cxn>
                <a:cxn ang="0">
                  <a:pos x="18" y="15"/>
                </a:cxn>
                <a:cxn ang="0">
                  <a:pos x="11" y="15"/>
                </a:cxn>
                <a:cxn ang="0">
                  <a:pos x="11" y="15"/>
                </a:cxn>
                <a:cxn ang="0">
                  <a:pos x="11" y="15"/>
                </a:cxn>
              </a:cxnLst>
              <a:rect l="0" t="0" r="r" b="b"/>
              <a:pathLst>
                <a:path w="39" h="15">
                  <a:moveTo>
                    <a:pt x="11" y="15"/>
                  </a:moveTo>
                  <a:lnTo>
                    <a:pt x="9" y="14"/>
                  </a:lnTo>
                  <a:lnTo>
                    <a:pt x="6" y="13"/>
                  </a:lnTo>
                  <a:lnTo>
                    <a:pt x="3" y="13"/>
                  </a:lnTo>
                  <a:lnTo>
                    <a:pt x="1" y="12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  <a:lnTo>
                    <a:pt x="3" y="4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6" y="1"/>
                  </a:lnTo>
                  <a:lnTo>
                    <a:pt x="21" y="1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7" y="2"/>
                  </a:lnTo>
                  <a:lnTo>
                    <a:pt x="38" y="3"/>
                  </a:lnTo>
                  <a:lnTo>
                    <a:pt x="38" y="5"/>
                  </a:lnTo>
                  <a:lnTo>
                    <a:pt x="39" y="8"/>
                  </a:lnTo>
                  <a:lnTo>
                    <a:pt x="34" y="12"/>
                  </a:lnTo>
                  <a:lnTo>
                    <a:pt x="26" y="14"/>
                  </a:lnTo>
                  <a:lnTo>
                    <a:pt x="18" y="15"/>
                  </a:lnTo>
                  <a:lnTo>
                    <a:pt x="11" y="15"/>
                  </a:lnTo>
                  <a:lnTo>
                    <a:pt x="11" y="15"/>
                  </a:lnTo>
                  <a:lnTo>
                    <a:pt x="11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143"/>
            <p:cNvSpPr>
              <a:spLocks/>
            </p:cNvSpPr>
            <p:nvPr/>
          </p:nvSpPr>
          <p:spPr bwMode="auto">
            <a:xfrm>
              <a:off x="3114" y="3582"/>
              <a:ext cx="32" cy="14"/>
            </a:xfrm>
            <a:custGeom>
              <a:avLst/>
              <a:gdLst/>
              <a:ahLst/>
              <a:cxnLst>
                <a:cxn ang="0">
                  <a:pos x="5" y="14"/>
                </a:cxn>
                <a:cxn ang="0">
                  <a:pos x="4" y="13"/>
                </a:cxn>
                <a:cxn ang="0">
                  <a:pos x="3" y="12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4" y="3"/>
                </a:cxn>
                <a:cxn ang="0">
                  <a:pos x="10" y="0"/>
                </a:cxn>
                <a:cxn ang="0">
                  <a:pos x="18" y="0"/>
                </a:cxn>
                <a:cxn ang="0">
                  <a:pos x="30" y="1"/>
                </a:cxn>
                <a:cxn ang="0">
                  <a:pos x="31" y="2"/>
                </a:cxn>
                <a:cxn ang="0">
                  <a:pos x="32" y="4"/>
                </a:cxn>
                <a:cxn ang="0">
                  <a:pos x="32" y="6"/>
                </a:cxn>
                <a:cxn ang="0">
                  <a:pos x="31" y="11"/>
                </a:cxn>
                <a:cxn ang="0">
                  <a:pos x="25" y="12"/>
                </a:cxn>
                <a:cxn ang="0">
                  <a:pos x="19" y="12"/>
                </a:cxn>
                <a:cxn ang="0">
                  <a:pos x="12" y="13"/>
                </a:cxn>
                <a:cxn ang="0">
                  <a:pos x="5" y="14"/>
                </a:cxn>
                <a:cxn ang="0">
                  <a:pos x="5" y="14"/>
                </a:cxn>
                <a:cxn ang="0">
                  <a:pos x="5" y="14"/>
                </a:cxn>
              </a:cxnLst>
              <a:rect l="0" t="0" r="r" b="b"/>
              <a:pathLst>
                <a:path w="32" h="14">
                  <a:moveTo>
                    <a:pt x="5" y="14"/>
                  </a:moveTo>
                  <a:lnTo>
                    <a:pt x="4" y="13"/>
                  </a:lnTo>
                  <a:lnTo>
                    <a:pt x="3" y="12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4" y="3"/>
                  </a:lnTo>
                  <a:lnTo>
                    <a:pt x="10" y="0"/>
                  </a:lnTo>
                  <a:lnTo>
                    <a:pt x="18" y="0"/>
                  </a:lnTo>
                  <a:lnTo>
                    <a:pt x="30" y="1"/>
                  </a:lnTo>
                  <a:lnTo>
                    <a:pt x="31" y="2"/>
                  </a:lnTo>
                  <a:lnTo>
                    <a:pt x="32" y="4"/>
                  </a:lnTo>
                  <a:lnTo>
                    <a:pt x="32" y="6"/>
                  </a:lnTo>
                  <a:lnTo>
                    <a:pt x="31" y="11"/>
                  </a:lnTo>
                  <a:lnTo>
                    <a:pt x="25" y="12"/>
                  </a:lnTo>
                  <a:lnTo>
                    <a:pt x="19" y="12"/>
                  </a:lnTo>
                  <a:lnTo>
                    <a:pt x="12" y="13"/>
                  </a:lnTo>
                  <a:lnTo>
                    <a:pt x="5" y="14"/>
                  </a:lnTo>
                  <a:lnTo>
                    <a:pt x="5" y="14"/>
                  </a:lnTo>
                  <a:lnTo>
                    <a:pt x="5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144"/>
            <p:cNvSpPr>
              <a:spLocks/>
            </p:cNvSpPr>
            <p:nvPr/>
          </p:nvSpPr>
          <p:spPr bwMode="auto">
            <a:xfrm>
              <a:off x="3169" y="3580"/>
              <a:ext cx="79" cy="15"/>
            </a:xfrm>
            <a:custGeom>
              <a:avLst/>
              <a:gdLst/>
              <a:ahLst/>
              <a:cxnLst>
                <a:cxn ang="0">
                  <a:pos x="2" y="15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6" y="3"/>
                </a:cxn>
                <a:cxn ang="0">
                  <a:pos x="14" y="2"/>
                </a:cxn>
                <a:cxn ang="0">
                  <a:pos x="24" y="1"/>
                </a:cxn>
                <a:cxn ang="0">
                  <a:pos x="35" y="1"/>
                </a:cxn>
                <a:cxn ang="0">
                  <a:pos x="46" y="0"/>
                </a:cxn>
                <a:cxn ang="0">
                  <a:pos x="57" y="0"/>
                </a:cxn>
                <a:cxn ang="0">
                  <a:pos x="67" y="0"/>
                </a:cxn>
                <a:cxn ang="0">
                  <a:pos x="75" y="0"/>
                </a:cxn>
                <a:cxn ang="0">
                  <a:pos x="77" y="2"/>
                </a:cxn>
                <a:cxn ang="0">
                  <a:pos x="78" y="3"/>
                </a:cxn>
                <a:cxn ang="0">
                  <a:pos x="78" y="6"/>
                </a:cxn>
                <a:cxn ang="0">
                  <a:pos x="79" y="10"/>
                </a:cxn>
                <a:cxn ang="0">
                  <a:pos x="75" y="11"/>
                </a:cxn>
                <a:cxn ang="0">
                  <a:pos x="72" y="11"/>
                </a:cxn>
                <a:cxn ang="0">
                  <a:pos x="67" y="12"/>
                </a:cxn>
                <a:cxn ang="0">
                  <a:pos x="61" y="12"/>
                </a:cxn>
                <a:cxn ang="0">
                  <a:pos x="53" y="13"/>
                </a:cxn>
                <a:cxn ang="0">
                  <a:pos x="41" y="13"/>
                </a:cxn>
                <a:cxn ang="0">
                  <a:pos x="23" y="14"/>
                </a:cxn>
                <a:cxn ang="0">
                  <a:pos x="2" y="15"/>
                </a:cxn>
                <a:cxn ang="0">
                  <a:pos x="2" y="15"/>
                </a:cxn>
                <a:cxn ang="0">
                  <a:pos x="2" y="15"/>
                </a:cxn>
              </a:cxnLst>
              <a:rect l="0" t="0" r="r" b="b"/>
              <a:pathLst>
                <a:path w="79" h="15">
                  <a:moveTo>
                    <a:pt x="2" y="15"/>
                  </a:moveTo>
                  <a:lnTo>
                    <a:pt x="1" y="13"/>
                  </a:lnTo>
                  <a:lnTo>
                    <a:pt x="0" y="11"/>
                  </a:lnTo>
                  <a:lnTo>
                    <a:pt x="0" y="9"/>
                  </a:lnTo>
                  <a:lnTo>
                    <a:pt x="0" y="5"/>
                  </a:lnTo>
                  <a:lnTo>
                    <a:pt x="6" y="3"/>
                  </a:lnTo>
                  <a:lnTo>
                    <a:pt x="14" y="2"/>
                  </a:lnTo>
                  <a:lnTo>
                    <a:pt x="24" y="1"/>
                  </a:lnTo>
                  <a:lnTo>
                    <a:pt x="35" y="1"/>
                  </a:lnTo>
                  <a:lnTo>
                    <a:pt x="46" y="0"/>
                  </a:lnTo>
                  <a:lnTo>
                    <a:pt x="57" y="0"/>
                  </a:lnTo>
                  <a:lnTo>
                    <a:pt x="67" y="0"/>
                  </a:lnTo>
                  <a:lnTo>
                    <a:pt x="75" y="0"/>
                  </a:lnTo>
                  <a:lnTo>
                    <a:pt x="77" y="2"/>
                  </a:lnTo>
                  <a:lnTo>
                    <a:pt x="78" y="3"/>
                  </a:lnTo>
                  <a:lnTo>
                    <a:pt x="78" y="6"/>
                  </a:lnTo>
                  <a:lnTo>
                    <a:pt x="79" y="10"/>
                  </a:lnTo>
                  <a:lnTo>
                    <a:pt x="75" y="11"/>
                  </a:lnTo>
                  <a:lnTo>
                    <a:pt x="72" y="11"/>
                  </a:lnTo>
                  <a:lnTo>
                    <a:pt x="67" y="12"/>
                  </a:lnTo>
                  <a:lnTo>
                    <a:pt x="61" y="12"/>
                  </a:lnTo>
                  <a:lnTo>
                    <a:pt x="53" y="13"/>
                  </a:lnTo>
                  <a:lnTo>
                    <a:pt x="41" y="13"/>
                  </a:lnTo>
                  <a:lnTo>
                    <a:pt x="23" y="14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145"/>
            <p:cNvSpPr>
              <a:spLocks/>
            </p:cNvSpPr>
            <p:nvPr/>
          </p:nvSpPr>
          <p:spPr bwMode="auto">
            <a:xfrm>
              <a:off x="2686" y="3495"/>
              <a:ext cx="142" cy="21"/>
            </a:xfrm>
            <a:custGeom>
              <a:avLst/>
              <a:gdLst/>
              <a:ahLst/>
              <a:cxnLst>
                <a:cxn ang="0">
                  <a:pos x="10" y="21"/>
                </a:cxn>
                <a:cxn ang="0">
                  <a:pos x="3" y="19"/>
                </a:cxn>
                <a:cxn ang="0">
                  <a:pos x="1" y="16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15" y="4"/>
                </a:cxn>
                <a:cxn ang="0">
                  <a:pos x="31" y="1"/>
                </a:cxn>
                <a:cxn ang="0">
                  <a:pos x="49" y="0"/>
                </a:cxn>
                <a:cxn ang="0">
                  <a:pos x="68" y="0"/>
                </a:cxn>
                <a:cxn ang="0">
                  <a:pos x="87" y="0"/>
                </a:cxn>
                <a:cxn ang="0">
                  <a:pos x="106" y="1"/>
                </a:cxn>
                <a:cxn ang="0">
                  <a:pos x="124" y="1"/>
                </a:cxn>
                <a:cxn ang="0">
                  <a:pos x="142" y="2"/>
                </a:cxn>
                <a:cxn ang="0">
                  <a:pos x="140" y="3"/>
                </a:cxn>
                <a:cxn ang="0">
                  <a:pos x="138" y="3"/>
                </a:cxn>
                <a:cxn ang="0">
                  <a:pos x="134" y="4"/>
                </a:cxn>
                <a:cxn ang="0">
                  <a:pos x="127" y="6"/>
                </a:cxn>
                <a:cxn ang="0">
                  <a:pos x="117" y="8"/>
                </a:cxn>
                <a:cxn ang="0">
                  <a:pos x="101" y="10"/>
                </a:cxn>
                <a:cxn ang="0">
                  <a:pos x="79" y="14"/>
                </a:cxn>
                <a:cxn ang="0">
                  <a:pos x="49" y="19"/>
                </a:cxn>
                <a:cxn ang="0">
                  <a:pos x="44" y="19"/>
                </a:cxn>
                <a:cxn ang="0">
                  <a:pos x="39" y="20"/>
                </a:cxn>
                <a:cxn ang="0">
                  <a:pos x="34" y="20"/>
                </a:cxn>
                <a:cxn ang="0">
                  <a:pos x="30" y="20"/>
                </a:cxn>
                <a:cxn ang="0">
                  <a:pos x="25" y="20"/>
                </a:cxn>
                <a:cxn ang="0">
                  <a:pos x="20" y="20"/>
                </a:cxn>
                <a:cxn ang="0">
                  <a:pos x="15" y="21"/>
                </a:cxn>
                <a:cxn ang="0">
                  <a:pos x="10" y="21"/>
                </a:cxn>
                <a:cxn ang="0">
                  <a:pos x="10" y="21"/>
                </a:cxn>
                <a:cxn ang="0">
                  <a:pos x="10" y="21"/>
                </a:cxn>
              </a:cxnLst>
              <a:rect l="0" t="0" r="r" b="b"/>
              <a:pathLst>
                <a:path w="142" h="21">
                  <a:moveTo>
                    <a:pt x="10" y="21"/>
                  </a:moveTo>
                  <a:lnTo>
                    <a:pt x="3" y="19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1" y="8"/>
                  </a:lnTo>
                  <a:lnTo>
                    <a:pt x="15" y="4"/>
                  </a:lnTo>
                  <a:lnTo>
                    <a:pt x="31" y="1"/>
                  </a:lnTo>
                  <a:lnTo>
                    <a:pt x="49" y="0"/>
                  </a:lnTo>
                  <a:lnTo>
                    <a:pt x="68" y="0"/>
                  </a:lnTo>
                  <a:lnTo>
                    <a:pt x="87" y="0"/>
                  </a:lnTo>
                  <a:lnTo>
                    <a:pt x="106" y="1"/>
                  </a:lnTo>
                  <a:lnTo>
                    <a:pt x="124" y="1"/>
                  </a:lnTo>
                  <a:lnTo>
                    <a:pt x="142" y="2"/>
                  </a:lnTo>
                  <a:lnTo>
                    <a:pt x="140" y="3"/>
                  </a:lnTo>
                  <a:lnTo>
                    <a:pt x="138" y="3"/>
                  </a:lnTo>
                  <a:lnTo>
                    <a:pt x="134" y="4"/>
                  </a:lnTo>
                  <a:lnTo>
                    <a:pt x="127" y="6"/>
                  </a:lnTo>
                  <a:lnTo>
                    <a:pt x="117" y="8"/>
                  </a:lnTo>
                  <a:lnTo>
                    <a:pt x="101" y="10"/>
                  </a:lnTo>
                  <a:lnTo>
                    <a:pt x="79" y="14"/>
                  </a:lnTo>
                  <a:lnTo>
                    <a:pt x="49" y="19"/>
                  </a:lnTo>
                  <a:lnTo>
                    <a:pt x="44" y="19"/>
                  </a:lnTo>
                  <a:lnTo>
                    <a:pt x="39" y="20"/>
                  </a:lnTo>
                  <a:lnTo>
                    <a:pt x="34" y="20"/>
                  </a:lnTo>
                  <a:lnTo>
                    <a:pt x="30" y="20"/>
                  </a:lnTo>
                  <a:lnTo>
                    <a:pt x="25" y="20"/>
                  </a:lnTo>
                  <a:lnTo>
                    <a:pt x="20" y="20"/>
                  </a:lnTo>
                  <a:lnTo>
                    <a:pt x="15" y="2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146"/>
            <p:cNvSpPr>
              <a:spLocks/>
            </p:cNvSpPr>
            <p:nvPr/>
          </p:nvSpPr>
          <p:spPr bwMode="auto">
            <a:xfrm>
              <a:off x="2851" y="3486"/>
              <a:ext cx="37" cy="16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" y="6"/>
                </a:cxn>
                <a:cxn ang="0">
                  <a:pos x="5" y="5"/>
                </a:cxn>
                <a:cxn ang="0">
                  <a:pos x="10" y="4"/>
                </a:cxn>
                <a:cxn ang="0">
                  <a:pos x="14" y="3"/>
                </a:cxn>
                <a:cxn ang="0">
                  <a:pos x="18" y="2"/>
                </a:cxn>
                <a:cxn ang="0">
                  <a:pos x="23" y="2"/>
                </a:cxn>
                <a:cxn ang="0">
                  <a:pos x="27" y="0"/>
                </a:cxn>
                <a:cxn ang="0">
                  <a:pos x="32" y="2"/>
                </a:cxn>
                <a:cxn ang="0">
                  <a:pos x="37" y="2"/>
                </a:cxn>
                <a:cxn ang="0">
                  <a:pos x="36" y="8"/>
                </a:cxn>
                <a:cxn ang="0">
                  <a:pos x="33" y="12"/>
                </a:cxn>
                <a:cxn ang="0">
                  <a:pos x="29" y="14"/>
                </a:cxn>
                <a:cxn ang="0">
                  <a:pos x="24" y="15"/>
                </a:cxn>
                <a:cxn ang="0">
                  <a:pos x="19" y="16"/>
                </a:cxn>
                <a:cxn ang="0">
                  <a:pos x="14" y="16"/>
                </a:cxn>
                <a:cxn ang="0">
                  <a:pos x="8" y="16"/>
                </a:cxn>
                <a:cxn ang="0">
                  <a:pos x="2" y="16"/>
                </a:cxn>
                <a:cxn ang="0">
                  <a:pos x="2" y="16"/>
                </a:cxn>
                <a:cxn ang="0">
                  <a:pos x="2" y="16"/>
                </a:cxn>
              </a:cxnLst>
              <a:rect l="0" t="0" r="r" b="b"/>
              <a:pathLst>
                <a:path w="37" h="16">
                  <a:moveTo>
                    <a:pt x="2" y="16"/>
                  </a:moveTo>
                  <a:lnTo>
                    <a:pt x="1" y="13"/>
                  </a:lnTo>
                  <a:lnTo>
                    <a:pt x="0" y="11"/>
                  </a:lnTo>
                  <a:lnTo>
                    <a:pt x="1" y="8"/>
                  </a:lnTo>
                  <a:lnTo>
                    <a:pt x="1" y="6"/>
                  </a:lnTo>
                  <a:lnTo>
                    <a:pt x="5" y="5"/>
                  </a:lnTo>
                  <a:lnTo>
                    <a:pt x="10" y="4"/>
                  </a:lnTo>
                  <a:lnTo>
                    <a:pt x="14" y="3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0"/>
                  </a:lnTo>
                  <a:lnTo>
                    <a:pt x="32" y="2"/>
                  </a:lnTo>
                  <a:lnTo>
                    <a:pt x="37" y="2"/>
                  </a:lnTo>
                  <a:lnTo>
                    <a:pt x="36" y="8"/>
                  </a:lnTo>
                  <a:lnTo>
                    <a:pt x="33" y="12"/>
                  </a:lnTo>
                  <a:lnTo>
                    <a:pt x="29" y="14"/>
                  </a:lnTo>
                  <a:lnTo>
                    <a:pt x="24" y="15"/>
                  </a:lnTo>
                  <a:lnTo>
                    <a:pt x="19" y="16"/>
                  </a:lnTo>
                  <a:lnTo>
                    <a:pt x="14" y="16"/>
                  </a:lnTo>
                  <a:lnTo>
                    <a:pt x="8" y="16"/>
                  </a:lnTo>
                  <a:lnTo>
                    <a:pt x="2" y="16"/>
                  </a:lnTo>
                  <a:lnTo>
                    <a:pt x="2" y="16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147"/>
            <p:cNvSpPr>
              <a:spLocks/>
            </p:cNvSpPr>
            <p:nvPr/>
          </p:nvSpPr>
          <p:spPr bwMode="auto">
            <a:xfrm>
              <a:off x="3136" y="3440"/>
              <a:ext cx="175" cy="22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0" y="17"/>
                </a:cxn>
                <a:cxn ang="0">
                  <a:pos x="0" y="15"/>
                </a:cxn>
                <a:cxn ang="0">
                  <a:pos x="1" y="14"/>
                </a:cxn>
                <a:cxn ang="0">
                  <a:pos x="3" y="11"/>
                </a:cxn>
                <a:cxn ang="0">
                  <a:pos x="9" y="10"/>
                </a:cxn>
                <a:cxn ang="0">
                  <a:pos x="18" y="9"/>
                </a:cxn>
                <a:cxn ang="0">
                  <a:pos x="28" y="8"/>
                </a:cxn>
                <a:cxn ang="0">
                  <a:pos x="39" y="7"/>
                </a:cxn>
                <a:cxn ang="0">
                  <a:pos x="52" y="6"/>
                </a:cxn>
                <a:cxn ang="0">
                  <a:pos x="66" y="5"/>
                </a:cxn>
                <a:cxn ang="0">
                  <a:pos x="80" y="4"/>
                </a:cxn>
                <a:cxn ang="0">
                  <a:pos x="94" y="2"/>
                </a:cxn>
                <a:cxn ang="0">
                  <a:pos x="107" y="2"/>
                </a:cxn>
                <a:cxn ang="0">
                  <a:pos x="121" y="1"/>
                </a:cxn>
                <a:cxn ang="0">
                  <a:pos x="133" y="0"/>
                </a:cxn>
                <a:cxn ang="0">
                  <a:pos x="146" y="0"/>
                </a:cxn>
                <a:cxn ang="0">
                  <a:pos x="156" y="0"/>
                </a:cxn>
                <a:cxn ang="0">
                  <a:pos x="164" y="1"/>
                </a:cxn>
                <a:cxn ang="0">
                  <a:pos x="171" y="2"/>
                </a:cxn>
                <a:cxn ang="0">
                  <a:pos x="175" y="3"/>
                </a:cxn>
                <a:cxn ang="0">
                  <a:pos x="174" y="10"/>
                </a:cxn>
                <a:cxn ang="0">
                  <a:pos x="170" y="14"/>
                </a:cxn>
                <a:cxn ang="0">
                  <a:pos x="162" y="17"/>
                </a:cxn>
                <a:cxn ang="0">
                  <a:pos x="150" y="19"/>
                </a:cxn>
                <a:cxn ang="0">
                  <a:pos x="132" y="20"/>
                </a:cxn>
                <a:cxn ang="0">
                  <a:pos x="109" y="20"/>
                </a:cxn>
                <a:cxn ang="0">
                  <a:pos x="81" y="21"/>
                </a:cxn>
                <a:cxn ang="0">
                  <a:pos x="44" y="22"/>
                </a:cxn>
                <a:cxn ang="0">
                  <a:pos x="38" y="22"/>
                </a:cxn>
                <a:cxn ang="0">
                  <a:pos x="33" y="22"/>
                </a:cxn>
                <a:cxn ang="0">
                  <a:pos x="27" y="22"/>
                </a:cxn>
                <a:cxn ang="0">
                  <a:pos x="22" y="21"/>
                </a:cxn>
                <a:cxn ang="0">
                  <a:pos x="17" y="21"/>
                </a:cxn>
                <a:cxn ang="0">
                  <a:pos x="11" y="21"/>
                </a:cxn>
                <a:cxn ang="0">
                  <a:pos x="6" y="21"/>
                </a:cxn>
                <a:cxn ang="0">
                  <a:pos x="0" y="21"/>
                </a:cxn>
                <a:cxn ang="0">
                  <a:pos x="0" y="21"/>
                </a:cxn>
                <a:cxn ang="0">
                  <a:pos x="0" y="21"/>
                </a:cxn>
              </a:cxnLst>
              <a:rect l="0" t="0" r="r" b="b"/>
              <a:pathLst>
                <a:path w="175" h="22">
                  <a:moveTo>
                    <a:pt x="0" y="21"/>
                  </a:moveTo>
                  <a:lnTo>
                    <a:pt x="0" y="17"/>
                  </a:lnTo>
                  <a:lnTo>
                    <a:pt x="0" y="15"/>
                  </a:lnTo>
                  <a:lnTo>
                    <a:pt x="1" y="14"/>
                  </a:lnTo>
                  <a:lnTo>
                    <a:pt x="3" y="11"/>
                  </a:lnTo>
                  <a:lnTo>
                    <a:pt x="9" y="10"/>
                  </a:lnTo>
                  <a:lnTo>
                    <a:pt x="18" y="9"/>
                  </a:lnTo>
                  <a:lnTo>
                    <a:pt x="28" y="8"/>
                  </a:lnTo>
                  <a:lnTo>
                    <a:pt x="39" y="7"/>
                  </a:lnTo>
                  <a:lnTo>
                    <a:pt x="52" y="6"/>
                  </a:lnTo>
                  <a:lnTo>
                    <a:pt x="66" y="5"/>
                  </a:lnTo>
                  <a:lnTo>
                    <a:pt x="80" y="4"/>
                  </a:lnTo>
                  <a:lnTo>
                    <a:pt x="94" y="2"/>
                  </a:lnTo>
                  <a:lnTo>
                    <a:pt x="107" y="2"/>
                  </a:lnTo>
                  <a:lnTo>
                    <a:pt x="121" y="1"/>
                  </a:lnTo>
                  <a:lnTo>
                    <a:pt x="133" y="0"/>
                  </a:lnTo>
                  <a:lnTo>
                    <a:pt x="146" y="0"/>
                  </a:lnTo>
                  <a:lnTo>
                    <a:pt x="156" y="0"/>
                  </a:lnTo>
                  <a:lnTo>
                    <a:pt x="164" y="1"/>
                  </a:lnTo>
                  <a:lnTo>
                    <a:pt x="171" y="2"/>
                  </a:lnTo>
                  <a:lnTo>
                    <a:pt x="175" y="3"/>
                  </a:lnTo>
                  <a:lnTo>
                    <a:pt x="174" y="10"/>
                  </a:lnTo>
                  <a:lnTo>
                    <a:pt x="170" y="14"/>
                  </a:lnTo>
                  <a:lnTo>
                    <a:pt x="162" y="17"/>
                  </a:lnTo>
                  <a:lnTo>
                    <a:pt x="150" y="19"/>
                  </a:lnTo>
                  <a:lnTo>
                    <a:pt x="132" y="20"/>
                  </a:lnTo>
                  <a:lnTo>
                    <a:pt x="109" y="20"/>
                  </a:lnTo>
                  <a:lnTo>
                    <a:pt x="81" y="21"/>
                  </a:lnTo>
                  <a:lnTo>
                    <a:pt x="44" y="22"/>
                  </a:lnTo>
                  <a:lnTo>
                    <a:pt x="38" y="22"/>
                  </a:lnTo>
                  <a:lnTo>
                    <a:pt x="33" y="22"/>
                  </a:lnTo>
                  <a:lnTo>
                    <a:pt x="27" y="22"/>
                  </a:lnTo>
                  <a:lnTo>
                    <a:pt x="22" y="21"/>
                  </a:lnTo>
                  <a:lnTo>
                    <a:pt x="17" y="21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148"/>
            <p:cNvSpPr>
              <a:spLocks/>
            </p:cNvSpPr>
            <p:nvPr/>
          </p:nvSpPr>
          <p:spPr bwMode="auto">
            <a:xfrm>
              <a:off x="2698" y="3349"/>
              <a:ext cx="152" cy="25"/>
            </a:xfrm>
            <a:custGeom>
              <a:avLst/>
              <a:gdLst/>
              <a:ahLst/>
              <a:cxnLst>
                <a:cxn ang="0">
                  <a:pos x="19" y="25"/>
                </a:cxn>
                <a:cxn ang="0">
                  <a:pos x="8" y="22"/>
                </a:cxn>
                <a:cxn ang="0">
                  <a:pos x="3" y="19"/>
                </a:cxn>
                <a:cxn ang="0">
                  <a:pos x="1" y="14"/>
                </a:cxn>
                <a:cxn ang="0">
                  <a:pos x="0" y="7"/>
                </a:cxn>
                <a:cxn ang="0">
                  <a:pos x="8" y="4"/>
                </a:cxn>
                <a:cxn ang="0">
                  <a:pos x="23" y="2"/>
                </a:cxn>
                <a:cxn ang="0">
                  <a:pos x="42" y="1"/>
                </a:cxn>
                <a:cxn ang="0">
                  <a:pos x="65" y="0"/>
                </a:cxn>
                <a:cxn ang="0">
                  <a:pos x="88" y="0"/>
                </a:cxn>
                <a:cxn ang="0">
                  <a:pos x="111" y="1"/>
                </a:cxn>
                <a:cxn ang="0">
                  <a:pos x="132" y="2"/>
                </a:cxn>
                <a:cxn ang="0">
                  <a:pos x="148" y="3"/>
                </a:cxn>
                <a:cxn ang="0">
                  <a:pos x="149" y="4"/>
                </a:cxn>
                <a:cxn ang="0">
                  <a:pos x="150" y="5"/>
                </a:cxn>
                <a:cxn ang="0">
                  <a:pos x="151" y="6"/>
                </a:cxn>
                <a:cxn ang="0">
                  <a:pos x="152" y="7"/>
                </a:cxn>
                <a:cxn ang="0">
                  <a:pos x="144" y="10"/>
                </a:cxn>
                <a:cxn ang="0">
                  <a:pos x="130" y="13"/>
                </a:cxn>
                <a:cxn ang="0">
                  <a:pos x="110" y="16"/>
                </a:cxn>
                <a:cxn ang="0">
                  <a:pos x="88" y="19"/>
                </a:cxn>
                <a:cxn ang="0">
                  <a:pos x="66" y="21"/>
                </a:cxn>
                <a:cxn ang="0">
                  <a:pos x="45" y="23"/>
                </a:cxn>
                <a:cxn ang="0">
                  <a:pos x="29" y="24"/>
                </a:cxn>
                <a:cxn ang="0">
                  <a:pos x="19" y="25"/>
                </a:cxn>
                <a:cxn ang="0">
                  <a:pos x="19" y="25"/>
                </a:cxn>
                <a:cxn ang="0">
                  <a:pos x="19" y="25"/>
                </a:cxn>
              </a:cxnLst>
              <a:rect l="0" t="0" r="r" b="b"/>
              <a:pathLst>
                <a:path w="152" h="25">
                  <a:moveTo>
                    <a:pt x="19" y="25"/>
                  </a:moveTo>
                  <a:lnTo>
                    <a:pt x="8" y="22"/>
                  </a:lnTo>
                  <a:lnTo>
                    <a:pt x="3" y="19"/>
                  </a:lnTo>
                  <a:lnTo>
                    <a:pt x="1" y="14"/>
                  </a:lnTo>
                  <a:lnTo>
                    <a:pt x="0" y="7"/>
                  </a:lnTo>
                  <a:lnTo>
                    <a:pt x="8" y="4"/>
                  </a:lnTo>
                  <a:lnTo>
                    <a:pt x="23" y="2"/>
                  </a:lnTo>
                  <a:lnTo>
                    <a:pt x="42" y="1"/>
                  </a:lnTo>
                  <a:lnTo>
                    <a:pt x="65" y="0"/>
                  </a:lnTo>
                  <a:lnTo>
                    <a:pt x="88" y="0"/>
                  </a:lnTo>
                  <a:lnTo>
                    <a:pt x="111" y="1"/>
                  </a:lnTo>
                  <a:lnTo>
                    <a:pt x="132" y="2"/>
                  </a:lnTo>
                  <a:lnTo>
                    <a:pt x="148" y="3"/>
                  </a:lnTo>
                  <a:lnTo>
                    <a:pt x="149" y="4"/>
                  </a:lnTo>
                  <a:lnTo>
                    <a:pt x="150" y="5"/>
                  </a:lnTo>
                  <a:lnTo>
                    <a:pt x="151" y="6"/>
                  </a:lnTo>
                  <a:lnTo>
                    <a:pt x="152" y="7"/>
                  </a:lnTo>
                  <a:lnTo>
                    <a:pt x="144" y="10"/>
                  </a:lnTo>
                  <a:lnTo>
                    <a:pt x="130" y="13"/>
                  </a:lnTo>
                  <a:lnTo>
                    <a:pt x="110" y="16"/>
                  </a:lnTo>
                  <a:lnTo>
                    <a:pt x="88" y="19"/>
                  </a:lnTo>
                  <a:lnTo>
                    <a:pt x="66" y="21"/>
                  </a:lnTo>
                  <a:lnTo>
                    <a:pt x="45" y="23"/>
                  </a:lnTo>
                  <a:lnTo>
                    <a:pt x="29" y="24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9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149"/>
            <p:cNvSpPr>
              <a:spLocks/>
            </p:cNvSpPr>
            <p:nvPr/>
          </p:nvSpPr>
          <p:spPr bwMode="auto">
            <a:xfrm>
              <a:off x="3147" y="3293"/>
              <a:ext cx="26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3" y="3"/>
                </a:cxn>
                <a:cxn ang="0">
                  <a:pos x="8" y="0"/>
                </a:cxn>
                <a:cxn ang="0">
                  <a:pos x="15" y="0"/>
                </a:cxn>
                <a:cxn ang="0">
                  <a:pos x="24" y="1"/>
                </a:cxn>
                <a:cxn ang="0">
                  <a:pos x="25" y="2"/>
                </a:cxn>
                <a:cxn ang="0">
                  <a:pos x="25" y="4"/>
                </a:cxn>
                <a:cxn ang="0">
                  <a:pos x="25" y="5"/>
                </a:cxn>
                <a:cxn ang="0">
                  <a:pos x="26" y="7"/>
                </a:cxn>
                <a:cxn ang="0">
                  <a:pos x="19" y="8"/>
                </a:cxn>
                <a:cxn ang="0">
                  <a:pos x="13" y="8"/>
                </a:cxn>
                <a:cxn ang="0">
                  <a:pos x="6" y="8"/>
                </a:cxn>
                <a:cxn ang="0">
                  <a:pos x="0" y="9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r" b="b"/>
              <a:pathLst>
                <a:path w="26" h="9">
                  <a:moveTo>
                    <a:pt x="0" y="9"/>
                  </a:moveTo>
                  <a:lnTo>
                    <a:pt x="3" y="3"/>
                  </a:lnTo>
                  <a:lnTo>
                    <a:pt x="8" y="0"/>
                  </a:lnTo>
                  <a:lnTo>
                    <a:pt x="15" y="0"/>
                  </a:lnTo>
                  <a:lnTo>
                    <a:pt x="24" y="1"/>
                  </a:lnTo>
                  <a:lnTo>
                    <a:pt x="25" y="2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19" y="8"/>
                  </a:lnTo>
                  <a:lnTo>
                    <a:pt x="13" y="8"/>
                  </a:lnTo>
                  <a:lnTo>
                    <a:pt x="6" y="8"/>
                  </a:lnTo>
                  <a:lnTo>
                    <a:pt x="0" y="9"/>
                  </a:lnTo>
                  <a:lnTo>
                    <a:pt x="0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150"/>
            <p:cNvSpPr>
              <a:spLocks/>
            </p:cNvSpPr>
            <p:nvPr/>
          </p:nvSpPr>
          <p:spPr bwMode="auto">
            <a:xfrm>
              <a:off x="3199" y="3281"/>
              <a:ext cx="100" cy="21"/>
            </a:xfrm>
            <a:custGeom>
              <a:avLst/>
              <a:gdLst/>
              <a:ahLst/>
              <a:cxnLst>
                <a:cxn ang="0">
                  <a:pos x="5" y="20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2" y="9"/>
                </a:cxn>
                <a:cxn ang="0">
                  <a:pos x="2" y="6"/>
                </a:cxn>
                <a:cxn ang="0">
                  <a:pos x="8" y="5"/>
                </a:cxn>
                <a:cxn ang="0">
                  <a:pos x="19" y="4"/>
                </a:cxn>
                <a:cxn ang="0">
                  <a:pos x="33" y="3"/>
                </a:cxn>
                <a:cxn ang="0">
                  <a:pos x="49" y="1"/>
                </a:cxn>
                <a:cxn ang="0">
                  <a:pos x="65" y="0"/>
                </a:cxn>
                <a:cxn ang="0">
                  <a:pos x="80" y="0"/>
                </a:cxn>
                <a:cxn ang="0">
                  <a:pos x="92" y="1"/>
                </a:cxn>
                <a:cxn ang="0">
                  <a:pos x="100" y="4"/>
                </a:cxn>
                <a:cxn ang="0">
                  <a:pos x="100" y="7"/>
                </a:cxn>
                <a:cxn ang="0">
                  <a:pos x="100" y="9"/>
                </a:cxn>
                <a:cxn ang="0">
                  <a:pos x="100" y="12"/>
                </a:cxn>
                <a:cxn ang="0">
                  <a:pos x="100" y="15"/>
                </a:cxn>
                <a:cxn ang="0">
                  <a:pos x="93" y="18"/>
                </a:cxn>
                <a:cxn ang="0">
                  <a:pos x="82" y="20"/>
                </a:cxn>
                <a:cxn ang="0">
                  <a:pos x="68" y="21"/>
                </a:cxn>
                <a:cxn ang="0">
                  <a:pos x="53" y="21"/>
                </a:cxn>
                <a:cxn ang="0">
                  <a:pos x="38" y="21"/>
                </a:cxn>
                <a:cxn ang="0">
                  <a:pos x="24" y="21"/>
                </a:cxn>
                <a:cxn ang="0">
                  <a:pos x="13" y="20"/>
                </a:cxn>
                <a:cxn ang="0">
                  <a:pos x="5" y="20"/>
                </a:cxn>
                <a:cxn ang="0">
                  <a:pos x="5" y="20"/>
                </a:cxn>
                <a:cxn ang="0">
                  <a:pos x="5" y="20"/>
                </a:cxn>
              </a:cxnLst>
              <a:rect l="0" t="0" r="r" b="b"/>
              <a:pathLst>
                <a:path w="100" h="21">
                  <a:moveTo>
                    <a:pt x="5" y="20"/>
                  </a:moveTo>
                  <a:lnTo>
                    <a:pt x="2" y="17"/>
                  </a:lnTo>
                  <a:lnTo>
                    <a:pt x="0" y="13"/>
                  </a:lnTo>
                  <a:lnTo>
                    <a:pt x="2" y="9"/>
                  </a:lnTo>
                  <a:lnTo>
                    <a:pt x="2" y="6"/>
                  </a:lnTo>
                  <a:lnTo>
                    <a:pt x="8" y="5"/>
                  </a:lnTo>
                  <a:lnTo>
                    <a:pt x="19" y="4"/>
                  </a:lnTo>
                  <a:lnTo>
                    <a:pt x="33" y="3"/>
                  </a:lnTo>
                  <a:lnTo>
                    <a:pt x="49" y="1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2" y="1"/>
                  </a:lnTo>
                  <a:lnTo>
                    <a:pt x="100" y="4"/>
                  </a:lnTo>
                  <a:lnTo>
                    <a:pt x="100" y="7"/>
                  </a:lnTo>
                  <a:lnTo>
                    <a:pt x="100" y="9"/>
                  </a:lnTo>
                  <a:lnTo>
                    <a:pt x="100" y="12"/>
                  </a:lnTo>
                  <a:lnTo>
                    <a:pt x="100" y="15"/>
                  </a:lnTo>
                  <a:lnTo>
                    <a:pt x="93" y="18"/>
                  </a:lnTo>
                  <a:lnTo>
                    <a:pt x="82" y="20"/>
                  </a:lnTo>
                  <a:lnTo>
                    <a:pt x="68" y="21"/>
                  </a:lnTo>
                  <a:lnTo>
                    <a:pt x="53" y="21"/>
                  </a:lnTo>
                  <a:lnTo>
                    <a:pt x="38" y="21"/>
                  </a:lnTo>
                  <a:lnTo>
                    <a:pt x="24" y="21"/>
                  </a:lnTo>
                  <a:lnTo>
                    <a:pt x="13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151"/>
            <p:cNvSpPr>
              <a:spLocks/>
            </p:cNvSpPr>
            <p:nvPr/>
          </p:nvSpPr>
          <p:spPr bwMode="auto">
            <a:xfrm>
              <a:off x="2674" y="3210"/>
              <a:ext cx="132" cy="14"/>
            </a:xfrm>
            <a:custGeom>
              <a:avLst/>
              <a:gdLst/>
              <a:ahLst/>
              <a:cxnLst>
                <a:cxn ang="0">
                  <a:pos x="1" y="14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2" y="3"/>
                </a:cxn>
                <a:cxn ang="0">
                  <a:pos x="8" y="1"/>
                </a:cxn>
                <a:cxn ang="0">
                  <a:pos x="23" y="1"/>
                </a:cxn>
                <a:cxn ang="0">
                  <a:pos x="38" y="0"/>
                </a:cxn>
                <a:cxn ang="0">
                  <a:pos x="54" y="0"/>
                </a:cxn>
                <a:cxn ang="0">
                  <a:pos x="69" y="0"/>
                </a:cxn>
                <a:cxn ang="0">
                  <a:pos x="86" y="0"/>
                </a:cxn>
                <a:cxn ang="0">
                  <a:pos x="101" y="0"/>
                </a:cxn>
                <a:cxn ang="0">
                  <a:pos x="117" y="0"/>
                </a:cxn>
                <a:cxn ang="0">
                  <a:pos x="132" y="0"/>
                </a:cxn>
                <a:cxn ang="0">
                  <a:pos x="116" y="3"/>
                </a:cxn>
                <a:cxn ang="0">
                  <a:pos x="100" y="6"/>
                </a:cxn>
                <a:cxn ang="0">
                  <a:pos x="84" y="9"/>
                </a:cxn>
                <a:cxn ang="0">
                  <a:pos x="67" y="11"/>
                </a:cxn>
                <a:cxn ang="0">
                  <a:pos x="50" y="12"/>
                </a:cxn>
                <a:cxn ang="0">
                  <a:pos x="34" y="13"/>
                </a:cxn>
                <a:cxn ang="0">
                  <a:pos x="18" y="14"/>
                </a:cxn>
                <a:cxn ang="0">
                  <a:pos x="1" y="14"/>
                </a:cxn>
                <a:cxn ang="0">
                  <a:pos x="1" y="14"/>
                </a:cxn>
                <a:cxn ang="0">
                  <a:pos x="1" y="14"/>
                </a:cxn>
              </a:cxnLst>
              <a:rect l="0" t="0" r="r" b="b"/>
              <a:pathLst>
                <a:path w="132" h="14">
                  <a:moveTo>
                    <a:pt x="1" y="14"/>
                  </a:moveTo>
                  <a:lnTo>
                    <a:pt x="0" y="9"/>
                  </a:lnTo>
                  <a:lnTo>
                    <a:pt x="0" y="6"/>
                  </a:lnTo>
                  <a:lnTo>
                    <a:pt x="2" y="3"/>
                  </a:lnTo>
                  <a:lnTo>
                    <a:pt x="8" y="1"/>
                  </a:lnTo>
                  <a:lnTo>
                    <a:pt x="23" y="1"/>
                  </a:lnTo>
                  <a:lnTo>
                    <a:pt x="38" y="0"/>
                  </a:lnTo>
                  <a:lnTo>
                    <a:pt x="54" y="0"/>
                  </a:lnTo>
                  <a:lnTo>
                    <a:pt x="69" y="0"/>
                  </a:lnTo>
                  <a:lnTo>
                    <a:pt x="86" y="0"/>
                  </a:lnTo>
                  <a:lnTo>
                    <a:pt x="101" y="0"/>
                  </a:lnTo>
                  <a:lnTo>
                    <a:pt x="117" y="0"/>
                  </a:lnTo>
                  <a:lnTo>
                    <a:pt x="132" y="0"/>
                  </a:lnTo>
                  <a:lnTo>
                    <a:pt x="116" y="3"/>
                  </a:lnTo>
                  <a:lnTo>
                    <a:pt x="100" y="6"/>
                  </a:lnTo>
                  <a:lnTo>
                    <a:pt x="84" y="9"/>
                  </a:lnTo>
                  <a:lnTo>
                    <a:pt x="67" y="11"/>
                  </a:lnTo>
                  <a:lnTo>
                    <a:pt x="50" y="12"/>
                  </a:lnTo>
                  <a:lnTo>
                    <a:pt x="34" y="13"/>
                  </a:lnTo>
                  <a:lnTo>
                    <a:pt x="18" y="14"/>
                  </a:lnTo>
                  <a:lnTo>
                    <a:pt x="1" y="14"/>
                  </a:lnTo>
                  <a:lnTo>
                    <a:pt x="1" y="14"/>
                  </a:lnTo>
                  <a:lnTo>
                    <a:pt x="1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152"/>
            <p:cNvSpPr>
              <a:spLocks/>
            </p:cNvSpPr>
            <p:nvPr/>
          </p:nvSpPr>
          <p:spPr bwMode="auto">
            <a:xfrm>
              <a:off x="3039" y="3163"/>
              <a:ext cx="83" cy="24"/>
            </a:xfrm>
            <a:custGeom>
              <a:avLst/>
              <a:gdLst/>
              <a:ahLst/>
              <a:cxnLst>
                <a:cxn ang="0">
                  <a:pos x="2" y="24"/>
                </a:cxn>
                <a:cxn ang="0">
                  <a:pos x="1" y="23"/>
                </a:cxn>
                <a:cxn ang="0">
                  <a:pos x="1" y="22"/>
                </a:cxn>
                <a:cxn ang="0">
                  <a:pos x="1" y="19"/>
                </a:cxn>
                <a:cxn ang="0">
                  <a:pos x="0" y="13"/>
                </a:cxn>
                <a:cxn ang="0">
                  <a:pos x="5" y="11"/>
                </a:cxn>
                <a:cxn ang="0">
                  <a:pos x="18" y="8"/>
                </a:cxn>
                <a:cxn ang="0">
                  <a:pos x="33" y="4"/>
                </a:cxn>
                <a:cxn ang="0">
                  <a:pos x="49" y="1"/>
                </a:cxn>
                <a:cxn ang="0">
                  <a:pos x="64" y="0"/>
                </a:cxn>
                <a:cxn ang="0">
                  <a:pos x="77" y="1"/>
                </a:cxn>
                <a:cxn ang="0">
                  <a:pos x="83" y="6"/>
                </a:cxn>
                <a:cxn ang="0">
                  <a:pos x="82" y="17"/>
                </a:cxn>
                <a:cxn ang="0">
                  <a:pos x="72" y="18"/>
                </a:cxn>
                <a:cxn ang="0">
                  <a:pos x="62" y="19"/>
                </a:cxn>
                <a:cxn ang="0">
                  <a:pos x="52" y="19"/>
                </a:cxn>
                <a:cxn ang="0">
                  <a:pos x="42" y="20"/>
                </a:cxn>
                <a:cxn ang="0">
                  <a:pos x="32" y="21"/>
                </a:cxn>
                <a:cxn ang="0">
                  <a:pos x="23" y="22"/>
                </a:cxn>
                <a:cxn ang="0">
                  <a:pos x="13" y="23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2" y="24"/>
                </a:cxn>
              </a:cxnLst>
              <a:rect l="0" t="0" r="r" b="b"/>
              <a:pathLst>
                <a:path w="83" h="24">
                  <a:moveTo>
                    <a:pt x="2" y="24"/>
                  </a:moveTo>
                  <a:lnTo>
                    <a:pt x="1" y="23"/>
                  </a:lnTo>
                  <a:lnTo>
                    <a:pt x="1" y="22"/>
                  </a:lnTo>
                  <a:lnTo>
                    <a:pt x="1" y="19"/>
                  </a:lnTo>
                  <a:lnTo>
                    <a:pt x="0" y="13"/>
                  </a:lnTo>
                  <a:lnTo>
                    <a:pt x="5" y="11"/>
                  </a:lnTo>
                  <a:lnTo>
                    <a:pt x="18" y="8"/>
                  </a:lnTo>
                  <a:lnTo>
                    <a:pt x="33" y="4"/>
                  </a:lnTo>
                  <a:lnTo>
                    <a:pt x="49" y="1"/>
                  </a:lnTo>
                  <a:lnTo>
                    <a:pt x="64" y="0"/>
                  </a:lnTo>
                  <a:lnTo>
                    <a:pt x="77" y="1"/>
                  </a:lnTo>
                  <a:lnTo>
                    <a:pt x="83" y="6"/>
                  </a:lnTo>
                  <a:lnTo>
                    <a:pt x="82" y="17"/>
                  </a:lnTo>
                  <a:lnTo>
                    <a:pt x="72" y="18"/>
                  </a:lnTo>
                  <a:lnTo>
                    <a:pt x="62" y="19"/>
                  </a:lnTo>
                  <a:lnTo>
                    <a:pt x="52" y="19"/>
                  </a:lnTo>
                  <a:lnTo>
                    <a:pt x="42" y="20"/>
                  </a:lnTo>
                  <a:lnTo>
                    <a:pt x="32" y="21"/>
                  </a:lnTo>
                  <a:lnTo>
                    <a:pt x="23" y="22"/>
                  </a:lnTo>
                  <a:lnTo>
                    <a:pt x="13" y="23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153"/>
            <p:cNvSpPr>
              <a:spLocks/>
            </p:cNvSpPr>
            <p:nvPr/>
          </p:nvSpPr>
          <p:spPr bwMode="auto">
            <a:xfrm>
              <a:off x="3169" y="3150"/>
              <a:ext cx="195" cy="23"/>
            </a:xfrm>
            <a:custGeom>
              <a:avLst/>
              <a:gdLst/>
              <a:ahLst/>
              <a:cxnLst>
                <a:cxn ang="0">
                  <a:pos x="28" y="23"/>
                </a:cxn>
                <a:cxn ang="0">
                  <a:pos x="15" y="22"/>
                </a:cxn>
                <a:cxn ang="0">
                  <a:pos x="7" y="22"/>
                </a:cxn>
                <a:cxn ang="0">
                  <a:pos x="3" y="21"/>
                </a:cxn>
                <a:cxn ang="0">
                  <a:pos x="0" y="20"/>
                </a:cxn>
                <a:cxn ang="0">
                  <a:pos x="6" y="18"/>
                </a:cxn>
                <a:cxn ang="0">
                  <a:pos x="16" y="16"/>
                </a:cxn>
                <a:cxn ang="0">
                  <a:pos x="27" y="14"/>
                </a:cxn>
                <a:cxn ang="0">
                  <a:pos x="41" y="12"/>
                </a:cxn>
                <a:cxn ang="0">
                  <a:pos x="55" y="10"/>
                </a:cxn>
                <a:cxn ang="0">
                  <a:pos x="71" y="8"/>
                </a:cxn>
                <a:cxn ang="0">
                  <a:pos x="87" y="6"/>
                </a:cxn>
                <a:cxn ang="0">
                  <a:pos x="103" y="4"/>
                </a:cxn>
                <a:cxn ang="0">
                  <a:pos x="120" y="3"/>
                </a:cxn>
                <a:cxn ang="0">
                  <a:pos x="136" y="1"/>
                </a:cxn>
                <a:cxn ang="0">
                  <a:pos x="150" y="1"/>
                </a:cxn>
                <a:cxn ang="0">
                  <a:pos x="164" y="0"/>
                </a:cxn>
                <a:cxn ang="0">
                  <a:pos x="175" y="0"/>
                </a:cxn>
                <a:cxn ang="0">
                  <a:pos x="185" y="1"/>
                </a:cxn>
                <a:cxn ang="0">
                  <a:pos x="191" y="2"/>
                </a:cxn>
                <a:cxn ang="0">
                  <a:pos x="195" y="4"/>
                </a:cxn>
                <a:cxn ang="0">
                  <a:pos x="193" y="9"/>
                </a:cxn>
                <a:cxn ang="0">
                  <a:pos x="191" y="13"/>
                </a:cxn>
                <a:cxn ang="0">
                  <a:pos x="188" y="16"/>
                </a:cxn>
                <a:cxn ang="0">
                  <a:pos x="184" y="19"/>
                </a:cxn>
                <a:cxn ang="0">
                  <a:pos x="150" y="20"/>
                </a:cxn>
                <a:cxn ang="0">
                  <a:pos x="124" y="21"/>
                </a:cxn>
                <a:cxn ang="0">
                  <a:pos x="103" y="22"/>
                </a:cxn>
                <a:cxn ang="0">
                  <a:pos x="87" y="22"/>
                </a:cxn>
                <a:cxn ang="0">
                  <a:pos x="74" y="23"/>
                </a:cxn>
                <a:cxn ang="0">
                  <a:pos x="61" y="23"/>
                </a:cxn>
                <a:cxn ang="0">
                  <a:pos x="46" y="23"/>
                </a:cxn>
                <a:cxn ang="0">
                  <a:pos x="28" y="23"/>
                </a:cxn>
                <a:cxn ang="0">
                  <a:pos x="28" y="23"/>
                </a:cxn>
                <a:cxn ang="0">
                  <a:pos x="28" y="23"/>
                </a:cxn>
              </a:cxnLst>
              <a:rect l="0" t="0" r="r" b="b"/>
              <a:pathLst>
                <a:path w="195" h="23">
                  <a:moveTo>
                    <a:pt x="28" y="23"/>
                  </a:moveTo>
                  <a:lnTo>
                    <a:pt x="15" y="22"/>
                  </a:lnTo>
                  <a:lnTo>
                    <a:pt x="7" y="22"/>
                  </a:lnTo>
                  <a:lnTo>
                    <a:pt x="3" y="21"/>
                  </a:lnTo>
                  <a:lnTo>
                    <a:pt x="0" y="20"/>
                  </a:lnTo>
                  <a:lnTo>
                    <a:pt x="6" y="18"/>
                  </a:lnTo>
                  <a:lnTo>
                    <a:pt x="16" y="16"/>
                  </a:lnTo>
                  <a:lnTo>
                    <a:pt x="27" y="14"/>
                  </a:lnTo>
                  <a:lnTo>
                    <a:pt x="41" y="12"/>
                  </a:lnTo>
                  <a:lnTo>
                    <a:pt x="55" y="10"/>
                  </a:lnTo>
                  <a:lnTo>
                    <a:pt x="71" y="8"/>
                  </a:lnTo>
                  <a:lnTo>
                    <a:pt x="87" y="6"/>
                  </a:lnTo>
                  <a:lnTo>
                    <a:pt x="103" y="4"/>
                  </a:lnTo>
                  <a:lnTo>
                    <a:pt x="120" y="3"/>
                  </a:lnTo>
                  <a:lnTo>
                    <a:pt x="136" y="1"/>
                  </a:lnTo>
                  <a:lnTo>
                    <a:pt x="150" y="1"/>
                  </a:lnTo>
                  <a:lnTo>
                    <a:pt x="164" y="0"/>
                  </a:lnTo>
                  <a:lnTo>
                    <a:pt x="175" y="0"/>
                  </a:lnTo>
                  <a:lnTo>
                    <a:pt x="185" y="1"/>
                  </a:lnTo>
                  <a:lnTo>
                    <a:pt x="191" y="2"/>
                  </a:lnTo>
                  <a:lnTo>
                    <a:pt x="195" y="4"/>
                  </a:lnTo>
                  <a:lnTo>
                    <a:pt x="193" y="9"/>
                  </a:lnTo>
                  <a:lnTo>
                    <a:pt x="191" y="13"/>
                  </a:lnTo>
                  <a:lnTo>
                    <a:pt x="188" y="16"/>
                  </a:lnTo>
                  <a:lnTo>
                    <a:pt x="184" y="19"/>
                  </a:lnTo>
                  <a:lnTo>
                    <a:pt x="150" y="20"/>
                  </a:lnTo>
                  <a:lnTo>
                    <a:pt x="124" y="21"/>
                  </a:lnTo>
                  <a:lnTo>
                    <a:pt x="103" y="22"/>
                  </a:lnTo>
                  <a:lnTo>
                    <a:pt x="87" y="22"/>
                  </a:lnTo>
                  <a:lnTo>
                    <a:pt x="74" y="23"/>
                  </a:lnTo>
                  <a:lnTo>
                    <a:pt x="61" y="23"/>
                  </a:lnTo>
                  <a:lnTo>
                    <a:pt x="46" y="23"/>
                  </a:lnTo>
                  <a:lnTo>
                    <a:pt x="28" y="23"/>
                  </a:lnTo>
                  <a:lnTo>
                    <a:pt x="28" y="23"/>
                  </a:lnTo>
                  <a:lnTo>
                    <a:pt x="28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154"/>
            <p:cNvSpPr>
              <a:spLocks/>
            </p:cNvSpPr>
            <p:nvPr/>
          </p:nvSpPr>
          <p:spPr bwMode="auto">
            <a:xfrm>
              <a:off x="2681" y="3080"/>
              <a:ext cx="153" cy="16"/>
            </a:xfrm>
            <a:custGeom>
              <a:avLst/>
              <a:gdLst/>
              <a:ahLst/>
              <a:cxnLst>
                <a:cxn ang="0">
                  <a:pos x="4" y="16"/>
                </a:cxn>
                <a:cxn ang="0">
                  <a:pos x="2" y="12"/>
                </a:cxn>
                <a:cxn ang="0">
                  <a:pos x="1" y="10"/>
                </a:cxn>
                <a:cxn ang="0">
                  <a:pos x="1" y="7"/>
                </a:cxn>
                <a:cxn ang="0">
                  <a:pos x="0" y="3"/>
                </a:cxn>
                <a:cxn ang="0">
                  <a:pos x="7" y="1"/>
                </a:cxn>
                <a:cxn ang="0">
                  <a:pos x="23" y="0"/>
                </a:cxn>
                <a:cxn ang="0">
                  <a:pos x="45" y="0"/>
                </a:cxn>
                <a:cxn ang="0">
                  <a:pos x="72" y="0"/>
                </a:cxn>
                <a:cxn ang="0">
                  <a:pos x="98" y="2"/>
                </a:cxn>
                <a:cxn ang="0">
                  <a:pos x="122" y="4"/>
                </a:cxn>
                <a:cxn ang="0">
                  <a:pos x="141" y="8"/>
                </a:cxn>
                <a:cxn ang="0">
                  <a:pos x="153" y="12"/>
                </a:cxn>
                <a:cxn ang="0">
                  <a:pos x="133" y="12"/>
                </a:cxn>
                <a:cxn ang="0">
                  <a:pos x="115" y="12"/>
                </a:cxn>
                <a:cxn ang="0">
                  <a:pos x="96" y="13"/>
                </a:cxn>
                <a:cxn ang="0">
                  <a:pos x="77" y="14"/>
                </a:cxn>
                <a:cxn ang="0">
                  <a:pos x="57" y="14"/>
                </a:cxn>
                <a:cxn ang="0">
                  <a:pos x="39" y="15"/>
                </a:cxn>
                <a:cxn ang="0">
                  <a:pos x="21" y="16"/>
                </a:cxn>
                <a:cxn ang="0">
                  <a:pos x="4" y="16"/>
                </a:cxn>
                <a:cxn ang="0">
                  <a:pos x="4" y="16"/>
                </a:cxn>
                <a:cxn ang="0">
                  <a:pos x="4" y="16"/>
                </a:cxn>
              </a:cxnLst>
              <a:rect l="0" t="0" r="r" b="b"/>
              <a:pathLst>
                <a:path w="153" h="16">
                  <a:moveTo>
                    <a:pt x="4" y="16"/>
                  </a:moveTo>
                  <a:lnTo>
                    <a:pt x="2" y="12"/>
                  </a:lnTo>
                  <a:lnTo>
                    <a:pt x="1" y="10"/>
                  </a:lnTo>
                  <a:lnTo>
                    <a:pt x="1" y="7"/>
                  </a:lnTo>
                  <a:lnTo>
                    <a:pt x="0" y="3"/>
                  </a:lnTo>
                  <a:lnTo>
                    <a:pt x="7" y="1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72" y="0"/>
                  </a:lnTo>
                  <a:lnTo>
                    <a:pt x="98" y="2"/>
                  </a:lnTo>
                  <a:lnTo>
                    <a:pt x="122" y="4"/>
                  </a:lnTo>
                  <a:lnTo>
                    <a:pt x="141" y="8"/>
                  </a:lnTo>
                  <a:lnTo>
                    <a:pt x="153" y="12"/>
                  </a:lnTo>
                  <a:lnTo>
                    <a:pt x="133" y="12"/>
                  </a:lnTo>
                  <a:lnTo>
                    <a:pt x="115" y="12"/>
                  </a:lnTo>
                  <a:lnTo>
                    <a:pt x="96" y="13"/>
                  </a:lnTo>
                  <a:lnTo>
                    <a:pt x="77" y="14"/>
                  </a:lnTo>
                  <a:lnTo>
                    <a:pt x="57" y="14"/>
                  </a:lnTo>
                  <a:lnTo>
                    <a:pt x="39" y="15"/>
                  </a:lnTo>
                  <a:lnTo>
                    <a:pt x="21" y="16"/>
                  </a:lnTo>
                  <a:lnTo>
                    <a:pt x="4" y="16"/>
                  </a:lnTo>
                  <a:lnTo>
                    <a:pt x="4" y="16"/>
                  </a:lnTo>
                  <a:lnTo>
                    <a:pt x="4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155"/>
            <p:cNvSpPr>
              <a:spLocks/>
            </p:cNvSpPr>
            <p:nvPr/>
          </p:nvSpPr>
          <p:spPr bwMode="auto">
            <a:xfrm>
              <a:off x="3141" y="3029"/>
              <a:ext cx="117" cy="21"/>
            </a:xfrm>
            <a:custGeom>
              <a:avLst/>
              <a:gdLst/>
              <a:ahLst/>
              <a:cxnLst>
                <a:cxn ang="0">
                  <a:pos x="4" y="21"/>
                </a:cxn>
                <a:cxn ang="0">
                  <a:pos x="3" y="20"/>
                </a:cxn>
                <a:cxn ang="0">
                  <a:pos x="2" y="19"/>
                </a:cxn>
                <a:cxn ang="0">
                  <a:pos x="1" y="19"/>
                </a:cxn>
                <a:cxn ang="0">
                  <a:pos x="0" y="18"/>
                </a:cxn>
                <a:cxn ang="0">
                  <a:pos x="11" y="11"/>
                </a:cxn>
                <a:cxn ang="0">
                  <a:pos x="23" y="7"/>
                </a:cxn>
                <a:cxn ang="0">
                  <a:pos x="37" y="3"/>
                </a:cxn>
                <a:cxn ang="0">
                  <a:pos x="53" y="1"/>
                </a:cxn>
                <a:cxn ang="0">
                  <a:pos x="70" y="0"/>
                </a:cxn>
                <a:cxn ang="0">
                  <a:pos x="86" y="0"/>
                </a:cxn>
                <a:cxn ang="0">
                  <a:pos x="102" y="0"/>
                </a:cxn>
                <a:cxn ang="0">
                  <a:pos x="117" y="1"/>
                </a:cxn>
                <a:cxn ang="0">
                  <a:pos x="117" y="4"/>
                </a:cxn>
                <a:cxn ang="0">
                  <a:pos x="117" y="6"/>
                </a:cxn>
                <a:cxn ang="0">
                  <a:pos x="117" y="10"/>
                </a:cxn>
                <a:cxn ang="0">
                  <a:pos x="116" y="15"/>
                </a:cxn>
                <a:cxn ang="0">
                  <a:pos x="107" y="18"/>
                </a:cxn>
                <a:cxn ang="0">
                  <a:pos x="95" y="19"/>
                </a:cxn>
                <a:cxn ang="0">
                  <a:pos x="79" y="20"/>
                </a:cxn>
                <a:cxn ang="0">
                  <a:pos x="62" y="21"/>
                </a:cxn>
                <a:cxn ang="0">
                  <a:pos x="43" y="21"/>
                </a:cxn>
                <a:cxn ang="0">
                  <a:pos x="27" y="21"/>
                </a:cxn>
                <a:cxn ang="0">
                  <a:pos x="14" y="21"/>
                </a:cxn>
                <a:cxn ang="0">
                  <a:pos x="4" y="21"/>
                </a:cxn>
                <a:cxn ang="0">
                  <a:pos x="4" y="21"/>
                </a:cxn>
                <a:cxn ang="0">
                  <a:pos x="4" y="21"/>
                </a:cxn>
              </a:cxnLst>
              <a:rect l="0" t="0" r="r" b="b"/>
              <a:pathLst>
                <a:path w="117" h="21">
                  <a:moveTo>
                    <a:pt x="4" y="21"/>
                  </a:moveTo>
                  <a:lnTo>
                    <a:pt x="3" y="20"/>
                  </a:lnTo>
                  <a:lnTo>
                    <a:pt x="2" y="19"/>
                  </a:lnTo>
                  <a:lnTo>
                    <a:pt x="1" y="19"/>
                  </a:lnTo>
                  <a:lnTo>
                    <a:pt x="0" y="18"/>
                  </a:lnTo>
                  <a:lnTo>
                    <a:pt x="11" y="11"/>
                  </a:lnTo>
                  <a:lnTo>
                    <a:pt x="23" y="7"/>
                  </a:lnTo>
                  <a:lnTo>
                    <a:pt x="37" y="3"/>
                  </a:lnTo>
                  <a:lnTo>
                    <a:pt x="53" y="1"/>
                  </a:lnTo>
                  <a:lnTo>
                    <a:pt x="70" y="0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17" y="1"/>
                  </a:lnTo>
                  <a:lnTo>
                    <a:pt x="117" y="4"/>
                  </a:lnTo>
                  <a:lnTo>
                    <a:pt x="117" y="6"/>
                  </a:lnTo>
                  <a:lnTo>
                    <a:pt x="117" y="10"/>
                  </a:lnTo>
                  <a:lnTo>
                    <a:pt x="116" y="15"/>
                  </a:lnTo>
                  <a:lnTo>
                    <a:pt x="107" y="18"/>
                  </a:lnTo>
                  <a:lnTo>
                    <a:pt x="95" y="19"/>
                  </a:lnTo>
                  <a:lnTo>
                    <a:pt x="79" y="20"/>
                  </a:lnTo>
                  <a:lnTo>
                    <a:pt x="62" y="21"/>
                  </a:lnTo>
                  <a:lnTo>
                    <a:pt x="43" y="21"/>
                  </a:lnTo>
                  <a:lnTo>
                    <a:pt x="27" y="21"/>
                  </a:lnTo>
                  <a:lnTo>
                    <a:pt x="1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156"/>
            <p:cNvSpPr>
              <a:spLocks/>
            </p:cNvSpPr>
            <p:nvPr/>
          </p:nvSpPr>
          <p:spPr bwMode="auto">
            <a:xfrm>
              <a:off x="3104" y="3038"/>
              <a:ext cx="30" cy="11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2" y="10"/>
                </a:cxn>
                <a:cxn ang="0">
                  <a:pos x="1" y="10"/>
                </a:cxn>
                <a:cxn ang="0">
                  <a:pos x="1" y="8"/>
                </a:cxn>
                <a:cxn ang="0">
                  <a:pos x="0" y="6"/>
                </a:cxn>
                <a:cxn ang="0">
                  <a:pos x="6" y="3"/>
                </a:cxn>
                <a:cxn ang="0">
                  <a:pos x="13" y="1"/>
                </a:cxn>
                <a:cxn ang="0">
                  <a:pos x="22" y="0"/>
                </a:cxn>
                <a:cxn ang="0">
                  <a:pos x="30" y="1"/>
                </a:cxn>
                <a:cxn ang="0">
                  <a:pos x="29" y="3"/>
                </a:cxn>
                <a:cxn ang="0">
                  <a:pos x="29" y="5"/>
                </a:cxn>
                <a:cxn ang="0">
                  <a:pos x="29" y="8"/>
                </a:cxn>
                <a:cxn ang="0">
                  <a:pos x="28" y="10"/>
                </a:cxn>
                <a:cxn ang="0">
                  <a:pos x="22" y="10"/>
                </a:cxn>
                <a:cxn ang="0">
                  <a:pos x="15" y="10"/>
                </a:cxn>
                <a:cxn ang="0">
                  <a:pos x="9" y="11"/>
                </a:cxn>
                <a:cxn ang="0">
                  <a:pos x="3" y="11"/>
                </a:cxn>
                <a:cxn ang="0">
                  <a:pos x="3" y="11"/>
                </a:cxn>
                <a:cxn ang="0">
                  <a:pos x="3" y="11"/>
                </a:cxn>
              </a:cxnLst>
              <a:rect l="0" t="0" r="r" b="b"/>
              <a:pathLst>
                <a:path w="30" h="11">
                  <a:moveTo>
                    <a:pt x="3" y="11"/>
                  </a:moveTo>
                  <a:lnTo>
                    <a:pt x="2" y="10"/>
                  </a:lnTo>
                  <a:lnTo>
                    <a:pt x="1" y="10"/>
                  </a:lnTo>
                  <a:lnTo>
                    <a:pt x="1" y="8"/>
                  </a:lnTo>
                  <a:lnTo>
                    <a:pt x="0" y="6"/>
                  </a:lnTo>
                  <a:lnTo>
                    <a:pt x="6" y="3"/>
                  </a:lnTo>
                  <a:lnTo>
                    <a:pt x="13" y="1"/>
                  </a:lnTo>
                  <a:lnTo>
                    <a:pt x="22" y="0"/>
                  </a:lnTo>
                  <a:lnTo>
                    <a:pt x="30" y="1"/>
                  </a:lnTo>
                  <a:lnTo>
                    <a:pt x="29" y="3"/>
                  </a:lnTo>
                  <a:lnTo>
                    <a:pt x="29" y="5"/>
                  </a:lnTo>
                  <a:lnTo>
                    <a:pt x="29" y="8"/>
                  </a:lnTo>
                  <a:lnTo>
                    <a:pt x="28" y="10"/>
                  </a:lnTo>
                  <a:lnTo>
                    <a:pt x="22" y="10"/>
                  </a:lnTo>
                  <a:lnTo>
                    <a:pt x="15" y="10"/>
                  </a:lnTo>
                  <a:lnTo>
                    <a:pt x="9" y="11"/>
                  </a:lnTo>
                  <a:lnTo>
                    <a:pt x="3" y="11"/>
                  </a:lnTo>
                  <a:lnTo>
                    <a:pt x="3" y="11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157"/>
            <p:cNvSpPr>
              <a:spLocks/>
            </p:cNvSpPr>
            <p:nvPr/>
          </p:nvSpPr>
          <p:spPr bwMode="auto">
            <a:xfrm>
              <a:off x="2678" y="2942"/>
              <a:ext cx="123" cy="20"/>
            </a:xfrm>
            <a:custGeom>
              <a:avLst/>
              <a:gdLst/>
              <a:ahLst/>
              <a:cxnLst>
                <a:cxn ang="0">
                  <a:pos x="5" y="20"/>
                </a:cxn>
                <a:cxn ang="0">
                  <a:pos x="1" y="17"/>
                </a:cxn>
                <a:cxn ang="0">
                  <a:pos x="0" y="14"/>
                </a:cxn>
                <a:cxn ang="0">
                  <a:pos x="0" y="11"/>
                </a:cxn>
                <a:cxn ang="0">
                  <a:pos x="0" y="8"/>
                </a:cxn>
                <a:cxn ang="0">
                  <a:pos x="7" y="5"/>
                </a:cxn>
                <a:cxn ang="0">
                  <a:pos x="20" y="3"/>
                </a:cxn>
                <a:cxn ang="0">
                  <a:pos x="38" y="1"/>
                </a:cxn>
                <a:cxn ang="0">
                  <a:pos x="58" y="0"/>
                </a:cxn>
                <a:cxn ang="0">
                  <a:pos x="79" y="1"/>
                </a:cxn>
                <a:cxn ang="0">
                  <a:pos x="98" y="1"/>
                </a:cxn>
                <a:cxn ang="0">
                  <a:pos x="113" y="3"/>
                </a:cxn>
                <a:cxn ang="0">
                  <a:pos x="123" y="3"/>
                </a:cxn>
                <a:cxn ang="0">
                  <a:pos x="123" y="4"/>
                </a:cxn>
                <a:cxn ang="0">
                  <a:pos x="123" y="5"/>
                </a:cxn>
                <a:cxn ang="0">
                  <a:pos x="123" y="7"/>
                </a:cxn>
                <a:cxn ang="0">
                  <a:pos x="123" y="8"/>
                </a:cxn>
                <a:cxn ang="0">
                  <a:pos x="90" y="12"/>
                </a:cxn>
                <a:cxn ang="0">
                  <a:pos x="63" y="15"/>
                </a:cxn>
                <a:cxn ang="0">
                  <a:pos x="45" y="17"/>
                </a:cxn>
                <a:cxn ang="0">
                  <a:pos x="32" y="18"/>
                </a:cxn>
                <a:cxn ang="0">
                  <a:pos x="22" y="19"/>
                </a:cxn>
                <a:cxn ang="0">
                  <a:pos x="16" y="20"/>
                </a:cxn>
                <a:cxn ang="0">
                  <a:pos x="10" y="20"/>
                </a:cxn>
                <a:cxn ang="0">
                  <a:pos x="5" y="20"/>
                </a:cxn>
                <a:cxn ang="0">
                  <a:pos x="5" y="20"/>
                </a:cxn>
                <a:cxn ang="0">
                  <a:pos x="5" y="20"/>
                </a:cxn>
              </a:cxnLst>
              <a:rect l="0" t="0" r="r" b="b"/>
              <a:pathLst>
                <a:path w="123" h="20">
                  <a:moveTo>
                    <a:pt x="5" y="20"/>
                  </a:moveTo>
                  <a:lnTo>
                    <a:pt x="1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8"/>
                  </a:lnTo>
                  <a:lnTo>
                    <a:pt x="7" y="5"/>
                  </a:lnTo>
                  <a:lnTo>
                    <a:pt x="20" y="3"/>
                  </a:lnTo>
                  <a:lnTo>
                    <a:pt x="38" y="1"/>
                  </a:lnTo>
                  <a:lnTo>
                    <a:pt x="58" y="0"/>
                  </a:lnTo>
                  <a:lnTo>
                    <a:pt x="79" y="1"/>
                  </a:lnTo>
                  <a:lnTo>
                    <a:pt x="98" y="1"/>
                  </a:lnTo>
                  <a:lnTo>
                    <a:pt x="113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3" y="5"/>
                  </a:lnTo>
                  <a:lnTo>
                    <a:pt x="123" y="7"/>
                  </a:lnTo>
                  <a:lnTo>
                    <a:pt x="123" y="8"/>
                  </a:lnTo>
                  <a:lnTo>
                    <a:pt x="90" y="12"/>
                  </a:lnTo>
                  <a:lnTo>
                    <a:pt x="63" y="15"/>
                  </a:lnTo>
                  <a:lnTo>
                    <a:pt x="45" y="17"/>
                  </a:lnTo>
                  <a:lnTo>
                    <a:pt x="32" y="18"/>
                  </a:lnTo>
                  <a:lnTo>
                    <a:pt x="22" y="19"/>
                  </a:lnTo>
                  <a:lnTo>
                    <a:pt x="16" y="20"/>
                  </a:lnTo>
                  <a:lnTo>
                    <a:pt x="10" y="20"/>
                  </a:lnTo>
                  <a:lnTo>
                    <a:pt x="5" y="20"/>
                  </a:lnTo>
                  <a:lnTo>
                    <a:pt x="5" y="20"/>
                  </a:lnTo>
                  <a:lnTo>
                    <a:pt x="5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158"/>
            <p:cNvSpPr>
              <a:spLocks/>
            </p:cNvSpPr>
            <p:nvPr/>
          </p:nvSpPr>
          <p:spPr bwMode="auto">
            <a:xfrm>
              <a:off x="2831" y="2937"/>
              <a:ext cx="53" cy="14"/>
            </a:xfrm>
            <a:custGeom>
              <a:avLst/>
              <a:gdLst/>
              <a:ahLst/>
              <a:cxnLst>
                <a:cxn ang="0">
                  <a:pos x="4" y="14"/>
                </a:cxn>
                <a:cxn ang="0">
                  <a:pos x="3" y="14"/>
                </a:cxn>
                <a:cxn ang="0">
                  <a:pos x="2" y="14"/>
                </a:cxn>
                <a:cxn ang="0">
                  <a:pos x="1" y="14"/>
                </a:cxn>
                <a:cxn ang="0">
                  <a:pos x="0" y="14"/>
                </a:cxn>
                <a:cxn ang="0">
                  <a:pos x="0" y="10"/>
                </a:cxn>
                <a:cxn ang="0">
                  <a:pos x="1" y="8"/>
                </a:cxn>
                <a:cxn ang="0">
                  <a:pos x="2" y="5"/>
                </a:cxn>
                <a:cxn ang="0">
                  <a:pos x="4" y="2"/>
                </a:cxn>
                <a:cxn ang="0">
                  <a:pos x="18" y="1"/>
                </a:cxn>
                <a:cxn ang="0">
                  <a:pos x="28" y="1"/>
                </a:cxn>
                <a:cxn ang="0">
                  <a:pos x="35" y="1"/>
                </a:cxn>
                <a:cxn ang="0">
                  <a:pos x="41" y="0"/>
                </a:cxn>
                <a:cxn ang="0">
                  <a:pos x="45" y="0"/>
                </a:cxn>
                <a:cxn ang="0">
                  <a:pos x="48" y="0"/>
                </a:cxn>
                <a:cxn ang="0">
                  <a:pos x="50" y="1"/>
                </a:cxn>
                <a:cxn ang="0">
                  <a:pos x="53" y="1"/>
                </a:cxn>
                <a:cxn ang="0">
                  <a:pos x="50" y="6"/>
                </a:cxn>
                <a:cxn ang="0">
                  <a:pos x="45" y="11"/>
                </a:cxn>
                <a:cxn ang="0">
                  <a:pos x="38" y="13"/>
                </a:cxn>
                <a:cxn ang="0">
                  <a:pos x="30" y="14"/>
                </a:cxn>
                <a:cxn ang="0">
                  <a:pos x="22" y="14"/>
                </a:cxn>
                <a:cxn ang="0">
                  <a:pos x="15" y="14"/>
                </a:cxn>
                <a:cxn ang="0">
                  <a:pos x="8" y="14"/>
                </a:cxn>
                <a:cxn ang="0">
                  <a:pos x="4" y="14"/>
                </a:cxn>
                <a:cxn ang="0">
                  <a:pos x="4" y="14"/>
                </a:cxn>
                <a:cxn ang="0">
                  <a:pos x="4" y="14"/>
                </a:cxn>
              </a:cxnLst>
              <a:rect l="0" t="0" r="r" b="b"/>
              <a:pathLst>
                <a:path w="53" h="14">
                  <a:moveTo>
                    <a:pt x="4" y="14"/>
                  </a:moveTo>
                  <a:lnTo>
                    <a:pt x="3" y="14"/>
                  </a:lnTo>
                  <a:lnTo>
                    <a:pt x="2" y="14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8"/>
                  </a:lnTo>
                  <a:lnTo>
                    <a:pt x="2" y="5"/>
                  </a:lnTo>
                  <a:lnTo>
                    <a:pt x="4" y="2"/>
                  </a:lnTo>
                  <a:lnTo>
                    <a:pt x="18" y="1"/>
                  </a:lnTo>
                  <a:lnTo>
                    <a:pt x="28" y="1"/>
                  </a:lnTo>
                  <a:lnTo>
                    <a:pt x="35" y="1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3" y="1"/>
                  </a:lnTo>
                  <a:lnTo>
                    <a:pt x="50" y="6"/>
                  </a:lnTo>
                  <a:lnTo>
                    <a:pt x="45" y="11"/>
                  </a:lnTo>
                  <a:lnTo>
                    <a:pt x="38" y="13"/>
                  </a:lnTo>
                  <a:lnTo>
                    <a:pt x="30" y="14"/>
                  </a:lnTo>
                  <a:lnTo>
                    <a:pt x="22" y="14"/>
                  </a:lnTo>
                  <a:lnTo>
                    <a:pt x="15" y="14"/>
                  </a:lnTo>
                  <a:lnTo>
                    <a:pt x="8" y="14"/>
                  </a:lnTo>
                  <a:lnTo>
                    <a:pt x="4" y="14"/>
                  </a:lnTo>
                  <a:lnTo>
                    <a:pt x="4" y="14"/>
                  </a:lnTo>
                  <a:lnTo>
                    <a:pt x="4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Freeform 159"/>
            <p:cNvSpPr>
              <a:spLocks/>
            </p:cNvSpPr>
            <p:nvPr/>
          </p:nvSpPr>
          <p:spPr bwMode="auto">
            <a:xfrm>
              <a:off x="3075" y="2896"/>
              <a:ext cx="37" cy="14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0" y="9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1"/>
                </a:cxn>
                <a:cxn ang="0">
                  <a:pos x="5" y="1"/>
                </a:cxn>
                <a:cxn ang="0">
                  <a:pos x="10" y="1"/>
                </a:cxn>
                <a:cxn ang="0">
                  <a:pos x="14" y="1"/>
                </a:cxn>
                <a:cxn ang="0">
                  <a:pos x="19" y="0"/>
                </a:cxn>
                <a:cxn ang="0">
                  <a:pos x="23" y="0"/>
                </a:cxn>
                <a:cxn ang="0">
                  <a:pos x="27" y="0"/>
                </a:cxn>
                <a:cxn ang="0">
                  <a:pos x="32" y="0"/>
                </a:cxn>
                <a:cxn ang="0">
                  <a:pos x="36" y="0"/>
                </a:cxn>
                <a:cxn ang="0">
                  <a:pos x="36" y="2"/>
                </a:cxn>
                <a:cxn ang="0">
                  <a:pos x="36" y="3"/>
                </a:cxn>
                <a:cxn ang="0">
                  <a:pos x="36" y="5"/>
                </a:cxn>
                <a:cxn ang="0">
                  <a:pos x="37" y="7"/>
                </a:cxn>
                <a:cxn ang="0">
                  <a:pos x="36" y="8"/>
                </a:cxn>
                <a:cxn ang="0">
                  <a:pos x="35" y="8"/>
                </a:cxn>
                <a:cxn ang="0">
                  <a:pos x="34" y="9"/>
                </a:cxn>
                <a:cxn ang="0">
                  <a:pos x="31" y="9"/>
                </a:cxn>
                <a:cxn ang="0">
                  <a:pos x="27" y="10"/>
                </a:cxn>
                <a:cxn ang="0">
                  <a:pos x="21" y="11"/>
                </a:cxn>
                <a:cxn ang="0">
                  <a:pos x="13" y="12"/>
                </a:cxn>
                <a:cxn ang="0">
                  <a:pos x="2" y="14"/>
                </a:cxn>
                <a:cxn ang="0">
                  <a:pos x="2" y="14"/>
                </a:cxn>
                <a:cxn ang="0">
                  <a:pos x="2" y="14"/>
                </a:cxn>
              </a:cxnLst>
              <a:rect l="0" t="0" r="r" b="b"/>
              <a:pathLst>
                <a:path w="37" h="14">
                  <a:moveTo>
                    <a:pt x="2" y="14"/>
                  </a:moveTo>
                  <a:lnTo>
                    <a:pt x="0" y="9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1"/>
                  </a:lnTo>
                  <a:lnTo>
                    <a:pt x="5" y="1"/>
                  </a:lnTo>
                  <a:lnTo>
                    <a:pt x="10" y="1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6" y="0"/>
                  </a:lnTo>
                  <a:lnTo>
                    <a:pt x="36" y="2"/>
                  </a:lnTo>
                  <a:lnTo>
                    <a:pt x="36" y="3"/>
                  </a:lnTo>
                  <a:lnTo>
                    <a:pt x="36" y="5"/>
                  </a:lnTo>
                  <a:lnTo>
                    <a:pt x="37" y="7"/>
                  </a:lnTo>
                  <a:lnTo>
                    <a:pt x="36" y="8"/>
                  </a:lnTo>
                  <a:lnTo>
                    <a:pt x="35" y="8"/>
                  </a:lnTo>
                  <a:lnTo>
                    <a:pt x="34" y="9"/>
                  </a:lnTo>
                  <a:lnTo>
                    <a:pt x="31" y="9"/>
                  </a:lnTo>
                  <a:lnTo>
                    <a:pt x="27" y="10"/>
                  </a:lnTo>
                  <a:lnTo>
                    <a:pt x="21" y="11"/>
                  </a:lnTo>
                  <a:lnTo>
                    <a:pt x="13" y="12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2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Freeform 160"/>
            <p:cNvSpPr>
              <a:spLocks/>
            </p:cNvSpPr>
            <p:nvPr/>
          </p:nvSpPr>
          <p:spPr bwMode="auto">
            <a:xfrm>
              <a:off x="3149" y="2881"/>
              <a:ext cx="129" cy="24"/>
            </a:xfrm>
            <a:custGeom>
              <a:avLst/>
              <a:gdLst/>
              <a:ahLst/>
              <a:cxnLst>
                <a:cxn ang="0">
                  <a:pos x="6" y="24"/>
                </a:cxn>
                <a:cxn ang="0">
                  <a:pos x="4" y="23"/>
                </a:cxn>
                <a:cxn ang="0">
                  <a:pos x="2" y="21"/>
                </a:cxn>
                <a:cxn ang="0">
                  <a:pos x="1" y="20"/>
                </a:cxn>
                <a:cxn ang="0">
                  <a:pos x="0" y="19"/>
                </a:cxn>
                <a:cxn ang="0">
                  <a:pos x="10" y="14"/>
                </a:cxn>
                <a:cxn ang="0">
                  <a:pos x="24" y="10"/>
                </a:cxn>
                <a:cxn ang="0">
                  <a:pos x="42" y="7"/>
                </a:cxn>
                <a:cxn ang="0">
                  <a:pos x="62" y="4"/>
                </a:cxn>
                <a:cxn ang="0">
                  <a:pos x="82" y="2"/>
                </a:cxn>
                <a:cxn ang="0">
                  <a:pos x="100" y="1"/>
                </a:cxn>
                <a:cxn ang="0">
                  <a:pos x="116" y="0"/>
                </a:cxn>
                <a:cxn ang="0">
                  <a:pos x="128" y="1"/>
                </a:cxn>
                <a:cxn ang="0">
                  <a:pos x="129" y="6"/>
                </a:cxn>
                <a:cxn ang="0">
                  <a:pos x="129" y="9"/>
                </a:cxn>
                <a:cxn ang="0">
                  <a:pos x="128" y="12"/>
                </a:cxn>
                <a:cxn ang="0">
                  <a:pos x="125" y="14"/>
                </a:cxn>
                <a:cxn ang="0">
                  <a:pos x="110" y="16"/>
                </a:cxn>
                <a:cxn ang="0">
                  <a:pos x="95" y="18"/>
                </a:cxn>
                <a:cxn ang="0">
                  <a:pos x="81" y="19"/>
                </a:cxn>
                <a:cxn ang="0">
                  <a:pos x="66" y="20"/>
                </a:cxn>
                <a:cxn ang="0">
                  <a:pos x="50" y="21"/>
                </a:cxn>
                <a:cxn ang="0">
                  <a:pos x="35" y="22"/>
                </a:cxn>
                <a:cxn ang="0">
                  <a:pos x="20" y="23"/>
                </a:cxn>
                <a:cxn ang="0">
                  <a:pos x="6" y="24"/>
                </a:cxn>
                <a:cxn ang="0">
                  <a:pos x="6" y="24"/>
                </a:cxn>
                <a:cxn ang="0">
                  <a:pos x="6" y="24"/>
                </a:cxn>
              </a:cxnLst>
              <a:rect l="0" t="0" r="r" b="b"/>
              <a:pathLst>
                <a:path w="129" h="24">
                  <a:moveTo>
                    <a:pt x="6" y="24"/>
                  </a:moveTo>
                  <a:lnTo>
                    <a:pt x="4" y="23"/>
                  </a:lnTo>
                  <a:lnTo>
                    <a:pt x="2" y="21"/>
                  </a:lnTo>
                  <a:lnTo>
                    <a:pt x="1" y="20"/>
                  </a:lnTo>
                  <a:lnTo>
                    <a:pt x="0" y="19"/>
                  </a:lnTo>
                  <a:lnTo>
                    <a:pt x="10" y="14"/>
                  </a:lnTo>
                  <a:lnTo>
                    <a:pt x="24" y="10"/>
                  </a:lnTo>
                  <a:lnTo>
                    <a:pt x="42" y="7"/>
                  </a:lnTo>
                  <a:lnTo>
                    <a:pt x="62" y="4"/>
                  </a:lnTo>
                  <a:lnTo>
                    <a:pt x="82" y="2"/>
                  </a:lnTo>
                  <a:lnTo>
                    <a:pt x="100" y="1"/>
                  </a:lnTo>
                  <a:lnTo>
                    <a:pt x="116" y="0"/>
                  </a:lnTo>
                  <a:lnTo>
                    <a:pt x="128" y="1"/>
                  </a:lnTo>
                  <a:lnTo>
                    <a:pt x="129" y="6"/>
                  </a:lnTo>
                  <a:lnTo>
                    <a:pt x="129" y="9"/>
                  </a:lnTo>
                  <a:lnTo>
                    <a:pt x="128" y="12"/>
                  </a:lnTo>
                  <a:lnTo>
                    <a:pt x="125" y="14"/>
                  </a:lnTo>
                  <a:lnTo>
                    <a:pt x="110" y="16"/>
                  </a:lnTo>
                  <a:lnTo>
                    <a:pt x="95" y="18"/>
                  </a:lnTo>
                  <a:lnTo>
                    <a:pt x="81" y="19"/>
                  </a:lnTo>
                  <a:lnTo>
                    <a:pt x="66" y="20"/>
                  </a:lnTo>
                  <a:lnTo>
                    <a:pt x="50" y="21"/>
                  </a:lnTo>
                  <a:lnTo>
                    <a:pt x="35" y="22"/>
                  </a:lnTo>
                  <a:lnTo>
                    <a:pt x="20" y="23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Freeform 161"/>
            <p:cNvSpPr>
              <a:spLocks/>
            </p:cNvSpPr>
            <p:nvPr/>
          </p:nvSpPr>
          <p:spPr bwMode="auto">
            <a:xfrm>
              <a:off x="2716" y="2811"/>
              <a:ext cx="159" cy="25"/>
            </a:xfrm>
            <a:custGeom>
              <a:avLst/>
              <a:gdLst/>
              <a:ahLst/>
              <a:cxnLst>
                <a:cxn ang="0">
                  <a:pos x="1" y="25"/>
                </a:cxn>
                <a:cxn ang="0">
                  <a:pos x="0" y="21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1"/>
                </a:cxn>
                <a:cxn ang="0">
                  <a:pos x="12" y="5"/>
                </a:cxn>
                <a:cxn ang="0">
                  <a:pos x="28" y="1"/>
                </a:cxn>
                <a:cxn ang="0">
                  <a:pos x="50" y="0"/>
                </a:cxn>
                <a:cxn ang="0">
                  <a:pos x="74" y="1"/>
                </a:cxn>
                <a:cxn ang="0">
                  <a:pos x="97" y="2"/>
                </a:cxn>
                <a:cxn ang="0">
                  <a:pos x="122" y="5"/>
                </a:cxn>
                <a:cxn ang="0">
                  <a:pos x="142" y="6"/>
                </a:cxn>
                <a:cxn ang="0">
                  <a:pos x="159" y="7"/>
                </a:cxn>
                <a:cxn ang="0">
                  <a:pos x="158" y="9"/>
                </a:cxn>
                <a:cxn ang="0">
                  <a:pos x="154" y="11"/>
                </a:cxn>
                <a:cxn ang="0">
                  <a:pos x="148" y="13"/>
                </a:cxn>
                <a:cxn ang="0">
                  <a:pos x="139" y="15"/>
                </a:cxn>
                <a:cxn ang="0">
                  <a:pos x="127" y="16"/>
                </a:cxn>
                <a:cxn ang="0">
                  <a:pos x="115" y="18"/>
                </a:cxn>
                <a:cxn ang="0">
                  <a:pos x="100" y="19"/>
                </a:cxn>
                <a:cxn ang="0">
                  <a:pos x="86" y="20"/>
                </a:cxn>
                <a:cxn ang="0">
                  <a:pos x="72" y="22"/>
                </a:cxn>
                <a:cxn ang="0">
                  <a:pos x="57" y="22"/>
                </a:cxn>
                <a:cxn ang="0">
                  <a:pos x="44" y="23"/>
                </a:cxn>
                <a:cxn ang="0">
                  <a:pos x="30" y="24"/>
                </a:cxn>
                <a:cxn ang="0">
                  <a:pos x="20" y="24"/>
                </a:cxn>
                <a:cxn ang="0">
                  <a:pos x="11" y="25"/>
                </a:cxn>
                <a:cxn ang="0">
                  <a:pos x="4" y="25"/>
                </a:cxn>
                <a:cxn ang="0">
                  <a:pos x="1" y="25"/>
                </a:cxn>
                <a:cxn ang="0">
                  <a:pos x="1" y="25"/>
                </a:cxn>
                <a:cxn ang="0">
                  <a:pos x="1" y="25"/>
                </a:cxn>
              </a:cxnLst>
              <a:rect l="0" t="0" r="r" b="b"/>
              <a:pathLst>
                <a:path w="159" h="25">
                  <a:moveTo>
                    <a:pt x="1" y="25"/>
                  </a:moveTo>
                  <a:lnTo>
                    <a:pt x="0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2" y="5"/>
                  </a:lnTo>
                  <a:lnTo>
                    <a:pt x="28" y="1"/>
                  </a:lnTo>
                  <a:lnTo>
                    <a:pt x="50" y="0"/>
                  </a:lnTo>
                  <a:lnTo>
                    <a:pt x="74" y="1"/>
                  </a:lnTo>
                  <a:lnTo>
                    <a:pt x="97" y="2"/>
                  </a:lnTo>
                  <a:lnTo>
                    <a:pt x="122" y="5"/>
                  </a:lnTo>
                  <a:lnTo>
                    <a:pt x="142" y="6"/>
                  </a:lnTo>
                  <a:lnTo>
                    <a:pt x="159" y="7"/>
                  </a:lnTo>
                  <a:lnTo>
                    <a:pt x="158" y="9"/>
                  </a:lnTo>
                  <a:lnTo>
                    <a:pt x="154" y="11"/>
                  </a:lnTo>
                  <a:lnTo>
                    <a:pt x="148" y="13"/>
                  </a:lnTo>
                  <a:lnTo>
                    <a:pt x="139" y="15"/>
                  </a:lnTo>
                  <a:lnTo>
                    <a:pt x="127" y="16"/>
                  </a:lnTo>
                  <a:lnTo>
                    <a:pt x="115" y="18"/>
                  </a:lnTo>
                  <a:lnTo>
                    <a:pt x="100" y="19"/>
                  </a:lnTo>
                  <a:lnTo>
                    <a:pt x="86" y="20"/>
                  </a:lnTo>
                  <a:lnTo>
                    <a:pt x="72" y="22"/>
                  </a:lnTo>
                  <a:lnTo>
                    <a:pt x="57" y="22"/>
                  </a:lnTo>
                  <a:lnTo>
                    <a:pt x="44" y="23"/>
                  </a:lnTo>
                  <a:lnTo>
                    <a:pt x="30" y="24"/>
                  </a:lnTo>
                  <a:lnTo>
                    <a:pt x="20" y="24"/>
                  </a:lnTo>
                  <a:lnTo>
                    <a:pt x="11" y="25"/>
                  </a:lnTo>
                  <a:lnTo>
                    <a:pt x="4" y="25"/>
                  </a:lnTo>
                  <a:lnTo>
                    <a:pt x="1" y="25"/>
                  </a:lnTo>
                  <a:lnTo>
                    <a:pt x="1" y="25"/>
                  </a:lnTo>
                  <a:lnTo>
                    <a:pt x="1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162"/>
            <p:cNvSpPr>
              <a:spLocks/>
            </p:cNvSpPr>
            <p:nvPr/>
          </p:nvSpPr>
          <p:spPr bwMode="auto">
            <a:xfrm>
              <a:off x="3017" y="2780"/>
              <a:ext cx="79" cy="20"/>
            </a:xfrm>
            <a:custGeom>
              <a:avLst/>
              <a:gdLst/>
              <a:ahLst/>
              <a:cxnLst>
                <a:cxn ang="0">
                  <a:pos x="3" y="20"/>
                </a:cxn>
                <a:cxn ang="0">
                  <a:pos x="0" y="18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0" y="11"/>
                </a:cxn>
                <a:cxn ang="0">
                  <a:pos x="8" y="6"/>
                </a:cxn>
                <a:cxn ang="0">
                  <a:pos x="16" y="3"/>
                </a:cxn>
                <a:cxn ang="0">
                  <a:pos x="26" y="1"/>
                </a:cxn>
                <a:cxn ang="0">
                  <a:pos x="38" y="0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69" y="1"/>
                </a:cxn>
                <a:cxn ang="0">
                  <a:pos x="79" y="2"/>
                </a:cxn>
                <a:cxn ang="0">
                  <a:pos x="79" y="3"/>
                </a:cxn>
                <a:cxn ang="0">
                  <a:pos x="79" y="5"/>
                </a:cxn>
                <a:cxn ang="0">
                  <a:pos x="78" y="6"/>
                </a:cxn>
                <a:cxn ang="0">
                  <a:pos x="78" y="8"/>
                </a:cxn>
                <a:cxn ang="0">
                  <a:pos x="69" y="11"/>
                </a:cxn>
                <a:cxn ang="0">
                  <a:pos x="62" y="12"/>
                </a:cxn>
                <a:cxn ang="0">
                  <a:pos x="56" y="13"/>
                </a:cxn>
                <a:cxn ang="0">
                  <a:pos x="49" y="14"/>
                </a:cxn>
                <a:cxn ang="0">
                  <a:pos x="42" y="15"/>
                </a:cxn>
                <a:cxn ang="0">
                  <a:pos x="31" y="16"/>
                </a:cxn>
                <a:cxn ang="0">
                  <a:pos x="19" y="18"/>
                </a:cxn>
                <a:cxn ang="0">
                  <a:pos x="3" y="20"/>
                </a:cxn>
                <a:cxn ang="0">
                  <a:pos x="3" y="20"/>
                </a:cxn>
                <a:cxn ang="0">
                  <a:pos x="3" y="20"/>
                </a:cxn>
              </a:cxnLst>
              <a:rect l="0" t="0" r="r" b="b"/>
              <a:pathLst>
                <a:path w="79" h="20">
                  <a:moveTo>
                    <a:pt x="3" y="20"/>
                  </a:move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8" y="6"/>
                  </a:lnTo>
                  <a:lnTo>
                    <a:pt x="16" y="3"/>
                  </a:lnTo>
                  <a:lnTo>
                    <a:pt x="26" y="1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1"/>
                  </a:lnTo>
                  <a:lnTo>
                    <a:pt x="79" y="2"/>
                  </a:lnTo>
                  <a:lnTo>
                    <a:pt x="79" y="3"/>
                  </a:lnTo>
                  <a:lnTo>
                    <a:pt x="79" y="5"/>
                  </a:lnTo>
                  <a:lnTo>
                    <a:pt x="78" y="6"/>
                  </a:lnTo>
                  <a:lnTo>
                    <a:pt x="78" y="8"/>
                  </a:lnTo>
                  <a:lnTo>
                    <a:pt x="69" y="11"/>
                  </a:lnTo>
                  <a:lnTo>
                    <a:pt x="62" y="12"/>
                  </a:lnTo>
                  <a:lnTo>
                    <a:pt x="56" y="13"/>
                  </a:lnTo>
                  <a:lnTo>
                    <a:pt x="49" y="14"/>
                  </a:lnTo>
                  <a:lnTo>
                    <a:pt x="42" y="15"/>
                  </a:lnTo>
                  <a:lnTo>
                    <a:pt x="31" y="16"/>
                  </a:lnTo>
                  <a:lnTo>
                    <a:pt x="19" y="18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Freeform 163"/>
            <p:cNvSpPr>
              <a:spLocks/>
            </p:cNvSpPr>
            <p:nvPr/>
          </p:nvSpPr>
          <p:spPr bwMode="auto">
            <a:xfrm>
              <a:off x="3189" y="2767"/>
              <a:ext cx="46" cy="18"/>
            </a:xfrm>
            <a:custGeom>
              <a:avLst/>
              <a:gdLst/>
              <a:ahLst/>
              <a:cxnLst>
                <a:cxn ang="0">
                  <a:pos x="5" y="18"/>
                </a:cxn>
                <a:cxn ang="0">
                  <a:pos x="0" y="12"/>
                </a:cxn>
                <a:cxn ang="0">
                  <a:pos x="0" y="7"/>
                </a:cxn>
                <a:cxn ang="0">
                  <a:pos x="6" y="3"/>
                </a:cxn>
                <a:cxn ang="0">
                  <a:pos x="15" y="1"/>
                </a:cxn>
                <a:cxn ang="0">
                  <a:pos x="25" y="0"/>
                </a:cxn>
                <a:cxn ang="0">
                  <a:pos x="34" y="2"/>
                </a:cxn>
                <a:cxn ang="0">
                  <a:pos x="42" y="6"/>
                </a:cxn>
                <a:cxn ang="0">
                  <a:pos x="46" y="14"/>
                </a:cxn>
                <a:cxn ang="0">
                  <a:pos x="41" y="15"/>
                </a:cxn>
                <a:cxn ang="0">
                  <a:pos x="36" y="15"/>
                </a:cxn>
                <a:cxn ang="0">
                  <a:pos x="31" y="16"/>
                </a:cxn>
                <a:cxn ang="0">
                  <a:pos x="26" y="16"/>
                </a:cxn>
                <a:cxn ang="0">
                  <a:pos x="21" y="17"/>
                </a:cxn>
                <a:cxn ang="0">
                  <a:pos x="16" y="17"/>
                </a:cxn>
                <a:cxn ang="0">
                  <a:pos x="10" y="18"/>
                </a:cxn>
                <a:cxn ang="0">
                  <a:pos x="5" y="18"/>
                </a:cxn>
                <a:cxn ang="0">
                  <a:pos x="5" y="18"/>
                </a:cxn>
                <a:cxn ang="0">
                  <a:pos x="5" y="18"/>
                </a:cxn>
              </a:cxnLst>
              <a:rect l="0" t="0" r="r" b="b"/>
              <a:pathLst>
                <a:path w="46" h="18">
                  <a:moveTo>
                    <a:pt x="5" y="18"/>
                  </a:moveTo>
                  <a:lnTo>
                    <a:pt x="0" y="12"/>
                  </a:lnTo>
                  <a:lnTo>
                    <a:pt x="0" y="7"/>
                  </a:lnTo>
                  <a:lnTo>
                    <a:pt x="6" y="3"/>
                  </a:lnTo>
                  <a:lnTo>
                    <a:pt x="15" y="1"/>
                  </a:lnTo>
                  <a:lnTo>
                    <a:pt x="25" y="0"/>
                  </a:lnTo>
                  <a:lnTo>
                    <a:pt x="34" y="2"/>
                  </a:lnTo>
                  <a:lnTo>
                    <a:pt x="42" y="6"/>
                  </a:lnTo>
                  <a:lnTo>
                    <a:pt x="46" y="14"/>
                  </a:lnTo>
                  <a:lnTo>
                    <a:pt x="41" y="15"/>
                  </a:lnTo>
                  <a:lnTo>
                    <a:pt x="36" y="15"/>
                  </a:lnTo>
                  <a:lnTo>
                    <a:pt x="31" y="16"/>
                  </a:lnTo>
                  <a:lnTo>
                    <a:pt x="26" y="16"/>
                  </a:lnTo>
                  <a:lnTo>
                    <a:pt x="21" y="17"/>
                  </a:lnTo>
                  <a:lnTo>
                    <a:pt x="16" y="17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Freeform 164"/>
            <p:cNvSpPr>
              <a:spLocks/>
            </p:cNvSpPr>
            <p:nvPr/>
          </p:nvSpPr>
          <p:spPr bwMode="auto">
            <a:xfrm>
              <a:off x="3262" y="2759"/>
              <a:ext cx="62" cy="22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2" y="18"/>
                </a:cxn>
                <a:cxn ang="0">
                  <a:pos x="2" y="13"/>
                </a:cxn>
                <a:cxn ang="0">
                  <a:pos x="1" y="9"/>
                </a:cxn>
                <a:cxn ang="0">
                  <a:pos x="0" y="5"/>
                </a:cxn>
                <a:cxn ang="0">
                  <a:pos x="7" y="4"/>
                </a:cxn>
                <a:cxn ang="0">
                  <a:pos x="15" y="3"/>
                </a:cxn>
                <a:cxn ang="0">
                  <a:pos x="22" y="2"/>
                </a:cxn>
                <a:cxn ang="0">
                  <a:pos x="29" y="1"/>
                </a:cxn>
                <a:cxn ang="0">
                  <a:pos x="36" y="1"/>
                </a:cxn>
                <a:cxn ang="0">
                  <a:pos x="44" y="0"/>
                </a:cxn>
                <a:cxn ang="0">
                  <a:pos x="52" y="0"/>
                </a:cxn>
                <a:cxn ang="0">
                  <a:pos x="60" y="1"/>
                </a:cxn>
                <a:cxn ang="0">
                  <a:pos x="61" y="3"/>
                </a:cxn>
                <a:cxn ang="0">
                  <a:pos x="62" y="5"/>
                </a:cxn>
                <a:cxn ang="0">
                  <a:pos x="62" y="10"/>
                </a:cxn>
                <a:cxn ang="0">
                  <a:pos x="62" y="18"/>
                </a:cxn>
                <a:cxn ang="0">
                  <a:pos x="55" y="18"/>
                </a:cxn>
                <a:cxn ang="0">
                  <a:pos x="47" y="19"/>
                </a:cxn>
                <a:cxn ang="0">
                  <a:pos x="40" y="19"/>
                </a:cxn>
                <a:cxn ang="0">
                  <a:pos x="33" y="20"/>
                </a:cxn>
                <a:cxn ang="0">
                  <a:pos x="25" y="20"/>
                </a:cxn>
                <a:cxn ang="0">
                  <a:pos x="18" y="21"/>
                </a:cxn>
                <a:cxn ang="0">
                  <a:pos x="10" y="21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2" h="22">
                  <a:moveTo>
                    <a:pt x="3" y="22"/>
                  </a:moveTo>
                  <a:lnTo>
                    <a:pt x="2" y="18"/>
                  </a:lnTo>
                  <a:lnTo>
                    <a:pt x="2" y="13"/>
                  </a:lnTo>
                  <a:lnTo>
                    <a:pt x="1" y="9"/>
                  </a:lnTo>
                  <a:lnTo>
                    <a:pt x="0" y="5"/>
                  </a:lnTo>
                  <a:lnTo>
                    <a:pt x="7" y="4"/>
                  </a:lnTo>
                  <a:lnTo>
                    <a:pt x="15" y="3"/>
                  </a:lnTo>
                  <a:lnTo>
                    <a:pt x="22" y="2"/>
                  </a:lnTo>
                  <a:lnTo>
                    <a:pt x="29" y="1"/>
                  </a:lnTo>
                  <a:lnTo>
                    <a:pt x="36" y="1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60" y="1"/>
                  </a:lnTo>
                  <a:lnTo>
                    <a:pt x="61" y="3"/>
                  </a:lnTo>
                  <a:lnTo>
                    <a:pt x="62" y="5"/>
                  </a:lnTo>
                  <a:lnTo>
                    <a:pt x="62" y="10"/>
                  </a:lnTo>
                  <a:lnTo>
                    <a:pt x="62" y="18"/>
                  </a:lnTo>
                  <a:lnTo>
                    <a:pt x="55" y="18"/>
                  </a:lnTo>
                  <a:lnTo>
                    <a:pt x="47" y="19"/>
                  </a:lnTo>
                  <a:lnTo>
                    <a:pt x="40" y="19"/>
                  </a:lnTo>
                  <a:lnTo>
                    <a:pt x="33" y="20"/>
                  </a:lnTo>
                  <a:lnTo>
                    <a:pt x="25" y="20"/>
                  </a:lnTo>
                  <a:lnTo>
                    <a:pt x="18" y="21"/>
                  </a:lnTo>
                  <a:lnTo>
                    <a:pt x="10" y="21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" name="Freeform 165"/>
            <p:cNvSpPr>
              <a:spLocks/>
            </p:cNvSpPr>
            <p:nvPr/>
          </p:nvSpPr>
          <p:spPr bwMode="auto">
            <a:xfrm>
              <a:off x="2713" y="2698"/>
              <a:ext cx="139" cy="22"/>
            </a:xfrm>
            <a:custGeom>
              <a:avLst/>
              <a:gdLst/>
              <a:ahLst/>
              <a:cxnLst>
                <a:cxn ang="0">
                  <a:pos x="2" y="21"/>
                </a:cxn>
                <a:cxn ang="0">
                  <a:pos x="0" y="16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" y="5"/>
                </a:cxn>
                <a:cxn ang="0">
                  <a:pos x="14" y="2"/>
                </a:cxn>
                <a:cxn ang="0">
                  <a:pos x="30" y="1"/>
                </a:cxn>
                <a:cxn ang="0">
                  <a:pos x="49" y="0"/>
                </a:cxn>
                <a:cxn ang="0">
                  <a:pos x="67" y="0"/>
                </a:cxn>
                <a:cxn ang="0">
                  <a:pos x="86" y="0"/>
                </a:cxn>
                <a:cxn ang="0">
                  <a:pos x="105" y="1"/>
                </a:cxn>
                <a:cxn ang="0">
                  <a:pos x="124" y="3"/>
                </a:cxn>
                <a:cxn ang="0">
                  <a:pos x="139" y="5"/>
                </a:cxn>
                <a:cxn ang="0">
                  <a:pos x="135" y="9"/>
                </a:cxn>
                <a:cxn ang="0">
                  <a:pos x="127" y="12"/>
                </a:cxn>
                <a:cxn ang="0">
                  <a:pos x="116" y="15"/>
                </a:cxn>
                <a:cxn ang="0">
                  <a:pos x="101" y="16"/>
                </a:cxn>
                <a:cxn ang="0">
                  <a:pos x="87" y="17"/>
                </a:cxn>
                <a:cxn ang="0">
                  <a:pos x="73" y="18"/>
                </a:cxn>
                <a:cxn ang="0">
                  <a:pos x="61" y="18"/>
                </a:cxn>
                <a:cxn ang="0">
                  <a:pos x="53" y="20"/>
                </a:cxn>
                <a:cxn ang="0">
                  <a:pos x="43" y="21"/>
                </a:cxn>
                <a:cxn ang="0">
                  <a:pos x="35" y="21"/>
                </a:cxn>
                <a:cxn ang="0">
                  <a:pos x="29" y="21"/>
                </a:cxn>
                <a:cxn ang="0">
                  <a:pos x="24" y="22"/>
                </a:cxn>
                <a:cxn ang="0">
                  <a:pos x="19" y="22"/>
                </a:cxn>
                <a:cxn ang="0">
                  <a:pos x="15" y="22"/>
                </a:cxn>
                <a:cxn ang="0">
                  <a:pos x="9" y="21"/>
                </a:cxn>
                <a:cxn ang="0">
                  <a:pos x="2" y="21"/>
                </a:cxn>
                <a:cxn ang="0">
                  <a:pos x="2" y="21"/>
                </a:cxn>
                <a:cxn ang="0">
                  <a:pos x="2" y="21"/>
                </a:cxn>
              </a:cxnLst>
              <a:rect l="0" t="0" r="r" b="b"/>
              <a:pathLst>
                <a:path w="139" h="22">
                  <a:moveTo>
                    <a:pt x="2" y="21"/>
                  </a:moveTo>
                  <a:lnTo>
                    <a:pt x="0" y="16"/>
                  </a:lnTo>
                  <a:lnTo>
                    <a:pt x="0" y="11"/>
                  </a:lnTo>
                  <a:lnTo>
                    <a:pt x="1" y="8"/>
                  </a:lnTo>
                  <a:lnTo>
                    <a:pt x="1" y="5"/>
                  </a:lnTo>
                  <a:lnTo>
                    <a:pt x="14" y="2"/>
                  </a:lnTo>
                  <a:lnTo>
                    <a:pt x="30" y="1"/>
                  </a:lnTo>
                  <a:lnTo>
                    <a:pt x="49" y="0"/>
                  </a:lnTo>
                  <a:lnTo>
                    <a:pt x="67" y="0"/>
                  </a:lnTo>
                  <a:lnTo>
                    <a:pt x="86" y="0"/>
                  </a:lnTo>
                  <a:lnTo>
                    <a:pt x="105" y="1"/>
                  </a:lnTo>
                  <a:lnTo>
                    <a:pt x="124" y="3"/>
                  </a:lnTo>
                  <a:lnTo>
                    <a:pt x="139" y="5"/>
                  </a:lnTo>
                  <a:lnTo>
                    <a:pt x="135" y="9"/>
                  </a:lnTo>
                  <a:lnTo>
                    <a:pt x="127" y="12"/>
                  </a:lnTo>
                  <a:lnTo>
                    <a:pt x="116" y="15"/>
                  </a:lnTo>
                  <a:lnTo>
                    <a:pt x="101" y="16"/>
                  </a:lnTo>
                  <a:lnTo>
                    <a:pt x="87" y="17"/>
                  </a:lnTo>
                  <a:lnTo>
                    <a:pt x="73" y="18"/>
                  </a:lnTo>
                  <a:lnTo>
                    <a:pt x="61" y="18"/>
                  </a:lnTo>
                  <a:lnTo>
                    <a:pt x="53" y="20"/>
                  </a:lnTo>
                  <a:lnTo>
                    <a:pt x="43" y="21"/>
                  </a:lnTo>
                  <a:lnTo>
                    <a:pt x="35" y="21"/>
                  </a:lnTo>
                  <a:lnTo>
                    <a:pt x="29" y="21"/>
                  </a:lnTo>
                  <a:lnTo>
                    <a:pt x="24" y="22"/>
                  </a:lnTo>
                  <a:lnTo>
                    <a:pt x="19" y="22"/>
                  </a:lnTo>
                  <a:lnTo>
                    <a:pt x="15" y="22"/>
                  </a:lnTo>
                  <a:lnTo>
                    <a:pt x="9" y="21"/>
                  </a:lnTo>
                  <a:lnTo>
                    <a:pt x="2" y="21"/>
                  </a:lnTo>
                  <a:lnTo>
                    <a:pt x="2" y="21"/>
                  </a:lnTo>
                  <a:lnTo>
                    <a:pt x="2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Freeform 166"/>
            <p:cNvSpPr>
              <a:spLocks/>
            </p:cNvSpPr>
            <p:nvPr/>
          </p:nvSpPr>
          <p:spPr bwMode="auto">
            <a:xfrm>
              <a:off x="2992" y="2681"/>
              <a:ext cx="24" cy="7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" y="3"/>
                </a:cxn>
                <a:cxn ang="0">
                  <a:pos x="7" y="1"/>
                </a:cxn>
                <a:cxn ang="0">
                  <a:pos x="16" y="0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3" y="1"/>
                </a:cxn>
                <a:cxn ang="0">
                  <a:pos x="23" y="1"/>
                </a:cxn>
                <a:cxn ang="0">
                  <a:pos x="24" y="2"/>
                </a:cxn>
                <a:cxn ang="0">
                  <a:pos x="19" y="5"/>
                </a:cxn>
                <a:cxn ang="0">
                  <a:pos x="12" y="7"/>
                </a:cxn>
                <a:cxn ang="0">
                  <a:pos x="5" y="7"/>
                </a:cxn>
                <a:cxn ang="0">
                  <a:pos x="0" y="7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24" h="7">
                  <a:moveTo>
                    <a:pt x="0" y="7"/>
                  </a:moveTo>
                  <a:lnTo>
                    <a:pt x="1" y="3"/>
                  </a:lnTo>
                  <a:lnTo>
                    <a:pt x="7" y="1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3" y="1"/>
                  </a:lnTo>
                  <a:lnTo>
                    <a:pt x="23" y="1"/>
                  </a:lnTo>
                  <a:lnTo>
                    <a:pt x="24" y="2"/>
                  </a:lnTo>
                  <a:lnTo>
                    <a:pt x="19" y="5"/>
                  </a:lnTo>
                  <a:lnTo>
                    <a:pt x="12" y="7"/>
                  </a:lnTo>
                  <a:lnTo>
                    <a:pt x="5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Freeform 167"/>
            <p:cNvSpPr>
              <a:spLocks/>
            </p:cNvSpPr>
            <p:nvPr/>
          </p:nvSpPr>
          <p:spPr bwMode="auto">
            <a:xfrm>
              <a:off x="3053" y="2658"/>
              <a:ext cx="158" cy="2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0" y="26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0" y="22"/>
                </a:cxn>
                <a:cxn ang="0">
                  <a:pos x="18" y="18"/>
                </a:cxn>
                <a:cxn ang="0">
                  <a:pos x="37" y="14"/>
                </a:cxn>
                <a:cxn ang="0">
                  <a:pos x="56" y="11"/>
                </a:cxn>
                <a:cxn ang="0">
                  <a:pos x="76" y="9"/>
                </a:cxn>
                <a:cxn ang="0">
                  <a:pos x="95" y="6"/>
                </a:cxn>
                <a:cxn ang="0">
                  <a:pos x="114" y="4"/>
                </a:cxn>
                <a:cxn ang="0">
                  <a:pos x="134" y="2"/>
                </a:cxn>
                <a:cxn ang="0">
                  <a:pos x="155" y="0"/>
                </a:cxn>
                <a:cxn ang="0">
                  <a:pos x="156" y="1"/>
                </a:cxn>
                <a:cxn ang="0">
                  <a:pos x="157" y="2"/>
                </a:cxn>
                <a:cxn ang="0">
                  <a:pos x="157" y="3"/>
                </a:cxn>
                <a:cxn ang="0">
                  <a:pos x="158" y="4"/>
                </a:cxn>
                <a:cxn ang="0">
                  <a:pos x="157" y="6"/>
                </a:cxn>
                <a:cxn ang="0">
                  <a:pos x="156" y="9"/>
                </a:cxn>
                <a:cxn ang="0">
                  <a:pos x="155" y="12"/>
                </a:cxn>
                <a:cxn ang="0">
                  <a:pos x="154" y="14"/>
                </a:cxn>
                <a:cxn ang="0">
                  <a:pos x="146" y="15"/>
                </a:cxn>
                <a:cxn ang="0">
                  <a:pos x="133" y="16"/>
                </a:cxn>
                <a:cxn ang="0">
                  <a:pos x="115" y="17"/>
                </a:cxn>
                <a:cxn ang="0">
                  <a:pos x="94" y="19"/>
                </a:cxn>
                <a:cxn ang="0">
                  <a:pos x="69" y="21"/>
                </a:cxn>
                <a:cxn ang="0">
                  <a:pos x="45" y="23"/>
                </a:cxn>
                <a:cxn ang="0">
                  <a:pos x="21" y="25"/>
                </a:cxn>
                <a:cxn ang="0">
                  <a:pos x="0" y="27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158" h="27">
                  <a:moveTo>
                    <a:pt x="0" y="27"/>
                  </a:moveTo>
                  <a:lnTo>
                    <a:pt x="0" y="26"/>
                  </a:lnTo>
                  <a:lnTo>
                    <a:pt x="0" y="24"/>
                  </a:lnTo>
                  <a:lnTo>
                    <a:pt x="0" y="23"/>
                  </a:lnTo>
                  <a:lnTo>
                    <a:pt x="0" y="22"/>
                  </a:lnTo>
                  <a:lnTo>
                    <a:pt x="18" y="18"/>
                  </a:lnTo>
                  <a:lnTo>
                    <a:pt x="37" y="14"/>
                  </a:lnTo>
                  <a:lnTo>
                    <a:pt x="56" y="11"/>
                  </a:lnTo>
                  <a:lnTo>
                    <a:pt x="76" y="9"/>
                  </a:lnTo>
                  <a:lnTo>
                    <a:pt x="95" y="6"/>
                  </a:lnTo>
                  <a:lnTo>
                    <a:pt x="114" y="4"/>
                  </a:lnTo>
                  <a:lnTo>
                    <a:pt x="134" y="2"/>
                  </a:lnTo>
                  <a:lnTo>
                    <a:pt x="155" y="0"/>
                  </a:lnTo>
                  <a:lnTo>
                    <a:pt x="156" y="1"/>
                  </a:lnTo>
                  <a:lnTo>
                    <a:pt x="157" y="2"/>
                  </a:lnTo>
                  <a:lnTo>
                    <a:pt x="157" y="3"/>
                  </a:lnTo>
                  <a:lnTo>
                    <a:pt x="158" y="4"/>
                  </a:lnTo>
                  <a:lnTo>
                    <a:pt x="157" y="6"/>
                  </a:lnTo>
                  <a:lnTo>
                    <a:pt x="156" y="9"/>
                  </a:lnTo>
                  <a:lnTo>
                    <a:pt x="155" y="12"/>
                  </a:lnTo>
                  <a:lnTo>
                    <a:pt x="154" y="14"/>
                  </a:lnTo>
                  <a:lnTo>
                    <a:pt x="146" y="15"/>
                  </a:lnTo>
                  <a:lnTo>
                    <a:pt x="133" y="16"/>
                  </a:lnTo>
                  <a:lnTo>
                    <a:pt x="115" y="17"/>
                  </a:lnTo>
                  <a:lnTo>
                    <a:pt x="94" y="19"/>
                  </a:lnTo>
                  <a:lnTo>
                    <a:pt x="69" y="21"/>
                  </a:lnTo>
                  <a:lnTo>
                    <a:pt x="45" y="23"/>
                  </a:lnTo>
                  <a:lnTo>
                    <a:pt x="21" y="25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" name="Freeform 168"/>
            <p:cNvSpPr>
              <a:spLocks/>
            </p:cNvSpPr>
            <p:nvPr/>
          </p:nvSpPr>
          <p:spPr bwMode="auto">
            <a:xfrm>
              <a:off x="2744" y="2599"/>
              <a:ext cx="47" cy="22"/>
            </a:xfrm>
            <a:custGeom>
              <a:avLst/>
              <a:gdLst/>
              <a:ahLst/>
              <a:cxnLst>
                <a:cxn ang="0">
                  <a:pos x="10" y="22"/>
                </a:cxn>
                <a:cxn ang="0">
                  <a:pos x="7" y="21"/>
                </a:cxn>
                <a:cxn ang="0">
                  <a:pos x="5" y="20"/>
                </a:cxn>
                <a:cxn ang="0">
                  <a:pos x="2" y="20"/>
                </a:cxn>
                <a:cxn ang="0">
                  <a:pos x="0" y="19"/>
                </a:cxn>
                <a:cxn ang="0">
                  <a:pos x="0" y="13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2" y="5"/>
                </a:cxn>
                <a:cxn ang="0">
                  <a:pos x="16" y="3"/>
                </a:cxn>
                <a:cxn ang="0">
                  <a:pos x="26" y="2"/>
                </a:cxn>
                <a:cxn ang="0">
                  <a:pos x="33" y="1"/>
                </a:cxn>
                <a:cxn ang="0">
                  <a:pos x="38" y="1"/>
                </a:cxn>
                <a:cxn ang="0">
                  <a:pos x="42" y="0"/>
                </a:cxn>
                <a:cxn ang="0">
                  <a:pos x="44" y="0"/>
                </a:cxn>
                <a:cxn ang="0">
                  <a:pos x="45" y="0"/>
                </a:cxn>
                <a:cxn ang="0">
                  <a:pos x="46" y="0"/>
                </a:cxn>
                <a:cxn ang="0">
                  <a:pos x="46" y="4"/>
                </a:cxn>
                <a:cxn ang="0">
                  <a:pos x="47" y="7"/>
                </a:cxn>
                <a:cxn ang="0">
                  <a:pos x="47" y="10"/>
                </a:cxn>
                <a:cxn ang="0">
                  <a:pos x="47" y="14"/>
                </a:cxn>
                <a:cxn ang="0">
                  <a:pos x="43" y="17"/>
                </a:cxn>
                <a:cxn ang="0">
                  <a:pos x="39" y="18"/>
                </a:cxn>
                <a:cxn ang="0">
                  <a:pos x="34" y="20"/>
                </a:cxn>
                <a:cxn ang="0">
                  <a:pos x="29" y="21"/>
                </a:cxn>
                <a:cxn ang="0">
                  <a:pos x="23" y="21"/>
                </a:cxn>
                <a:cxn ang="0">
                  <a:pos x="18" y="21"/>
                </a:cxn>
                <a:cxn ang="0">
                  <a:pos x="14" y="22"/>
                </a:cxn>
                <a:cxn ang="0">
                  <a:pos x="10" y="22"/>
                </a:cxn>
                <a:cxn ang="0">
                  <a:pos x="10" y="22"/>
                </a:cxn>
                <a:cxn ang="0">
                  <a:pos x="10" y="22"/>
                </a:cxn>
              </a:cxnLst>
              <a:rect l="0" t="0" r="r" b="b"/>
              <a:pathLst>
                <a:path w="47" h="22">
                  <a:moveTo>
                    <a:pt x="10" y="22"/>
                  </a:moveTo>
                  <a:lnTo>
                    <a:pt x="7" y="21"/>
                  </a:lnTo>
                  <a:lnTo>
                    <a:pt x="5" y="20"/>
                  </a:lnTo>
                  <a:lnTo>
                    <a:pt x="2" y="20"/>
                  </a:lnTo>
                  <a:lnTo>
                    <a:pt x="0" y="19"/>
                  </a:lnTo>
                  <a:lnTo>
                    <a:pt x="0" y="13"/>
                  </a:lnTo>
                  <a:lnTo>
                    <a:pt x="0" y="10"/>
                  </a:lnTo>
                  <a:lnTo>
                    <a:pt x="0" y="8"/>
                  </a:lnTo>
                  <a:lnTo>
                    <a:pt x="2" y="5"/>
                  </a:lnTo>
                  <a:lnTo>
                    <a:pt x="16" y="3"/>
                  </a:lnTo>
                  <a:lnTo>
                    <a:pt x="26" y="2"/>
                  </a:lnTo>
                  <a:lnTo>
                    <a:pt x="33" y="1"/>
                  </a:lnTo>
                  <a:lnTo>
                    <a:pt x="38" y="1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4"/>
                  </a:lnTo>
                  <a:lnTo>
                    <a:pt x="47" y="7"/>
                  </a:lnTo>
                  <a:lnTo>
                    <a:pt x="47" y="10"/>
                  </a:lnTo>
                  <a:lnTo>
                    <a:pt x="47" y="14"/>
                  </a:lnTo>
                  <a:lnTo>
                    <a:pt x="43" y="17"/>
                  </a:lnTo>
                  <a:lnTo>
                    <a:pt x="39" y="18"/>
                  </a:lnTo>
                  <a:lnTo>
                    <a:pt x="34" y="20"/>
                  </a:lnTo>
                  <a:lnTo>
                    <a:pt x="29" y="21"/>
                  </a:lnTo>
                  <a:lnTo>
                    <a:pt x="23" y="21"/>
                  </a:lnTo>
                  <a:lnTo>
                    <a:pt x="18" y="21"/>
                  </a:lnTo>
                  <a:lnTo>
                    <a:pt x="14" y="22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1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" name="Freeform 169"/>
            <p:cNvSpPr>
              <a:spLocks/>
            </p:cNvSpPr>
            <p:nvPr/>
          </p:nvSpPr>
          <p:spPr bwMode="auto">
            <a:xfrm>
              <a:off x="2816" y="2599"/>
              <a:ext cx="17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0" y="11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2" y="0"/>
                </a:cxn>
                <a:cxn ang="0">
                  <a:pos x="13" y="2"/>
                </a:cxn>
                <a:cxn ang="0">
                  <a:pos x="17" y="6"/>
                </a:cxn>
                <a:cxn ang="0">
                  <a:pos x="14" y="12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6"/>
                </a:cxn>
              </a:cxnLst>
              <a:rect l="0" t="0" r="r" b="b"/>
              <a:pathLst>
                <a:path w="17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3"/>
                  </a:lnTo>
                  <a:lnTo>
                    <a:pt x="2" y="0"/>
                  </a:lnTo>
                  <a:lnTo>
                    <a:pt x="13" y="2"/>
                  </a:lnTo>
                  <a:lnTo>
                    <a:pt x="17" y="6"/>
                  </a:lnTo>
                  <a:lnTo>
                    <a:pt x="14" y="1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" name="Freeform 170"/>
            <p:cNvSpPr>
              <a:spLocks/>
            </p:cNvSpPr>
            <p:nvPr/>
          </p:nvSpPr>
          <p:spPr bwMode="auto">
            <a:xfrm>
              <a:off x="2937" y="2585"/>
              <a:ext cx="12" cy="6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3" y="2"/>
                </a:cxn>
                <a:cxn ang="0">
                  <a:pos x="5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1" y="3"/>
                </a:cxn>
                <a:cxn ang="0">
                  <a:pos x="12" y="4"/>
                </a:cxn>
                <a:cxn ang="0">
                  <a:pos x="12" y="4"/>
                </a:cxn>
                <a:cxn ang="0">
                  <a:pos x="12" y="5"/>
                </a:cxn>
                <a:cxn ang="0">
                  <a:pos x="11" y="5"/>
                </a:cxn>
                <a:cxn ang="0">
                  <a:pos x="11" y="6"/>
                </a:cxn>
                <a:cxn ang="0">
                  <a:pos x="9" y="6"/>
                </a:cxn>
                <a:cxn ang="0">
                  <a:pos x="7" y="6"/>
                </a:cxn>
                <a:cxn ang="0">
                  <a:pos x="4" y="6"/>
                </a:cxn>
                <a:cxn ang="0">
                  <a:pos x="2" y="6"/>
                </a:cxn>
                <a:cxn ang="0">
                  <a:pos x="2" y="6"/>
                </a:cxn>
                <a:cxn ang="0">
                  <a:pos x="2" y="6"/>
                </a:cxn>
              </a:cxnLst>
              <a:rect l="0" t="0" r="r" b="b"/>
              <a:pathLst>
                <a:path w="12" h="6">
                  <a:moveTo>
                    <a:pt x="2" y="6"/>
                  </a:moveTo>
                  <a:lnTo>
                    <a:pt x="1" y="5"/>
                  </a:lnTo>
                  <a:lnTo>
                    <a:pt x="1" y="5"/>
                  </a:lnTo>
                  <a:lnTo>
                    <a:pt x="0" y="4"/>
                  </a:lnTo>
                  <a:lnTo>
                    <a:pt x="0" y="4"/>
                  </a:lnTo>
                  <a:lnTo>
                    <a:pt x="3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11" y="2"/>
                  </a:lnTo>
                  <a:lnTo>
                    <a:pt x="11" y="3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5"/>
                  </a:lnTo>
                  <a:lnTo>
                    <a:pt x="11" y="5"/>
                  </a:lnTo>
                  <a:lnTo>
                    <a:pt x="11" y="6"/>
                  </a:lnTo>
                  <a:lnTo>
                    <a:pt x="9" y="6"/>
                  </a:lnTo>
                  <a:lnTo>
                    <a:pt x="7" y="6"/>
                  </a:lnTo>
                  <a:lnTo>
                    <a:pt x="4" y="6"/>
                  </a:lnTo>
                  <a:lnTo>
                    <a:pt x="2" y="6"/>
                  </a:lnTo>
                  <a:lnTo>
                    <a:pt x="2" y="6"/>
                  </a:lnTo>
                  <a:lnTo>
                    <a:pt x="2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" name="Freeform 177"/>
            <p:cNvSpPr>
              <a:spLocks/>
            </p:cNvSpPr>
            <p:nvPr/>
          </p:nvSpPr>
          <p:spPr bwMode="auto">
            <a:xfrm>
              <a:off x="2070" y="2552"/>
              <a:ext cx="1862" cy="1269"/>
            </a:xfrm>
            <a:custGeom>
              <a:avLst/>
              <a:gdLst/>
              <a:ahLst/>
              <a:cxnLst>
                <a:cxn ang="0">
                  <a:pos x="867" y="1268"/>
                </a:cxn>
                <a:cxn ang="0">
                  <a:pos x="772" y="1260"/>
                </a:cxn>
                <a:cxn ang="0">
                  <a:pos x="689" y="1231"/>
                </a:cxn>
                <a:cxn ang="0">
                  <a:pos x="660" y="1196"/>
                </a:cxn>
                <a:cxn ang="0">
                  <a:pos x="635" y="1191"/>
                </a:cxn>
                <a:cxn ang="0">
                  <a:pos x="536" y="1188"/>
                </a:cxn>
                <a:cxn ang="0">
                  <a:pos x="436" y="1196"/>
                </a:cxn>
                <a:cxn ang="0">
                  <a:pos x="339" y="1208"/>
                </a:cxn>
                <a:cxn ang="0">
                  <a:pos x="240" y="1218"/>
                </a:cxn>
                <a:cxn ang="0">
                  <a:pos x="148" y="1152"/>
                </a:cxn>
                <a:cxn ang="0">
                  <a:pos x="79" y="874"/>
                </a:cxn>
                <a:cxn ang="0">
                  <a:pos x="28" y="644"/>
                </a:cxn>
                <a:cxn ang="0">
                  <a:pos x="0" y="443"/>
                </a:cxn>
                <a:cxn ang="0">
                  <a:pos x="33" y="403"/>
                </a:cxn>
                <a:cxn ang="0">
                  <a:pos x="52" y="285"/>
                </a:cxn>
                <a:cxn ang="0">
                  <a:pos x="87" y="169"/>
                </a:cxn>
                <a:cxn ang="0">
                  <a:pos x="100" y="125"/>
                </a:cxn>
                <a:cxn ang="0">
                  <a:pos x="162" y="107"/>
                </a:cxn>
                <a:cxn ang="0">
                  <a:pos x="240" y="103"/>
                </a:cxn>
                <a:cxn ang="0">
                  <a:pos x="312" y="105"/>
                </a:cxn>
                <a:cxn ang="0">
                  <a:pos x="366" y="112"/>
                </a:cxn>
                <a:cxn ang="0">
                  <a:pos x="432" y="108"/>
                </a:cxn>
                <a:cxn ang="0">
                  <a:pos x="510" y="63"/>
                </a:cxn>
                <a:cxn ang="0">
                  <a:pos x="586" y="20"/>
                </a:cxn>
                <a:cxn ang="0">
                  <a:pos x="674" y="0"/>
                </a:cxn>
                <a:cxn ang="0">
                  <a:pos x="735" y="18"/>
                </a:cxn>
                <a:cxn ang="0">
                  <a:pos x="792" y="41"/>
                </a:cxn>
                <a:cxn ang="0">
                  <a:pos x="851" y="69"/>
                </a:cxn>
                <a:cxn ang="0">
                  <a:pos x="903" y="106"/>
                </a:cxn>
                <a:cxn ang="0">
                  <a:pos x="969" y="116"/>
                </a:cxn>
                <a:cxn ang="0">
                  <a:pos x="1050" y="67"/>
                </a:cxn>
                <a:cxn ang="0">
                  <a:pos x="1139" y="38"/>
                </a:cxn>
                <a:cxn ang="0">
                  <a:pos x="1236" y="28"/>
                </a:cxn>
                <a:cxn ang="0">
                  <a:pos x="1281" y="41"/>
                </a:cxn>
                <a:cxn ang="0">
                  <a:pos x="1343" y="74"/>
                </a:cxn>
                <a:cxn ang="0">
                  <a:pos x="1439" y="135"/>
                </a:cxn>
                <a:cxn ang="0">
                  <a:pos x="1501" y="139"/>
                </a:cxn>
                <a:cxn ang="0">
                  <a:pos x="1555" y="129"/>
                </a:cxn>
                <a:cxn ang="0">
                  <a:pos x="1609" y="116"/>
                </a:cxn>
                <a:cxn ang="0">
                  <a:pos x="1662" y="110"/>
                </a:cxn>
                <a:cxn ang="0">
                  <a:pos x="1714" y="110"/>
                </a:cxn>
                <a:cxn ang="0">
                  <a:pos x="1767" y="113"/>
                </a:cxn>
                <a:cxn ang="0">
                  <a:pos x="1801" y="143"/>
                </a:cxn>
                <a:cxn ang="0">
                  <a:pos x="1830" y="189"/>
                </a:cxn>
                <a:cxn ang="0">
                  <a:pos x="1850" y="224"/>
                </a:cxn>
                <a:cxn ang="0">
                  <a:pos x="1816" y="340"/>
                </a:cxn>
                <a:cxn ang="0">
                  <a:pos x="1811" y="419"/>
                </a:cxn>
                <a:cxn ang="0">
                  <a:pos x="1857" y="474"/>
                </a:cxn>
                <a:cxn ang="0">
                  <a:pos x="1834" y="571"/>
                </a:cxn>
                <a:cxn ang="0">
                  <a:pos x="1752" y="773"/>
                </a:cxn>
                <a:cxn ang="0">
                  <a:pos x="1680" y="981"/>
                </a:cxn>
                <a:cxn ang="0">
                  <a:pos x="1616" y="1192"/>
                </a:cxn>
                <a:cxn ang="0">
                  <a:pos x="1581" y="1253"/>
                </a:cxn>
                <a:cxn ang="0">
                  <a:pos x="1522" y="1250"/>
                </a:cxn>
                <a:cxn ang="0">
                  <a:pos x="1378" y="1225"/>
                </a:cxn>
                <a:cxn ang="0">
                  <a:pos x="1236" y="1209"/>
                </a:cxn>
                <a:cxn ang="0">
                  <a:pos x="1093" y="1208"/>
                </a:cxn>
                <a:cxn ang="0">
                  <a:pos x="1057" y="1242"/>
                </a:cxn>
                <a:cxn ang="0">
                  <a:pos x="962" y="1265"/>
                </a:cxn>
              </a:cxnLst>
              <a:rect l="0" t="0" r="r" b="b"/>
              <a:pathLst>
                <a:path w="1862" h="1269">
                  <a:moveTo>
                    <a:pt x="927" y="1269"/>
                  </a:moveTo>
                  <a:lnTo>
                    <a:pt x="915" y="1269"/>
                  </a:lnTo>
                  <a:lnTo>
                    <a:pt x="900" y="1268"/>
                  </a:lnTo>
                  <a:lnTo>
                    <a:pt x="884" y="1268"/>
                  </a:lnTo>
                  <a:lnTo>
                    <a:pt x="867" y="1268"/>
                  </a:lnTo>
                  <a:lnTo>
                    <a:pt x="849" y="1267"/>
                  </a:lnTo>
                  <a:lnTo>
                    <a:pt x="829" y="1266"/>
                  </a:lnTo>
                  <a:lnTo>
                    <a:pt x="810" y="1264"/>
                  </a:lnTo>
                  <a:lnTo>
                    <a:pt x="791" y="1262"/>
                  </a:lnTo>
                  <a:lnTo>
                    <a:pt x="772" y="1260"/>
                  </a:lnTo>
                  <a:lnTo>
                    <a:pt x="752" y="1256"/>
                  </a:lnTo>
                  <a:lnTo>
                    <a:pt x="734" y="1252"/>
                  </a:lnTo>
                  <a:lnTo>
                    <a:pt x="717" y="1246"/>
                  </a:lnTo>
                  <a:lnTo>
                    <a:pt x="702" y="1239"/>
                  </a:lnTo>
                  <a:lnTo>
                    <a:pt x="689" y="1231"/>
                  </a:lnTo>
                  <a:lnTo>
                    <a:pt x="676" y="1222"/>
                  </a:lnTo>
                  <a:lnTo>
                    <a:pt x="667" y="1212"/>
                  </a:lnTo>
                  <a:lnTo>
                    <a:pt x="665" y="1205"/>
                  </a:lnTo>
                  <a:lnTo>
                    <a:pt x="663" y="1200"/>
                  </a:lnTo>
                  <a:lnTo>
                    <a:pt x="660" y="1196"/>
                  </a:lnTo>
                  <a:lnTo>
                    <a:pt x="656" y="1194"/>
                  </a:lnTo>
                  <a:lnTo>
                    <a:pt x="652" y="1193"/>
                  </a:lnTo>
                  <a:lnTo>
                    <a:pt x="647" y="1192"/>
                  </a:lnTo>
                  <a:lnTo>
                    <a:pt x="641" y="1192"/>
                  </a:lnTo>
                  <a:lnTo>
                    <a:pt x="635" y="1191"/>
                  </a:lnTo>
                  <a:lnTo>
                    <a:pt x="615" y="1189"/>
                  </a:lnTo>
                  <a:lnTo>
                    <a:pt x="595" y="1188"/>
                  </a:lnTo>
                  <a:lnTo>
                    <a:pt x="575" y="1188"/>
                  </a:lnTo>
                  <a:lnTo>
                    <a:pt x="556" y="1188"/>
                  </a:lnTo>
                  <a:lnTo>
                    <a:pt x="536" y="1188"/>
                  </a:lnTo>
                  <a:lnTo>
                    <a:pt x="515" y="1189"/>
                  </a:lnTo>
                  <a:lnTo>
                    <a:pt x="496" y="1190"/>
                  </a:lnTo>
                  <a:lnTo>
                    <a:pt x="476" y="1192"/>
                  </a:lnTo>
                  <a:lnTo>
                    <a:pt x="455" y="1194"/>
                  </a:lnTo>
                  <a:lnTo>
                    <a:pt x="436" y="1196"/>
                  </a:lnTo>
                  <a:lnTo>
                    <a:pt x="416" y="1198"/>
                  </a:lnTo>
                  <a:lnTo>
                    <a:pt x="397" y="1200"/>
                  </a:lnTo>
                  <a:lnTo>
                    <a:pt x="377" y="1203"/>
                  </a:lnTo>
                  <a:lnTo>
                    <a:pt x="358" y="1205"/>
                  </a:lnTo>
                  <a:lnTo>
                    <a:pt x="339" y="1208"/>
                  </a:lnTo>
                  <a:lnTo>
                    <a:pt x="320" y="1210"/>
                  </a:lnTo>
                  <a:lnTo>
                    <a:pt x="302" y="1212"/>
                  </a:lnTo>
                  <a:lnTo>
                    <a:pt x="283" y="1214"/>
                  </a:lnTo>
                  <a:lnTo>
                    <a:pt x="262" y="1216"/>
                  </a:lnTo>
                  <a:lnTo>
                    <a:pt x="240" y="1218"/>
                  </a:lnTo>
                  <a:lnTo>
                    <a:pt x="217" y="1219"/>
                  </a:lnTo>
                  <a:lnTo>
                    <a:pt x="196" y="1218"/>
                  </a:lnTo>
                  <a:lnTo>
                    <a:pt x="177" y="1215"/>
                  </a:lnTo>
                  <a:lnTo>
                    <a:pt x="161" y="1208"/>
                  </a:lnTo>
                  <a:lnTo>
                    <a:pt x="148" y="1152"/>
                  </a:lnTo>
                  <a:lnTo>
                    <a:pt x="136" y="1096"/>
                  </a:lnTo>
                  <a:lnTo>
                    <a:pt x="122" y="1040"/>
                  </a:lnTo>
                  <a:lnTo>
                    <a:pt x="108" y="984"/>
                  </a:lnTo>
                  <a:lnTo>
                    <a:pt x="94" y="929"/>
                  </a:lnTo>
                  <a:lnTo>
                    <a:pt x="79" y="874"/>
                  </a:lnTo>
                  <a:lnTo>
                    <a:pt x="65" y="819"/>
                  </a:lnTo>
                  <a:lnTo>
                    <a:pt x="52" y="765"/>
                  </a:lnTo>
                  <a:lnTo>
                    <a:pt x="45" y="725"/>
                  </a:lnTo>
                  <a:lnTo>
                    <a:pt x="37" y="684"/>
                  </a:lnTo>
                  <a:lnTo>
                    <a:pt x="28" y="644"/>
                  </a:lnTo>
                  <a:lnTo>
                    <a:pt x="20" y="604"/>
                  </a:lnTo>
                  <a:lnTo>
                    <a:pt x="13" y="564"/>
                  </a:lnTo>
                  <a:lnTo>
                    <a:pt x="6" y="523"/>
                  </a:lnTo>
                  <a:lnTo>
                    <a:pt x="1" y="484"/>
                  </a:lnTo>
                  <a:lnTo>
                    <a:pt x="0" y="443"/>
                  </a:lnTo>
                  <a:lnTo>
                    <a:pt x="4" y="432"/>
                  </a:lnTo>
                  <a:lnTo>
                    <a:pt x="11" y="424"/>
                  </a:lnTo>
                  <a:lnTo>
                    <a:pt x="18" y="416"/>
                  </a:lnTo>
                  <a:lnTo>
                    <a:pt x="25" y="410"/>
                  </a:lnTo>
                  <a:lnTo>
                    <a:pt x="33" y="403"/>
                  </a:lnTo>
                  <a:lnTo>
                    <a:pt x="41" y="397"/>
                  </a:lnTo>
                  <a:lnTo>
                    <a:pt x="50" y="390"/>
                  </a:lnTo>
                  <a:lnTo>
                    <a:pt x="58" y="382"/>
                  </a:lnTo>
                  <a:lnTo>
                    <a:pt x="55" y="335"/>
                  </a:lnTo>
                  <a:lnTo>
                    <a:pt x="52" y="285"/>
                  </a:lnTo>
                  <a:lnTo>
                    <a:pt x="52" y="238"/>
                  </a:lnTo>
                  <a:lnTo>
                    <a:pt x="58" y="192"/>
                  </a:lnTo>
                  <a:lnTo>
                    <a:pt x="70" y="181"/>
                  </a:lnTo>
                  <a:lnTo>
                    <a:pt x="79" y="174"/>
                  </a:lnTo>
                  <a:lnTo>
                    <a:pt x="87" y="169"/>
                  </a:lnTo>
                  <a:lnTo>
                    <a:pt x="92" y="164"/>
                  </a:lnTo>
                  <a:lnTo>
                    <a:pt x="95" y="158"/>
                  </a:lnTo>
                  <a:lnTo>
                    <a:pt x="97" y="151"/>
                  </a:lnTo>
                  <a:lnTo>
                    <a:pt x="99" y="140"/>
                  </a:lnTo>
                  <a:lnTo>
                    <a:pt x="100" y="125"/>
                  </a:lnTo>
                  <a:lnTo>
                    <a:pt x="110" y="120"/>
                  </a:lnTo>
                  <a:lnTo>
                    <a:pt x="121" y="116"/>
                  </a:lnTo>
                  <a:lnTo>
                    <a:pt x="134" y="112"/>
                  </a:lnTo>
                  <a:lnTo>
                    <a:pt x="147" y="109"/>
                  </a:lnTo>
                  <a:lnTo>
                    <a:pt x="162" y="107"/>
                  </a:lnTo>
                  <a:lnTo>
                    <a:pt x="177" y="105"/>
                  </a:lnTo>
                  <a:lnTo>
                    <a:pt x="193" y="104"/>
                  </a:lnTo>
                  <a:lnTo>
                    <a:pt x="208" y="103"/>
                  </a:lnTo>
                  <a:lnTo>
                    <a:pt x="224" y="103"/>
                  </a:lnTo>
                  <a:lnTo>
                    <a:pt x="240" y="103"/>
                  </a:lnTo>
                  <a:lnTo>
                    <a:pt x="255" y="103"/>
                  </a:lnTo>
                  <a:lnTo>
                    <a:pt x="270" y="104"/>
                  </a:lnTo>
                  <a:lnTo>
                    <a:pt x="284" y="104"/>
                  </a:lnTo>
                  <a:lnTo>
                    <a:pt x="298" y="105"/>
                  </a:lnTo>
                  <a:lnTo>
                    <a:pt x="312" y="105"/>
                  </a:lnTo>
                  <a:lnTo>
                    <a:pt x="323" y="106"/>
                  </a:lnTo>
                  <a:lnTo>
                    <a:pt x="334" y="107"/>
                  </a:lnTo>
                  <a:lnTo>
                    <a:pt x="344" y="109"/>
                  </a:lnTo>
                  <a:lnTo>
                    <a:pt x="355" y="110"/>
                  </a:lnTo>
                  <a:lnTo>
                    <a:pt x="366" y="112"/>
                  </a:lnTo>
                  <a:lnTo>
                    <a:pt x="378" y="113"/>
                  </a:lnTo>
                  <a:lnTo>
                    <a:pt x="390" y="114"/>
                  </a:lnTo>
                  <a:lnTo>
                    <a:pt x="402" y="114"/>
                  </a:lnTo>
                  <a:lnTo>
                    <a:pt x="415" y="115"/>
                  </a:lnTo>
                  <a:lnTo>
                    <a:pt x="432" y="108"/>
                  </a:lnTo>
                  <a:lnTo>
                    <a:pt x="449" y="100"/>
                  </a:lnTo>
                  <a:lnTo>
                    <a:pt x="465" y="92"/>
                  </a:lnTo>
                  <a:lnTo>
                    <a:pt x="481" y="83"/>
                  </a:lnTo>
                  <a:lnTo>
                    <a:pt x="496" y="72"/>
                  </a:lnTo>
                  <a:lnTo>
                    <a:pt x="510" y="63"/>
                  </a:lnTo>
                  <a:lnTo>
                    <a:pt x="525" y="54"/>
                  </a:lnTo>
                  <a:lnTo>
                    <a:pt x="541" y="44"/>
                  </a:lnTo>
                  <a:lnTo>
                    <a:pt x="555" y="36"/>
                  </a:lnTo>
                  <a:lnTo>
                    <a:pt x="570" y="28"/>
                  </a:lnTo>
                  <a:lnTo>
                    <a:pt x="586" y="20"/>
                  </a:lnTo>
                  <a:lnTo>
                    <a:pt x="602" y="14"/>
                  </a:lnTo>
                  <a:lnTo>
                    <a:pt x="619" y="8"/>
                  </a:lnTo>
                  <a:lnTo>
                    <a:pt x="636" y="3"/>
                  </a:lnTo>
                  <a:lnTo>
                    <a:pt x="655" y="1"/>
                  </a:lnTo>
                  <a:lnTo>
                    <a:pt x="674" y="0"/>
                  </a:lnTo>
                  <a:lnTo>
                    <a:pt x="688" y="3"/>
                  </a:lnTo>
                  <a:lnTo>
                    <a:pt x="700" y="7"/>
                  </a:lnTo>
                  <a:lnTo>
                    <a:pt x="712" y="10"/>
                  </a:lnTo>
                  <a:lnTo>
                    <a:pt x="723" y="14"/>
                  </a:lnTo>
                  <a:lnTo>
                    <a:pt x="735" y="18"/>
                  </a:lnTo>
                  <a:lnTo>
                    <a:pt x="746" y="22"/>
                  </a:lnTo>
                  <a:lnTo>
                    <a:pt x="759" y="26"/>
                  </a:lnTo>
                  <a:lnTo>
                    <a:pt x="770" y="31"/>
                  </a:lnTo>
                  <a:lnTo>
                    <a:pt x="781" y="36"/>
                  </a:lnTo>
                  <a:lnTo>
                    <a:pt x="792" y="41"/>
                  </a:lnTo>
                  <a:lnTo>
                    <a:pt x="803" y="46"/>
                  </a:lnTo>
                  <a:lnTo>
                    <a:pt x="815" y="51"/>
                  </a:lnTo>
                  <a:lnTo>
                    <a:pt x="826" y="57"/>
                  </a:lnTo>
                  <a:lnTo>
                    <a:pt x="839" y="63"/>
                  </a:lnTo>
                  <a:lnTo>
                    <a:pt x="851" y="69"/>
                  </a:lnTo>
                  <a:lnTo>
                    <a:pt x="863" y="75"/>
                  </a:lnTo>
                  <a:lnTo>
                    <a:pt x="871" y="81"/>
                  </a:lnTo>
                  <a:lnTo>
                    <a:pt x="880" y="89"/>
                  </a:lnTo>
                  <a:lnTo>
                    <a:pt x="891" y="97"/>
                  </a:lnTo>
                  <a:lnTo>
                    <a:pt x="903" y="106"/>
                  </a:lnTo>
                  <a:lnTo>
                    <a:pt x="917" y="114"/>
                  </a:lnTo>
                  <a:lnTo>
                    <a:pt x="929" y="121"/>
                  </a:lnTo>
                  <a:lnTo>
                    <a:pt x="942" y="125"/>
                  </a:lnTo>
                  <a:lnTo>
                    <a:pt x="954" y="127"/>
                  </a:lnTo>
                  <a:lnTo>
                    <a:pt x="969" y="116"/>
                  </a:lnTo>
                  <a:lnTo>
                    <a:pt x="985" y="105"/>
                  </a:lnTo>
                  <a:lnTo>
                    <a:pt x="1001" y="95"/>
                  </a:lnTo>
                  <a:lnTo>
                    <a:pt x="1017" y="85"/>
                  </a:lnTo>
                  <a:lnTo>
                    <a:pt x="1033" y="75"/>
                  </a:lnTo>
                  <a:lnTo>
                    <a:pt x="1050" y="67"/>
                  </a:lnTo>
                  <a:lnTo>
                    <a:pt x="1067" y="60"/>
                  </a:lnTo>
                  <a:lnTo>
                    <a:pt x="1085" y="53"/>
                  </a:lnTo>
                  <a:lnTo>
                    <a:pt x="1102" y="48"/>
                  </a:lnTo>
                  <a:lnTo>
                    <a:pt x="1120" y="42"/>
                  </a:lnTo>
                  <a:lnTo>
                    <a:pt x="1139" y="38"/>
                  </a:lnTo>
                  <a:lnTo>
                    <a:pt x="1157" y="34"/>
                  </a:lnTo>
                  <a:lnTo>
                    <a:pt x="1176" y="32"/>
                  </a:lnTo>
                  <a:lnTo>
                    <a:pt x="1195" y="30"/>
                  </a:lnTo>
                  <a:lnTo>
                    <a:pt x="1216" y="28"/>
                  </a:lnTo>
                  <a:lnTo>
                    <a:pt x="1236" y="28"/>
                  </a:lnTo>
                  <a:lnTo>
                    <a:pt x="1244" y="30"/>
                  </a:lnTo>
                  <a:lnTo>
                    <a:pt x="1253" y="32"/>
                  </a:lnTo>
                  <a:lnTo>
                    <a:pt x="1261" y="35"/>
                  </a:lnTo>
                  <a:lnTo>
                    <a:pt x="1270" y="38"/>
                  </a:lnTo>
                  <a:lnTo>
                    <a:pt x="1281" y="41"/>
                  </a:lnTo>
                  <a:lnTo>
                    <a:pt x="1290" y="44"/>
                  </a:lnTo>
                  <a:lnTo>
                    <a:pt x="1299" y="47"/>
                  </a:lnTo>
                  <a:lnTo>
                    <a:pt x="1308" y="51"/>
                  </a:lnTo>
                  <a:lnTo>
                    <a:pt x="1326" y="62"/>
                  </a:lnTo>
                  <a:lnTo>
                    <a:pt x="1343" y="74"/>
                  </a:lnTo>
                  <a:lnTo>
                    <a:pt x="1362" y="88"/>
                  </a:lnTo>
                  <a:lnTo>
                    <a:pt x="1381" y="101"/>
                  </a:lnTo>
                  <a:lnTo>
                    <a:pt x="1399" y="113"/>
                  </a:lnTo>
                  <a:lnTo>
                    <a:pt x="1418" y="125"/>
                  </a:lnTo>
                  <a:lnTo>
                    <a:pt x="1439" y="135"/>
                  </a:lnTo>
                  <a:lnTo>
                    <a:pt x="1459" y="143"/>
                  </a:lnTo>
                  <a:lnTo>
                    <a:pt x="1470" y="142"/>
                  </a:lnTo>
                  <a:lnTo>
                    <a:pt x="1480" y="142"/>
                  </a:lnTo>
                  <a:lnTo>
                    <a:pt x="1491" y="140"/>
                  </a:lnTo>
                  <a:lnTo>
                    <a:pt x="1501" y="139"/>
                  </a:lnTo>
                  <a:lnTo>
                    <a:pt x="1513" y="137"/>
                  </a:lnTo>
                  <a:lnTo>
                    <a:pt x="1524" y="135"/>
                  </a:lnTo>
                  <a:lnTo>
                    <a:pt x="1534" y="133"/>
                  </a:lnTo>
                  <a:lnTo>
                    <a:pt x="1545" y="131"/>
                  </a:lnTo>
                  <a:lnTo>
                    <a:pt x="1555" y="129"/>
                  </a:lnTo>
                  <a:lnTo>
                    <a:pt x="1566" y="126"/>
                  </a:lnTo>
                  <a:lnTo>
                    <a:pt x="1576" y="124"/>
                  </a:lnTo>
                  <a:lnTo>
                    <a:pt x="1588" y="121"/>
                  </a:lnTo>
                  <a:lnTo>
                    <a:pt x="1599" y="119"/>
                  </a:lnTo>
                  <a:lnTo>
                    <a:pt x="1609" y="116"/>
                  </a:lnTo>
                  <a:lnTo>
                    <a:pt x="1620" y="114"/>
                  </a:lnTo>
                  <a:lnTo>
                    <a:pt x="1631" y="112"/>
                  </a:lnTo>
                  <a:lnTo>
                    <a:pt x="1641" y="111"/>
                  </a:lnTo>
                  <a:lnTo>
                    <a:pt x="1651" y="111"/>
                  </a:lnTo>
                  <a:lnTo>
                    <a:pt x="1662" y="110"/>
                  </a:lnTo>
                  <a:lnTo>
                    <a:pt x="1673" y="110"/>
                  </a:lnTo>
                  <a:lnTo>
                    <a:pt x="1683" y="110"/>
                  </a:lnTo>
                  <a:lnTo>
                    <a:pt x="1693" y="110"/>
                  </a:lnTo>
                  <a:lnTo>
                    <a:pt x="1703" y="110"/>
                  </a:lnTo>
                  <a:lnTo>
                    <a:pt x="1714" y="110"/>
                  </a:lnTo>
                  <a:lnTo>
                    <a:pt x="1724" y="111"/>
                  </a:lnTo>
                  <a:lnTo>
                    <a:pt x="1735" y="111"/>
                  </a:lnTo>
                  <a:lnTo>
                    <a:pt x="1746" y="112"/>
                  </a:lnTo>
                  <a:lnTo>
                    <a:pt x="1756" y="112"/>
                  </a:lnTo>
                  <a:lnTo>
                    <a:pt x="1767" y="113"/>
                  </a:lnTo>
                  <a:lnTo>
                    <a:pt x="1777" y="114"/>
                  </a:lnTo>
                  <a:lnTo>
                    <a:pt x="1788" y="115"/>
                  </a:lnTo>
                  <a:lnTo>
                    <a:pt x="1799" y="116"/>
                  </a:lnTo>
                  <a:lnTo>
                    <a:pt x="1803" y="128"/>
                  </a:lnTo>
                  <a:lnTo>
                    <a:pt x="1801" y="143"/>
                  </a:lnTo>
                  <a:lnTo>
                    <a:pt x="1801" y="161"/>
                  </a:lnTo>
                  <a:lnTo>
                    <a:pt x="1809" y="177"/>
                  </a:lnTo>
                  <a:lnTo>
                    <a:pt x="1816" y="181"/>
                  </a:lnTo>
                  <a:lnTo>
                    <a:pt x="1823" y="185"/>
                  </a:lnTo>
                  <a:lnTo>
                    <a:pt x="1830" y="189"/>
                  </a:lnTo>
                  <a:lnTo>
                    <a:pt x="1836" y="194"/>
                  </a:lnTo>
                  <a:lnTo>
                    <a:pt x="1842" y="199"/>
                  </a:lnTo>
                  <a:lnTo>
                    <a:pt x="1846" y="206"/>
                  </a:lnTo>
                  <a:lnTo>
                    <a:pt x="1849" y="214"/>
                  </a:lnTo>
                  <a:lnTo>
                    <a:pt x="1850" y="224"/>
                  </a:lnTo>
                  <a:lnTo>
                    <a:pt x="1841" y="247"/>
                  </a:lnTo>
                  <a:lnTo>
                    <a:pt x="1833" y="270"/>
                  </a:lnTo>
                  <a:lnTo>
                    <a:pt x="1826" y="292"/>
                  </a:lnTo>
                  <a:lnTo>
                    <a:pt x="1821" y="316"/>
                  </a:lnTo>
                  <a:lnTo>
                    <a:pt x="1816" y="340"/>
                  </a:lnTo>
                  <a:lnTo>
                    <a:pt x="1812" y="364"/>
                  </a:lnTo>
                  <a:lnTo>
                    <a:pt x="1810" y="388"/>
                  </a:lnTo>
                  <a:lnTo>
                    <a:pt x="1809" y="414"/>
                  </a:lnTo>
                  <a:lnTo>
                    <a:pt x="1810" y="416"/>
                  </a:lnTo>
                  <a:lnTo>
                    <a:pt x="1811" y="419"/>
                  </a:lnTo>
                  <a:lnTo>
                    <a:pt x="1811" y="422"/>
                  </a:lnTo>
                  <a:lnTo>
                    <a:pt x="1812" y="424"/>
                  </a:lnTo>
                  <a:lnTo>
                    <a:pt x="1833" y="442"/>
                  </a:lnTo>
                  <a:lnTo>
                    <a:pt x="1848" y="458"/>
                  </a:lnTo>
                  <a:lnTo>
                    <a:pt x="1857" y="474"/>
                  </a:lnTo>
                  <a:lnTo>
                    <a:pt x="1862" y="489"/>
                  </a:lnTo>
                  <a:lnTo>
                    <a:pt x="1861" y="506"/>
                  </a:lnTo>
                  <a:lnTo>
                    <a:pt x="1856" y="524"/>
                  </a:lnTo>
                  <a:lnTo>
                    <a:pt x="1847" y="545"/>
                  </a:lnTo>
                  <a:lnTo>
                    <a:pt x="1834" y="571"/>
                  </a:lnTo>
                  <a:lnTo>
                    <a:pt x="1817" y="610"/>
                  </a:lnTo>
                  <a:lnTo>
                    <a:pt x="1799" y="651"/>
                  </a:lnTo>
                  <a:lnTo>
                    <a:pt x="1783" y="691"/>
                  </a:lnTo>
                  <a:lnTo>
                    <a:pt x="1767" y="732"/>
                  </a:lnTo>
                  <a:lnTo>
                    <a:pt x="1752" y="773"/>
                  </a:lnTo>
                  <a:lnTo>
                    <a:pt x="1737" y="814"/>
                  </a:lnTo>
                  <a:lnTo>
                    <a:pt x="1722" y="855"/>
                  </a:lnTo>
                  <a:lnTo>
                    <a:pt x="1708" y="897"/>
                  </a:lnTo>
                  <a:lnTo>
                    <a:pt x="1694" y="939"/>
                  </a:lnTo>
                  <a:lnTo>
                    <a:pt x="1680" y="981"/>
                  </a:lnTo>
                  <a:lnTo>
                    <a:pt x="1667" y="1023"/>
                  </a:lnTo>
                  <a:lnTo>
                    <a:pt x="1654" y="1065"/>
                  </a:lnTo>
                  <a:lnTo>
                    <a:pt x="1641" y="1108"/>
                  </a:lnTo>
                  <a:lnTo>
                    <a:pt x="1628" y="1149"/>
                  </a:lnTo>
                  <a:lnTo>
                    <a:pt x="1616" y="1192"/>
                  </a:lnTo>
                  <a:lnTo>
                    <a:pt x="1604" y="1234"/>
                  </a:lnTo>
                  <a:lnTo>
                    <a:pt x="1599" y="1241"/>
                  </a:lnTo>
                  <a:lnTo>
                    <a:pt x="1593" y="1247"/>
                  </a:lnTo>
                  <a:lnTo>
                    <a:pt x="1587" y="1251"/>
                  </a:lnTo>
                  <a:lnTo>
                    <a:pt x="1581" y="1253"/>
                  </a:lnTo>
                  <a:lnTo>
                    <a:pt x="1573" y="1254"/>
                  </a:lnTo>
                  <a:lnTo>
                    <a:pt x="1566" y="1255"/>
                  </a:lnTo>
                  <a:lnTo>
                    <a:pt x="1558" y="1255"/>
                  </a:lnTo>
                  <a:lnTo>
                    <a:pt x="1550" y="1255"/>
                  </a:lnTo>
                  <a:lnTo>
                    <a:pt x="1522" y="1250"/>
                  </a:lnTo>
                  <a:lnTo>
                    <a:pt x="1492" y="1244"/>
                  </a:lnTo>
                  <a:lnTo>
                    <a:pt x="1464" y="1239"/>
                  </a:lnTo>
                  <a:lnTo>
                    <a:pt x="1436" y="1234"/>
                  </a:lnTo>
                  <a:lnTo>
                    <a:pt x="1406" y="1229"/>
                  </a:lnTo>
                  <a:lnTo>
                    <a:pt x="1378" y="1225"/>
                  </a:lnTo>
                  <a:lnTo>
                    <a:pt x="1349" y="1221"/>
                  </a:lnTo>
                  <a:lnTo>
                    <a:pt x="1321" y="1217"/>
                  </a:lnTo>
                  <a:lnTo>
                    <a:pt x="1293" y="1214"/>
                  </a:lnTo>
                  <a:lnTo>
                    <a:pt x="1264" y="1211"/>
                  </a:lnTo>
                  <a:lnTo>
                    <a:pt x="1236" y="1209"/>
                  </a:lnTo>
                  <a:lnTo>
                    <a:pt x="1208" y="1207"/>
                  </a:lnTo>
                  <a:lnTo>
                    <a:pt x="1179" y="1206"/>
                  </a:lnTo>
                  <a:lnTo>
                    <a:pt x="1150" y="1206"/>
                  </a:lnTo>
                  <a:lnTo>
                    <a:pt x="1121" y="1207"/>
                  </a:lnTo>
                  <a:lnTo>
                    <a:pt x="1093" y="1208"/>
                  </a:lnTo>
                  <a:lnTo>
                    <a:pt x="1086" y="1214"/>
                  </a:lnTo>
                  <a:lnTo>
                    <a:pt x="1081" y="1219"/>
                  </a:lnTo>
                  <a:lnTo>
                    <a:pt x="1077" y="1225"/>
                  </a:lnTo>
                  <a:lnTo>
                    <a:pt x="1073" y="1233"/>
                  </a:lnTo>
                  <a:lnTo>
                    <a:pt x="1057" y="1242"/>
                  </a:lnTo>
                  <a:lnTo>
                    <a:pt x="1039" y="1250"/>
                  </a:lnTo>
                  <a:lnTo>
                    <a:pt x="1021" y="1255"/>
                  </a:lnTo>
                  <a:lnTo>
                    <a:pt x="1002" y="1260"/>
                  </a:lnTo>
                  <a:lnTo>
                    <a:pt x="982" y="1263"/>
                  </a:lnTo>
                  <a:lnTo>
                    <a:pt x="962" y="1265"/>
                  </a:lnTo>
                  <a:lnTo>
                    <a:pt x="944" y="1267"/>
                  </a:lnTo>
                  <a:lnTo>
                    <a:pt x="927" y="12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Freeform 178"/>
            <p:cNvSpPr>
              <a:spLocks/>
            </p:cNvSpPr>
            <p:nvPr/>
          </p:nvSpPr>
          <p:spPr bwMode="auto">
            <a:xfrm>
              <a:off x="2087" y="2578"/>
              <a:ext cx="1816" cy="1280"/>
            </a:xfrm>
            <a:custGeom>
              <a:avLst/>
              <a:gdLst/>
              <a:ahLst/>
              <a:cxnLst>
                <a:cxn ang="0">
                  <a:pos x="746" y="1212"/>
                </a:cxn>
                <a:cxn ang="0">
                  <a:pos x="674" y="1178"/>
                </a:cxn>
                <a:cxn ang="0">
                  <a:pos x="623" y="1154"/>
                </a:cxn>
                <a:cxn ang="0">
                  <a:pos x="515" y="1150"/>
                </a:cxn>
                <a:cxn ang="0">
                  <a:pos x="409" y="1153"/>
                </a:cxn>
                <a:cxn ang="0">
                  <a:pos x="306" y="1161"/>
                </a:cxn>
                <a:cxn ang="0">
                  <a:pos x="219" y="1172"/>
                </a:cxn>
                <a:cxn ang="0">
                  <a:pos x="165" y="1154"/>
                </a:cxn>
                <a:cxn ang="0">
                  <a:pos x="151" y="1107"/>
                </a:cxn>
                <a:cxn ang="0">
                  <a:pos x="83" y="842"/>
                </a:cxn>
                <a:cxn ang="0">
                  <a:pos x="31" y="620"/>
                </a:cxn>
                <a:cxn ang="0">
                  <a:pos x="3" y="455"/>
                </a:cxn>
                <a:cxn ang="0">
                  <a:pos x="22" y="391"/>
                </a:cxn>
                <a:cxn ang="0">
                  <a:pos x="59" y="334"/>
                </a:cxn>
                <a:cxn ang="0">
                  <a:pos x="63" y="172"/>
                </a:cxn>
                <a:cxn ang="0">
                  <a:pos x="89" y="156"/>
                </a:cxn>
                <a:cxn ang="0">
                  <a:pos x="103" y="116"/>
                </a:cxn>
                <a:cxn ang="0">
                  <a:pos x="196" y="94"/>
                </a:cxn>
                <a:cxn ang="0">
                  <a:pos x="273" y="95"/>
                </a:cxn>
                <a:cxn ang="0">
                  <a:pos x="325" y="100"/>
                </a:cxn>
                <a:cxn ang="0">
                  <a:pos x="378" y="104"/>
                </a:cxn>
                <a:cxn ang="0">
                  <a:pos x="431" y="101"/>
                </a:cxn>
                <a:cxn ang="0">
                  <a:pos x="486" y="72"/>
                </a:cxn>
                <a:cxn ang="0">
                  <a:pos x="541" y="37"/>
                </a:cxn>
                <a:cxn ang="0">
                  <a:pos x="598" y="8"/>
                </a:cxn>
                <a:cxn ang="0">
                  <a:pos x="681" y="2"/>
                </a:cxn>
                <a:cxn ang="0">
                  <a:pos x="760" y="27"/>
                </a:cxn>
                <a:cxn ang="0">
                  <a:pos x="837" y="68"/>
                </a:cxn>
                <a:cxn ang="0">
                  <a:pos x="914" y="118"/>
                </a:cxn>
                <a:cxn ang="0">
                  <a:pos x="924" y="126"/>
                </a:cxn>
                <a:cxn ang="0">
                  <a:pos x="952" y="111"/>
                </a:cxn>
                <a:cxn ang="0">
                  <a:pos x="1013" y="75"/>
                </a:cxn>
                <a:cxn ang="0">
                  <a:pos x="1112" y="38"/>
                </a:cxn>
                <a:cxn ang="0">
                  <a:pos x="1204" y="25"/>
                </a:cxn>
                <a:cxn ang="0">
                  <a:pos x="1298" y="49"/>
                </a:cxn>
                <a:cxn ang="0">
                  <a:pos x="1387" y="106"/>
                </a:cxn>
                <a:cxn ang="0">
                  <a:pos x="1472" y="133"/>
                </a:cxn>
                <a:cxn ang="0">
                  <a:pos x="1563" y="116"/>
                </a:cxn>
                <a:cxn ang="0">
                  <a:pos x="1654" y="105"/>
                </a:cxn>
                <a:cxn ang="0">
                  <a:pos x="1746" y="106"/>
                </a:cxn>
                <a:cxn ang="0">
                  <a:pos x="1766" y="161"/>
                </a:cxn>
                <a:cxn ang="0">
                  <a:pos x="1794" y="175"/>
                </a:cxn>
                <a:cxn ang="0">
                  <a:pos x="1800" y="249"/>
                </a:cxn>
                <a:cxn ang="0">
                  <a:pos x="1776" y="371"/>
                </a:cxn>
                <a:cxn ang="0">
                  <a:pos x="1808" y="438"/>
                </a:cxn>
                <a:cxn ang="0">
                  <a:pos x="1798" y="524"/>
                </a:cxn>
                <a:cxn ang="0">
                  <a:pos x="1717" y="719"/>
                </a:cxn>
                <a:cxn ang="0">
                  <a:pos x="1678" y="826"/>
                </a:cxn>
                <a:cxn ang="0">
                  <a:pos x="1630" y="984"/>
                </a:cxn>
                <a:cxn ang="0">
                  <a:pos x="1583" y="1135"/>
                </a:cxn>
                <a:cxn ang="0">
                  <a:pos x="1563" y="1189"/>
                </a:cxn>
                <a:cxn ang="0">
                  <a:pos x="1533" y="1206"/>
                </a:cxn>
                <a:cxn ang="0">
                  <a:pos x="1473" y="1201"/>
                </a:cxn>
                <a:cxn ang="0">
                  <a:pos x="1418" y="1191"/>
                </a:cxn>
                <a:cxn ang="0">
                  <a:pos x="1363" y="1180"/>
                </a:cxn>
                <a:cxn ang="0">
                  <a:pos x="1286" y="1171"/>
                </a:cxn>
                <a:cxn ang="0">
                  <a:pos x="1193" y="1164"/>
                </a:cxn>
                <a:cxn ang="0">
                  <a:pos x="1099" y="1163"/>
                </a:cxn>
                <a:cxn ang="0">
                  <a:pos x="1035" y="1178"/>
                </a:cxn>
                <a:cxn ang="0">
                  <a:pos x="1000" y="1206"/>
                </a:cxn>
                <a:cxn ang="0">
                  <a:pos x="939" y="1217"/>
                </a:cxn>
                <a:cxn ang="0">
                  <a:pos x="877" y="1221"/>
                </a:cxn>
                <a:cxn ang="0">
                  <a:pos x="833" y="1223"/>
                </a:cxn>
              </a:cxnLst>
              <a:rect l="0" t="0" r="r" b="b"/>
              <a:pathLst>
                <a:path w="1816" h="1280">
                  <a:moveTo>
                    <a:pt x="821" y="1223"/>
                  </a:moveTo>
                  <a:lnTo>
                    <a:pt x="802" y="1221"/>
                  </a:lnTo>
                  <a:lnTo>
                    <a:pt x="783" y="1217"/>
                  </a:lnTo>
                  <a:lnTo>
                    <a:pt x="764" y="1215"/>
                  </a:lnTo>
                  <a:lnTo>
                    <a:pt x="746" y="1212"/>
                  </a:lnTo>
                  <a:lnTo>
                    <a:pt x="726" y="1208"/>
                  </a:lnTo>
                  <a:lnTo>
                    <a:pt x="709" y="1202"/>
                  </a:lnTo>
                  <a:lnTo>
                    <a:pt x="693" y="1195"/>
                  </a:lnTo>
                  <a:lnTo>
                    <a:pt x="679" y="1186"/>
                  </a:lnTo>
                  <a:lnTo>
                    <a:pt x="674" y="1178"/>
                  </a:lnTo>
                  <a:lnTo>
                    <a:pt x="671" y="1171"/>
                  </a:lnTo>
                  <a:lnTo>
                    <a:pt x="669" y="1165"/>
                  </a:lnTo>
                  <a:lnTo>
                    <a:pt x="667" y="1158"/>
                  </a:lnTo>
                  <a:lnTo>
                    <a:pt x="644" y="1156"/>
                  </a:lnTo>
                  <a:lnTo>
                    <a:pt x="623" y="1154"/>
                  </a:lnTo>
                  <a:lnTo>
                    <a:pt x="601" y="1153"/>
                  </a:lnTo>
                  <a:lnTo>
                    <a:pt x="579" y="1152"/>
                  </a:lnTo>
                  <a:lnTo>
                    <a:pt x="558" y="1151"/>
                  </a:lnTo>
                  <a:lnTo>
                    <a:pt x="537" y="1151"/>
                  </a:lnTo>
                  <a:lnTo>
                    <a:pt x="515" y="1150"/>
                  </a:lnTo>
                  <a:lnTo>
                    <a:pt x="494" y="1150"/>
                  </a:lnTo>
                  <a:lnTo>
                    <a:pt x="473" y="1150"/>
                  </a:lnTo>
                  <a:lnTo>
                    <a:pt x="452" y="1151"/>
                  </a:lnTo>
                  <a:lnTo>
                    <a:pt x="430" y="1152"/>
                  </a:lnTo>
                  <a:lnTo>
                    <a:pt x="409" y="1153"/>
                  </a:lnTo>
                  <a:lnTo>
                    <a:pt x="388" y="1154"/>
                  </a:lnTo>
                  <a:lnTo>
                    <a:pt x="367" y="1155"/>
                  </a:lnTo>
                  <a:lnTo>
                    <a:pt x="344" y="1157"/>
                  </a:lnTo>
                  <a:lnTo>
                    <a:pt x="323" y="1159"/>
                  </a:lnTo>
                  <a:lnTo>
                    <a:pt x="306" y="1161"/>
                  </a:lnTo>
                  <a:lnTo>
                    <a:pt x="288" y="1164"/>
                  </a:lnTo>
                  <a:lnTo>
                    <a:pt x="271" y="1166"/>
                  </a:lnTo>
                  <a:lnTo>
                    <a:pt x="253" y="1168"/>
                  </a:lnTo>
                  <a:lnTo>
                    <a:pt x="236" y="1170"/>
                  </a:lnTo>
                  <a:lnTo>
                    <a:pt x="219" y="1172"/>
                  </a:lnTo>
                  <a:lnTo>
                    <a:pt x="201" y="1173"/>
                  </a:lnTo>
                  <a:lnTo>
                    <a:pt x="185" y="1173"/>
                  </a:lnTo>
                  <a:lnTo>
                    <a:pt x="177" y="1169"/>
                  </a:lnTo>
                  <a:lnTo>
                    <a:pt x="170" y="1162"/>
                  </a:lnTo>
                  <a:lnTo>
                    <a:pt x="165" y="1154"/>
                  </a:lnTo>
                  <a:lnTo>
                    <a:pt x="161" y="1144"/>
                  </a:lnTo>
                  <a:lnTo>
                    <a:pt x="157" y="1133"/>
                  </a:lnTo>
                  <a:lnTo>
                    <a:pt x="155" y="1124"/>
                  </a:lnTo>
                  <a:lnTo>
                    <a:pt x="153" y="1115"/>
                  </a:lnTo>
                  <a:lnTo>
                    <a:pt x="151" y="1107"/>
                  </a:lnTo>
                  <a:lnTo>
                    <a:pt x="137" y="1053"/>
                  </a:lnTo>
                  <a:lnTo>
                    <a:pt x="124" y="1001"/>
                  </a:lnTo>
                  <a:lnTo>
                    <a:pt x="110" y="947"/>
                  </a:lnTo>
                  <a:lnTo>
                    <a:pt x="97" y="894"/>
                  </a:lnTo>
                  <a:lnTo>
                    <a:pt x="83" y="842"/>
                  </a:lnTo>
                  <a:lnTo>
                    <a:pt x="70" y="790"/>
                  </a:lnTo>
                  <a:lnTo>
                    <a:pt x="56" y="737"/>
                  </a:lnTo>
                  <a:lnTo>
                    <a:pt x="44" y="686"/>
                  </a:lnTo>
                  <a:lnTo>
                    <a:pt x="38" y="653"/>
                  </a:lnTo>
                  <a:lnTo>
                    <a:pt x="31" y="620"/>
                  </a:lnTo>
                  <a:lnTo>
                    <a:pt x="25" y="586"/>
                  </a:lnTo>
                  <a:lnTo>
                    <a:pt x="19" y="553"/>
                  </a:lnTo>
                  <a:lnTo>
                    <a:pt x="13" y="520"/>
                  </a:lnTo>
                  <a:lnTo>
                    <a:pt x="8" y="487"/>
                  </a:lnTo>
                  <a:lnTo>
                    <a:pt x="3" y="455"/>
                  </a:lnTo>
                  <a:lnTo>
                    <a:pt x="0" y="423"/>
                  </a:lnTo>
                  <a:lnTo>
                    <a:pt x="4" y="411"/>
                  </a:lnTo>
                  <a:lnTo>
                    <a:pt x="9" y="402"/>
                  </a:lnTo>
                  <a:lnTo>
                    <a:pt x="15" y="396"/>
                  </a:lnTo>
                  <a:lnTo>
                    <a:pt x="22" y="391"/>
                  </a:lnTo>
                  <a:lnTo>
                    <a:pt x="30" y="387"/>
                  </a:lnTo>
                  <a:lnTo>
                    <a:pt x="39" y="383"/>
                  </a:lnTo>
                  <a:lnTo>
                    <a:pt x="48" y="378"/>
                  </a:lnTo>
                  <a:lnTo>
                    <a:pt x="58" y="371"/>
                  </a:lnTo>
                  <a:lnTo>
                    <a:pt x="59" y="334"/>
                  </a:lnTo>
                  <a:lnTo>
                    <a:pt x="60" y="302"/>
                  </a:lnTo>
                  <a:lnTo>
                    <a:pt x="59" y="255"/>
                  </a:lnTo>
                  <a:lnTo>
                    <a:pt x="58" y="176"/>
                  </a:lnTo>
                  <a:lnTo>
                    <a:pt x="61" y="174"/>
                  </a:lnTo>
                  <a:lnTo>
                    <a:pt x="63" y="172"/>
                  </a:lnTo>
                  <a:lnTo>
                    <a:pt x="66" y="170"/>
                  </a:lnTo>
                  <a:lnTo>
                    <a:pt x="70" y="167"/>
                  </a:lnTo>
                  <a:lnTo>
                    <a:pt x="75" y="164"/>
                  </a:lnTo>
                  <a:lnTo>
                    <a:pt x="81" y="161"/>
                  </a:lnTo>
                  <a:lnTo>
                    <a:pt x="89" y="156"/>
                  </a:lnTo>
                  <a:lnTo>
                    <a:pt x="100" y="149"/>
                  </a:lnTo>
                  <a:lnTo>
                    <a:pt x="101" y="141"/>
                  </a:lnTo>
                  <a:lnTo>
                    <a:pt x="102" y="132"/>
                  </a:lnTo>
                  <a:lnTo>
                    <a:pt x="102" y="124"/>
                  </a:lnTo>
                  <a:lnTo>
                    <a:pt x="103" y="116"/>
                  </a:lnTo>
                  <a:lnTo>
                    <a:pt x="117" y="108"/>
                  </a:lnTo>
                  <a:lnTo>
                    <a:pt x="135" y="102"/>
                  </a:lnTo>
                  <a:lnTo>
                    <a:pt x="155" y="98"/>
                  </a:lnTo>
                  <a:lnTo>
                    <a:pt x="175" y="95"/>
                  </a:lnTo>
                  <a:lnTo>
                    <a:pt x="196" y="94"/>
                  </a:lnTo>
                  <a:lnTo>
                    <a:pt x="216" y="94"/>
                  </a:lnTo>
                  <a:lnTo>
                    <a:pt x="237" y="94"/>
                  </a:lnTo>
                  <a:lnTo>
                    <a:pt x="254" y="94"/>
                  </a:lnTo>
                  <a:lnTo>
                    <a:pt x="264" y="95"/>
                  </a:lnTo>
                  <a:lnTo>
                    <a:pt x="273" y="95"/>
                  </a:lnTo>
                  <a:lnTo>
                    <a:pt x="283" y="96"/>
                  </a:lnTo>
                  <a:lnTo>
                    <a:pt x="294" y="97"/>
                  </a:lnTo>
                  <a:lnTo>
                    <a:pt x="304" y="98"/>
                  </a:lnTo>
                  <a:lnTo>
                    <a:pt x="315" y="99"/>
                  </a:lnTo>
                  <a:lnTo>
                    <a:pt x="325" y="100"/>
                  </a:lnTo>
                  <a:lnTo>
                    <a:pt x="335" y="101"/>
                  </a:lnTo>
                  <a:lnTo>
                    <a:pt x="346" y="101"/>
                  </a:lnTo>
                  <a:lnTo>
                    <a:pt x="356" y="102"/>
                  </a:lnTo>
                  <a:lnTo>
                    <a:pt x="367" y="103"/>
                  </a:lnTo>
                  <a:lnTo>
                    <a:pt x="378" y="104"/>
                  </a:lnTo>
                  <a:lnTo>
                    <a:pt x="388" y="104"/>
                  </a:lnTo>
                  <a:lnTo>
                    <a:pt x="399" y="105"/>
                  </a:lnTo>
                  <a:lnTo>
                    <a:pt x="409" y="105"/>
                  </a:lnTo>
                  <a:lnTo>
                    <a:pt x="420" y="105"/>
                  </a:lnTo>
                  <a:lnTo>
                    <a:pt x="431" y="101"/>
                  </a:lnTo>
                  <a:lnTo>
                    <a:pt x="442" y="96"/>
                  </a:lnTo>
                  <a:lnTo>
                    <a:pt x="453" y="91"/>
                  </a:lnTo>
                  <a:lnTo>
                    <a:pt x="464" y="85"/>
                  </a:lnTo>
                  <a:lnTo>
                    <a:pt x="475" y="79"/>
                  </a:lnTo>
                  <a:lnTo>
                    <a:pt x="486" y="72"/>
                  </a:lnTo>
                  <a:lnTo>
                    <a:pt x="496" y="66"/>
                  </a:lnTo>
                  <a:lnTo>
                    <a:pt x="507" y="59"/>
                  </a:lnTo>
                  <a:lnTo>
                    <a:pt x="519" y="51"/>
                  </a:lnTo>
                  <a:lnTo>
                    <a:pt x="530" y="44"/>
                  </a:lnTo>
                  <a:lnTo>
                    <a:pt x="541" y="37"/>
                  </a:lnTo>
                  <a:lnTo>
                    <a:pt x="552" y="31"/>
                  </a:lnTo>
                  <a:lnTo>
                    <a:pt x="563" y="24"/>
                  </a:lnTo>
                  <a:lnTo>
                    <a:pt x="575" y="18"/>
                  </a:lnTo>
                  <a:lnTo>
                    <a:pt x="586" y="13"/>
                  </a:lnTo>
                  <a:lnTo>
                    <a:pt x="598" y="8"/>
                  </a:lnTo>
                  <a:lnTo>
                    <a:pt x="615" y="4"/>
                  </a:lnTo>
                  <a:lnTo>
                    <a:pt x="632" y="1"/>
                  </a:lnTo>
                  <a:lnTo>
                    <a:pt x="648" y="0"/>
                  </a:lnTo>
                  <a:lnTo>
                    <a:pt x="664" y="0"/>
                  </a:lnTo>
                  <a:lnTo>
                    <a:pt x="681" y="2"/>
                  </a:lnTo>
                  <a:lnTo>
                    <a:pt x="697" y="5"/>
                  </a:lnTo>
                  <a:lnTo>
                    <a:pt x="713" y="9"/>
                  </a:lnTo>
                  <a:lnTo>
                    <a:pt x="728" y="14"/>
                  </a:lnTo>
                  <a:lnTo>
                    <a:pt x="744" y="20"/>
                  </a:lnTo>
                  <a:lnTo>
                    <a:pt x="760" y="27"/>
                  </a:lnTo>
                  <a:lnTo>
                    <a:pt x="775" y="34"/>
                  </a:lnTo>
                  <a:lnTo>
                    <a:pt x="790" y="42"/>
                  </a:lnTo>
                  <a:lnTo>
                    <a:pt x="805" y="50"/>
                  </a:lnTo>
                  <a:lnTo>
                    <a:pt x="822" y="60"/>
                  </a:lnTo>
                  <a:lnTo>
                    <a:pt x="837" y="68"/>
                  </a:lnTo>
                  <a:lnTo>
                    <a:pt x="853" y="77"/>
                  </a:lnTo>
                  <a:lnTo>
                    <a:pt x="875" y="93"/>
                  </a:lnTo>
                  <a:lnTo>
                    <a:pt x="893" y="104"/>
                  </a:lnTo>
                  <a:lnTo>
                    <a:pt x="905" y="113"/>
                  </a:lnTo>
                  <a:lnTo>
                    <a:pt x="914" y="118"/>
                  </a:lnTo>
                  <a:lnTo>
                    <a:pt x="919" y="122"/>
                  </a:lnTo>
                  <a:lnTo>
                    <a:pt x="921" y="124"/>
                  </a:lnTo>
                  <a:lnTo>
                    <a:pt x="923" y="125"/>
                  </a:lnTo>
                  <a:lnTo>
                    <a:pt x="923" y="126"/>
                  </a:lnTo>
                  <a:lnTo>
                    <a:pt x="924" y="126"/>
                  </a:lnTo>
                  <a:lnTo>
                    <a:pt x="926" y="126"/>
                  </a:lnTo>
                  <a:lnTo>
                    <a:pt x="927" y="127"/>
                  </a:lnTo>
                  <a:lnTo>
                    <a:pt x="928" y="127"/>
                  </a:lnTo>
                  <a:lnTo>
                    <a:pt x="940" y="119"/>
                  </a:lnTo>
                  <a:lnTo>
                    <a:pt x="952" y="111"/>
                  </a:lnTo>
                  <a:lnTo>
                    <a:pt x="965" y="103"/>
                  </a:lnTo>
                  <a:lnTo>
                    <a:pt x="976" y="96"/>
                  </a:lnTo>
                  <a:lnTo>
                    <a:pt x="988" y="89"/>
                  </a:lnTo>
                  <a:lnTo>
                    <a:pt x="1001" y="82"/>
                  </a:lnTo>
                  <a:lnTo>
                    <a:pt x="1013" y="75"/>
                  </a:lnTo>
                  <a:lnTo>
                    <a:pt x="1026" y="68"/>
                  </a:lnTo>
                  <a:lnTo>
                    <a:pt x="1050" y="60"/>
                  </a:lnTo>
                  <a:lnTo>
                    <a:pt x="1072" y="51"/>
                  </a:lnTo>
                  <a:lnTo>
                    <a:pt x="1092" y="44"/>
                  </a:lnTo>
                  <a:lnTo>
                    <a:pt x="1112" y="38"/>
                  </a:lnTo>
                  <a:lnTo>
                    <a:pt x="1132" y="33"/>
                  </a:lnTo>
                  <a:lnTo>
                    <a:pt x="1150" y="29"/>
                  </a:lnTo>
                  <a:lnTo>
                    <a:pt x="1168" y="26"/>
                  </a:lnTo>
                  <a:lnTo>
                    <a:pt x="1185" y="25"/>
                  </a:lnTo>
                  <a:lnTo>
                    <a:pt x="1204" y="25"/>
                  </a:lnTo>
                  <a:lnTo>
                    <a:pt x="1222" y="26"/>
                  </a:lnTo>
                  <a:lnTo>
                    <a:pt x="1240" y="29"/>
                  </a:lnTo>
                  <a:lnTo>
                    <a:pt x="1258" y="34"/>
                  </a:lnTo>
                  <a:lnTo>
                    <a:pt x="1278" y="40"/>
                  </a:lnTo>
                  <a:lnTo>
                    <a:pt x="1298" y="49"/>
                  </a:lnTo>
                  <a:lnTo>
                    <a:pt x="1319" y="60"/>
                  </a:lnTo>
                  <a:lnTo>
                    <a:pt x="1342" y="73"/>
                  </a:lnTo>
                  <a:lnTo>
                    <a:pt x="1358" y="85"/>
                  </a:lnTo>
                  <a:lnTo>
                    <a:pt x="1373" y="96"/>
                  </a:lnTo>
                  <a:lnTo>
                    <a:pt x="1387" y="106"/>
                  </a:lnTo>
                  <a:lnTo>
                    <a:pt x="1401" y="115"/>
                  </a:lnTo>
                  <a:lnTo>
                    <a:pt x="1417" y="122"/>
                  </a:lnTo>
                  <a:lnTo>
                    <a:pt x="1433" y="128"/>
                  </a:lnTo>
                  <a:lnTo>
                    <a:pt x="1451" y="131"/>
                  </a:lnTo>
                  <a:lnTo>
                    <a:pt x="1472" y="133"/>
                  </a:lnTo>
                  <a:lnTo>
                    <a:pt x="1491" y="130"/>
                  </a:lnTo>
                  <a:lnTo>
                    <a:pt x="1509" y="126"/>
                  </a:lnTo>
                  <a:lnTo>
                    <a:pt x="1527" y="123"/>
                  </a:lnTo>
                  <a:lnTo>
                    <a:pt x="1545" y="120"/>
                  </a:lnTo>
                  <a:lnTo>
                    <a:pt x="1563" y="116"/>
                  </a:lnTo>
                  <a:lnTo>
                    <a:pt x="1581" y="113"/>
                  </a:lnTo>
                  <a:lnTo>
                    <a:pt x="1599" y="111"/>
                  </a:lnTo>
                  <a:lnTo>
                    <a:pt x="1617" y="108"/>
                  </a:lnTo>
                  <a:lnTo>
                    <a:pt x="1635" y="107"/>
                  </a:lnTo>
                  <a:lnTo>
                    <a:pt x="1654" y="105"/>
                  </a:lnTo>
                  <a:lnTo>
                    <a:pt x="1672" y="104"/>
                  </a:lnTo>
                  <a:lnTo>
                    <a:pt x="1690" y="103"/>
                  </a:lnTo>
                  <a:lnTo>
                    <a:pt x="1708" y="104"/>
                  </a:lnTo>
                  <a:lnTo>
                    <a:pt x="1728" y="104"/>
                  </a:lnTo>
                  <a:lnTo>
                    <a:pt x="1746" y="106"/>
                  </a:lnTo>
                  <a:lnTo>
                    <a:pt x="1765" y="108"/>
                  </a:lnTo>
                  <a:lnTo>
                    <a:pt x="1769" y="119"/>
                  </a:lnTo>
                  <a:lnTo>
                    <a:pt x="1770" y="132"/>
                  </a:lnTo>
                  <a:lnTo>
                    <a:pt x="1768" y="147"/>
                  </a:lnTo>
                  <a:lnTo>
                    <a:pt x="1766" y="161"/>
                  </a:lnTo>
                  <a:lnTo>
                    <a:pt x="1769" y="163"/>
                  </a:lnTo>
                  <a:lnTo>
                    <a:pt x="1774" y="166"/>
                  </a:lnTo>
                  <a:lnTo>
                    <a:pt x="1780" y="168"/>
                  </a:lnTo>
                  <a:lnTo>
                    <a:pt x="1787" y="171"/>
                  </a:lnTo>
                  <a:lnTo>
                    <a:pt x="1794" y="175"/>
                  </a:lnTo>
                  <a:lnTo>
                    <a:pt x="1801" y="178"/>
                  </a:lnTo>
                  <a:lnTo>
                    <a:pt x="1808" y="181"/>
                  </a:lnTo>
                  <a:lnTo>
                    <a:pt x="1813" y="184"/>
                  </a:lnTo>
                  <a:lnTo>
                    <a:pt x="1809" y="209"/>
                  </a:lnTo>
                  <a:lnTo>
                    <a:pt x="1800" y="249"/>
                  </a:lnTo>
                  <a:lnTo>
                    <a:pt x="1791" y="285"/>
                  </a:lnTo>
                  <a:lnTo>
                    <a:pt x="1783" y="304"/>
                  </a:lnTo>
                  <a:lnTo>
                    <a:pt x="1780" y="328"/>
                  </a:lnTo>
                  <a:lnTo>
                    <a:pt x="1778" y="346"/>
                  </a:lnTo>
                  <a:lnTo>
                    <a:pt x="1776" y="371"/>
                  </a:lnTo>
                  <a:lnTo>
                    <a:pt x="1772" y="410"/>
                  </a:lnTo>
                  <a:lnTo>
                    <a:pt x="1782" y="417"/>
                  </a:lnTo>
                  <a:lnTo>
                    <a:pt x="1793" y="424"/>
                  </a:lnTo>
                  <a:lnTo>
                    <a:pt x="1801" y="430"/>
                  </a:lnTo>
                  <a:lnTo>
                    <a:pt x="1808" y="438"/>
                  </a:lnTo>
                  <a:lnTo>
                    <a:pt x="1813" y="447"/>
                  </a:lnTo>
                  <a:lnTo>
                    <a:pt x="1816" y="458"/>
                  </a:lnTo>
                  <a:lnTo>
                    <a:pt x="1816" y="470"/>
                  </a:lnTo>
                  <a:lnTo>
                    <a:pt x="1814" y="484"/>
                  </a:lnTo>
                  <a:lnTo>
                    <a:pt x="1798" y="524"/>
                  </a:lnTo>
                  <a:lnTo>
                    <a:pt x="1781" y="562"/>
                  </a:lnTo>
                  <a:lnTo>
                    <a:pt x="1765" y="602"/>
                  </a:lnTo>
                  <a:lnTo>
                    <a:pt x="1749" y="640"/>
                  </a:lnTo>
                  <a:lnTo>
                    <a:pt x="1733" y="680"/>
                  </a:lnTo>
                  <a:lnTo>
                    <a:pt x="1717" y="719"/>
                  </a:lnTo>
                  <a:lnTo>
                    <a:pt x="1701" y="759"/>
                  </a:lnTo>
                  <a:lnTo>
                    <a:pt x="1686" y="799"/>
                  </a:lnTo>
                  <a:lnTo>
                    <a:pt x="1684" y="807"/>
                  </a:lnTo>
                  <a:lnTo>
                    <a:pt x="1681" y="815"/>
                  </a:lnTo>
                  <a:lnTo>
                    <a:pt x="1678" y="826"/>
                  </a:lnTo>
                  <a:lnTo>
                    <a:pt x="1674" y="842"/>
                  </a:lnTo>
                  <a:lnTo>
                    <a:pt x="1667" y="863"/>
                  </a:lnTo>
                  <a:lnTo>
                    <a:pt x="1658" y="892"/>
                  </a:lnTo>
                  <a:lnTo>
                    <a:pt x="1646" y="933"/>
                  </a:lnTo>
                  <a:lnTo>
                    <a:pt x="1630" y="984"/>
                  </a:lnTo>
                  <a:lnTo>
                    <a:pt x="1614" y="1034"/>
                  </a:lnTo>
                  <a:lnTo>
                    <a:pt x="1603" y="1073"/>
                  </a:lnTo>
                  <a:lnTo>
                    <a:pt x="1594" y="1100"/>
                  </a:lnTo>
                  <a:lnTo>
                    <a:pt x="1587" y="1121"/>
                  </a:lnTo>
                  <a:lnTo>
                    <a:pt x="1583" y="1135"/>
                  </a:lnTo>
                  <a:lnTo>
                    <a:pt x="1579" y="1148"/>
                  </a:lnTo>
                  <a:lnTo>
                    <a:pt x="1575" y="1158"/>
                  </a:lnTo>
                  <a:lnTo>
                    <a:pt x="1571" y="1170"/>
                  </a:lnTo>
                  <a:lnTo>
                    <a:pt x="1567" y="1180"/>
                  </a:lnTo>
                  <a:lnTo>
                    <a:pt x="1563" y="1189"/>
                  </a:lnTo>
                  <a:lnTo>
                    <a:pt x="1559" y="1195"/>
                  </a:lnTo>
                  <a:lnTo>
                    <a:pt x="1555" y="1199"/>
                  </a:lnTo>
                  <a:lnTo>
                    <a:pt x="1550" y="1203"/>
                  </a:lnTo>
                  <a:lnTo>
                    <a:pt x="1543" y="1205"/>
                  </a:lnTo>
                  <a:lnTo>
                    <a:pt x="1533" y="1206"/>
                  </a:lnTo>
                  <a:lnTo>
                    <a:pt x="1520" y="1207"/>
                  </a:lnTo>
                  <a:lnTo>
                    <a:pt x="1508" y="1206"/>
                  </a:lnTo>
                  <a:lnTo>
                    <a:pt x="1497" y="1204"/>
                  </a:lnTo>
                  <a:lnTo>
                    <a:pt x="1485" y="1202"/>
                  </a:lnTo>
                  <a:lnTo>
                    <a:pt x="1473" y="1201"/>
                  </a:lnTo>
                  <a:lnTo>
                    <a:pt x="1462" y="1199"/>
                  </a:lnTo>
                  <a:lnTo>
                    <a:pt x="1451" y="1197"/>
                  </a:lnTo>
                  <a:lnTo>
                    <a:pt x="1440" y="1195"/>
                  </a:lnTo>
                  <a:lnTo>
                    <a:pt x="1429" y="1193"/>
                  </a:lnTo>
                  <a:lnTo>
                    <a:pt x="1418" y="1191"/>
                  </a:lnTo>
                  <a:lnTo>
                    <a:pt x="1406" y="1189"/>
                  </a:lnTo>
                  <a:lnTo>
                    <a:pt x="1396" y="1187"/>
                  </a:lnTo>
                  <a:lnTo>
                    <a:pt x="1385" y="1184"/>
                  </a:lnTo>
                  <a:lnTo>
                    <a:pt x="1374" y="1182"/>
                  </a:lnTo>
                  <a:lnTo>
                    <a:pt x="1363" y="1180"/>
                  </a:lnTo>
                  <a:lnTo>
                    <a:pt x="1353" y="1178"/>
                  </a:lnTo>
                  <a:lnTo>
                    <a:pt x="1342" y="1176"/>
                  </a:lnTo>
                  <a:lnTo>
                    <a:pt x="1323" y="1174"/>
                  </a:lnTo>
                  <a:lnTo>
                    <a:pt x="1304" y="1172"/>
                  </a:lnTo>
                  <a:lnTo>
                    <a:pt x="1286" y="1171"/>
                  </a:lnTo>
                  <a:lnTo>
                    <a:pt x="1268" y="1169"/>
                  </a:lnTo>
                  <a:lnTo>
                    <a:pt x="1248" y="1167"/>
                  </a:lnTo>
                  <a:lnTo>
                    <a:pt x="1230" y="1166"/>
                  </a:lnTo>
                  <a:lnTo>
                    <a:pt x="1211" y="1165"/>
                  </a:lnTo>
                  <a:lnTo>
                    <a:pt x="1193" y="1164"/>
                  </a:lnTo>
                  <a:lnTo>
                    <a:pt x="1173" y="1163"/>
                  </a:lnTo>
                  <a:lnTo>
                    <a:pt x="1155" y="1163"/>
                  </a:lnTo>
                  <a:lnTo>
                    <a:pt x="1136" y="1163"/>
                  </a:lnTo>
                  <a:lnTo>
                    <a:pt x="1118" y="1163"/>
                  </a:lnTo>
                  <a:lnTo>
                    <a:pt x="1099" y="1163"/>
                  </a:lnTo>
                  <a:lnTo>
                    <a:pt x="1081" y="1164"/>
                  </a:lnTo>
                  <a:lnTo>
                    <a:pt x="1064" y="1166"/>
                  </a:lnTo>
                  <a:lnTo>
                    <a:pt x="1046" y="1168"/>
                  </a:lnTo>
                  <a:lnTo>
                    <a:pt x="1039" y="1173"/>
                  </a:lnTo>
                  <a:lnTo>
                    <a:pt x="1035" y="1178"/>
                  </a:lnTo>
                  <a:lnTo>
                    <a:pt x="1033" y="1184"/>
                  </a:lnTo>
                  <a:lnTo>
                    <a:pt x="1030" y="1192"/>
                  </a:lnTo>
                  <a:lnTo>
                    <a:pt x="1021" y="1197"/>
                  </a:lnTo>
                  <a:lnTo>
                    <a:pt x="1011" y="1202"/>
                  </a:lnTo>
                  <a:lnTo>
                    <a:pt x="1000" y="1206"/>
                  </a:lnTo>
                  <a:lnTo>
                    <a:pt x="989" y="1209"/>
                  </a:lnTo>
                  <a:lnTo>
                    <a:pt x="977" y="1212"/>
                  </a:lnTo>
                  <a:lnTo>
                    <a:pt x="965" y="1214"/>
                  </a:lnTo>
                  <a:lnTo>
                    <a:pt x="952" y="1215"/>
                  </a:lnTo>
                  <a:lnTo>
                    <a:pt x="939" y="1217"/>
                  </a:lnTo>
                  <a:lnTo>
                    <a:pt x="927" y="1218"/>
                  </a:lnTo>
                  <a:lnTo>
                    <a:pt x="914" y="1218"/>
                  </a:lnTo>
                  <a:lnTo>
                    <a:pt x="902" y="1220"/>
                  </a:lnTo>
                  <a:lnTo>
                    <a:pt x="890" y="1221"/>
                  </a:lnTo>
                  <a:lnTo>
                    <a:pt x="877" y="1221"/>
                  </a:lnTo>
                  <a:lnTo>
                    <a:pt x="866" y="1222"/>
                  </a:lnTo>
                  <a:lnTo>
                    <a:pt x="855" y="1222"/>
                  </a:lnTo>
                  <a:lnTo>
                    <a:pt x="845" y="1223"/>
                  </a:lnTo>
                  <a:lnTo>
                    <a:pt x="839" y="1223"/>
                  </a:lnTo>
                  <a:lnTo>
                    <a:pt x="833" y="1223"/>
                  </a:lnTo>
                  <a:lnTo>
                    <a:pt x="827" y="1223"/>
                  </a:lnTo>
                  <a:lnTo>
                    <a:pt x="878" y="1280"/>
                  </a:lnTo>
                  <a:lnTo>
                    <a:pt x="821" y="1223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Freeform 179"/>
            <p:cNvSpPr>
              <a:spLocks/>
            </p:cNvSpPr>
            <p:nvPr/>
          </p:nvSpPr>
          <p:spPr bwMode="auto">
            <a:xfrm>
              <a:off x="2105" y="3014"/>
              <a:ext cx="1782" cy="757"/>
            </a:xfrm>
            <a:custGeom>
              <a:avLst/>
              <a:gdLst/>
              <a:ahLst/>
              <a:cxnLst>
                <a:cxn ang="0">
                  <a:pos x="805" y="756"/>
                </a:cxn>
                <a:cxn ang="0">
                  <a:pos x="739" y="752"/>
                </a:cxn>
                <a:cxn ang="0">
                  <a:pos x="684" y="738"/>
                </a:cxn>
                <a:cxn ang="0">
                  <a:pos x="656" y="703"/>
                </a:cxn>
                <a:cxn ang="0">
                  <a:pos x="533" y="693"/>
                </a:cxn>
                <a:cxn ang="0">
                  <a:pos x="394" y="694"/>
                </a:cxn>
                <a:cxn ang="0">
                  <a:pos x="254" y="705"/>
                </a:cxn>
                <a:cxn ang="0">
                  <a:pos x="186" y="714"/>
                </a:cxn>
                <a:cxn ang="0">
                  <a:pos x="165" y="713"/>
                </a:cxn>
                <a:cxn ang="0">
                  <a:pos x="144" y="641"/>
                </a:cxn>
                <a:cxn ang="0">
                  <a:pos x="69" y="344"/>
                </a:cxn>
                <a:cxn ang="0">
                  <a:pos x="23" y="142"/>
                </a:cxn>
                <a:cxn ang="0">
                  <a:pos x="0" y="0"/>
                </a:cxn>
                <a:cxn ang="0">
                  <a:pos x="12" y="32"/>
                </a:cxn>
                <a:cxn ang="0">
                  <a:pos x="47" y="192"/>
                </a:cxn>
                <a:cxn ang="0">
                  <a:pos x="92" y="358"/>
                </a:cxn>
                <a:cxn ang="0">
                  <a:pos x="136" y="538"/>
                </a:cxn>
                <a:cxn ang="0">
                  <a:pos x="161" y="635"/>
                </a:cxn>
                <a:cxn ang="0">
                  <a:pos x="187" y="682"/>
                </a:cxn>
                <a:cxn ang="0">
                  <a:pos x="248" y="676"/>
                </a:cxn>
                <a:cxn ang="0">
                  <a:pos x="293" y="674"/>
                </a:cxn>
                <a:cxn ang="0">
                  <a:pos x="343" y="672"/>
                </a:cxn>
                <a:cxn ang="0">
                  <a:pos x="395" y="671"/>
                </a:cxn>
                <a:cxn ang="0">
                  <a:pos x="465" y="672"/>
                </a:cxn>
                <a:cxn ang="0">
                  <a:pos x="548" y="676"/>
                </a:cxn>
                <a:cxn ang="0">
                  <a:pos x="631" y="680"/>
                </a:cxn>
                <a:cxn ang="0">
                  <a:pos x="691" y="684"/>
                </a:cxn>
                <a:cxn ang="0">
                  <a:pos x="717" y="691"/>
                </a:cxn>
                <a:cxn ang="0">
                  <a:pos x="705" y="721"/>
                </a:cxn>
                <a:cxn ang="0">
                  <a:pos x="776" y="740"/>
                </a:cxn>
                <a:cxn ang="0">
                  <a:pos x="886" y="742"/>
                </a:cxn>
                <a:cxn ang="0">
                  <a:pos x="956" y="720"/>
                </a:cxn>
                <a:cxn ang="0">
                  <a:pos x="948" y="693"/>
                </a:cxn>
                <a:cxn ang="0">
                  <a:pos x="1057" y="687"/>
                </a:cxn>
                <a:cxn ang="0">
                  <a:pos x="1167" y="687"/>
                </a:cxn>
                <a:cxn ang="0">
                  <a:pos x="1279" y="691"/>
                </a:cxn>
                <a:cxn ang="0">
                  <a:pos x="1393" y="707"/>
                </a:cxn>
                <a:cxn ang="0">
                  <a:pos x="1475" y="720"/>
                </a:cxn>
                <a:cxn ang="0">
                  <a:pos x="1517" y="725"/>
                </a:cxn>
                <a:cxn ang="0">
                  <a:pos x="1579" y="557"/>
                </a:cxn>
                <a:cxn ang="0">
                  <a:pos x="1667" y="281"/>
                </a:cxn>
                <a:cxn ang="0">
                  <a:pos x="1705" y="187"/>
                </a:cxn>
                <a:cxn ang="0">
                  <a:pos x="1743" y="111"/>
                </a:cxn>
                <a:cxn ang="0">
                  <a:pos x="1772" y="45"/>
                </a:cxn>
                <a:cxn ang="0">
                  <a:pos x="1782" y="32"/>
                </a:cxn>
                <a:cxn ang="0">
                  <a:pos x="1727" y="172"/>
                </a:cxn>
                <a:cxn ang="0">
                  <a:pos x="1683" y="277"/>
                </a:cxn>
                <a:cxn ang="0">
                  <a:pos x="1663" y="333"/>
                </a:cxn>
                <a:cxn ang="0">
                  <a:pos x="1569" y="629"/>
                </a:cxn>
                <a:cxn ang="0">
                  <a:pos x="1531" y="737"/>
                </a:cxn>
                <a:cxn ang="0">
                  <a:pos x="1489" y="744"/>
                </a:cxn>
                <a:cxn ang="0">
                  <a:pos x="1384" y="727"/>
                </a:cxn>
                <a:cxn ang="0">
                  <a:pos x="1237" y="708"/>
                </a:cxn>
                <a:cxn ang="0">
                  <a:pos x="1090" y="703"/>
                </a:cxn>
                <a:cxn ang="0">
                  <a:pos x="991" y="723"/>
                </a:cxn>
                <a:cxn ang="0">
                  <a:pos x="936" y="756"/>
                </a:cxn>
                <a:cxn ang="0">
                  <a:pos x="844" y="757"/>
                </a:cxn>
              </a:cxnLst>
              <a:rect l="0" t="0" r="r" b="b"/>
              <a:pathLst>
                <a:path w="1782" h="757">
                  <a:moveTo>
                    <a:pt x="844" y="757"/>
                  </a:moveTo>
                  <a:lnTo>
                    <a:pt x="836" y="757"/>
                  </a:lnTo>
                  <a:lnTo>
                    <a:pt x="827" y="757"/>
                  </a:lnTo>
                  <a:lnTo>
                    <a:pt x="817" y="756"/>
                  </a:lnTo>
                  <a:lnTo>
                    <a:pt x="805" y="756"/>
                  </a:lnTo>
                  <a:lnTo>
                    <a:pt x="792" y="756"/>
                  </a:lnTo>
                  <a:lnTo>
                    <a:pt x="779" y="755"/>
                  </a:lnTo>
                  <a:lnTo>
                    <a:pt x="765" y="754"/>
                  </a:lnTo>
                  <a:lnTo>
                    <a:pt x="752" y="753"/>
                  </a:lnTo>
                  <a:lnTo>
                    <a:pt x="739" y="752"/>
                  </a:lnTo>
                  <a:lnTo>
                    <a:pt x="726" y="750"/>
                  </a:lnTo>
                  <a:lnTo>
                    <a:pt x="713" y="747"/>
                  </a:lnTo>
                  <a:lnTo>
                    <a:pt x="702" y="745"/>
                  </a:lnTo>
                  <a:lnTo>
                    <a:pt x="693" y="741"/>
                  </a:lnTo>
                  <a:lnTo>
                    <a:pt x="684" y="738"/>
                  </a:lnTo>
                  <a:lnTo>
                    <a:pt x="678" y="733"/>
                  </a:lnTo>
                  <a:lnTo>
                    <a:pt x="673" y="728"/>
                  </a:lnTo>
                  <a:lnTo>
                    <a:pt x="669" y="715"/>
                  </a:lnTo>
                  <a:lnTo>
                    <a:pt x="664" y="708"/>
                  </a:lnTo>
                  <a:lnTo>
                    <a:pt x="656" y="703"/>
                  </a:lnTo>
                  <a:lnTo>
                    <a:pt x="645" y="700"/>
                  </a:lnTo>
                  <a:lnTo>
                    <a:pt x="617" y="698"/>
                  </a:lnTo>
                  <a:lnTo>
                    <a:pt x="589" y="696"/>
                  </a:lnTo>
                  <a:lnTo>
                    <a:pt x="561" y="694"/>
                  </a:lnTo>
                  <a:lnTo>
                    <a:pt x="533" y="693"/>
                  </a:lnTo>
                  <a:lnTo>
                    <a:pt x="506" y="692"/>
                  </a:lnTo>
                  <a:lnTo>
                    <a:pt x="477" y="692"/>
                  </a:lnTo>
                  <a:lnTo>
                    <a:pt x="450" y="692"/>
                  </a:lnTo>
                  <a:lnTo>
                    <a:pt x="421" y="693"/>
                  </a:lnTo>
                  <a:lnTo>
                    <a:pt x="394" y="694"/>
                  </a:lnTo>
                  <a:lnTo>
                    <a:pt x="366" y="695"/>
                  </a:lnTo>
                  <a:lnTo>
                    <a:pt x="338" y="697"/>
                  </a:lnTo>
                  <a:lnTo>
                    <a:pt x="310" y="699"/>
                  </a:lnTo>
                  <a:lnTo>
                    <a:pt x="283" y="702"/>
                  </a:lnTo>
                  <a:lnTo>
                    <a:pt x="254" y="705"/>
                  </a:lnTo>
                  <a:lnTo>
                    <a:pt x="227" y="710"/>
                  </a:lnTo>
                  <a:lnTo>
                    <a:pt x="198" y="714"/>
                  </a:lnTo>
                  <a:lnTo>
                    <a:pt x="194" y="714"/>
                  </a:lnTo>
                  <a:lnTo>
                    <a:pt x="190" y="714"/>
                  </a:lnTo>
                  <a:lnTo>
                    <a:pt x="186" y="714"/>
                  </a:lnTo>
                  <a:lnTo>
                    <a:pt x="182" y="713"/>
                  </a:lnTo>
                  <a:lnTo>
                    <a:pt x="177" y="713"/>
                  </a:lnTo>
                  <a:lnTo>
                    <a:pt x="173" y="713"/>
                  </a:lnTo>
                  <a:lnTo>
                    <a:pt x="169" y="713"/>
                  </a:lnTo>
                  <a:lnTo>
                    <a:pt x="165" y="713"/>
                  </a:lnTo>
                  <a:lnTo>
                    <a:pt x="163" y="710"/>
                  </a:lnTo>
                  <a:lnTo>
                    <a:pt x="161" y="707"/>
                  </a:lnTo>
                  <a:lnTo>
                    <a:pt x="158" y="703"/>
                  </a:lnTo>
                  <a:lnTo>
                    <a:pt x="156" y="701"/>
                  </a:lnTo>
                  <a:lnTo>
                    <a:pt x="144" y="641"/>
                  </a:lnTo>
                  <a:lnTo>
                    <a:pt x="131" y="581"/>
                  </a:lnTo>
                  <a:lnTo>
                    <a:pt x="116" y="521"/>
                  </a:lnTo>
                  <a:lnTo>
                    <a:pt x="100" y="461"/>
                  </a:lnTo>
                  <a:lnTo>
                    <a:pt x="85" y="403"/>
                  </a:lnTo>
                  <a:lnTo>
                    <a:pt x="69" y="344"/>
                  </a:lnTo>
                  <a:lnTo>
                    <a:pt x="53" y="285"/>
                  </a:lnTo>
                  <a:lnTo>
                    <a:pt x="37" y="227"/>
                  </a:lnTo>
                  <a:lnTo>
                    <a:pt x="32" y="199"/>
                  </a:lnTo>
                  <a:lnTo>
                    <a:pt x="28" y="171"/>
                  </a:lnTo>
                  <a:lnTo>
                    <a:pt x="23" y="142"/>
                  </a:lnTo>
                  <a:lnTo>
                    <a:pt x="19" y="114"/>
                  </a:lnTo>
                  <a:lnTo>
                    <a:pt x="14" y="86"/>
                  </a:lnTo>
                  <a:lnTo>
                    <a:pt x="10" y="57"/>
                  </a:lnTo>
                  <a:lnTo>
                    <a:pt x="5" y="29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12" y="32"/>
                  </a:lnTo>
                  <a:lnTo>
                    <a:pt x="20" y="63"/>
                  </a:lnTo>
                  <a:lnTo>
                    <a:pt x="27" y="95"/>
                  </a:lnTo>
                  <a:lnTo>
                    <a:pt x="34" y="127"/>
                  </a:lnTo>
                  <a:lnTo>
                    <a:pt x="40" y="159"/>
                  </a:lnTo>
                  <a:lnTo>
                    <a:pt x="47" y="192"/>
                  </a:lnTo>
                  <a:lnTo>
                    <a:pt x="56" y="223"/>
                  </a:lnTo>
                  <a:lnTo>
                    <a:pt x="63" y="255"/>
                  </a:lnTo>
                  <a:lnTo>
                    <a:pt x="73" y="289"/>
                  </a:lnTo>
                  <a:lnTo>
                    <a:pt x="82" y="324"/>
                  </a:lnTo>
                  <a:lnTo>
                    <a:pt x="92" y="358"/>
                  </a:lnTo>
                  <a:lnTo>
                    <a:pt x="101" y="393"/>
                  </a:lnTo>
                  <a:lnTo>
                    <a:pt x="110" y="429"/>
                  </a:lnTo>
                  <a:lnTo>
                    <a:pt x="119" y="465"/>
                  </a:lnTo>
                  <a:lnTo>
                    <a:pt x="128" y="502"/>
                  </a:lnTo>
                  <a:lnTo>
                    <a:pt x="136" y="538"/>
                  </a:lnTo>
                  <a:lnTo>
                    <a:pt x="143" y="568"/>
                  </a:lnTo>
                  <a:lnTo>
                    <a:pt x="149" y="590"/>
                  </a:lnTo>
                  <a:lnTo>
                    <a:pt x="153" y="608"/>
                  </a:lnTo>
                  <a:lnTo>
                    <a:pt x="157" y="622"/>
                  </a:lnTo>
                  <a:lnTo>
                    <a:pt x="161" y="635"/>
                  </a:lnTo>
                  <a:lnTo>
                    <a:pt x="164" y="648"/>
                  </a:lnTo>
                  <a:lnTo>
                    <a:pt x="168" y="662"/>
                  </a:lnTo>
                  <a:lnTo>
                    <a:pt x="173" y="680"/>
                  </a:lnTo>
                  <a:lnTo>
                    <a:pt x="178" y="682"/>
                  </a:lnTo>
                  <a:lnTo>
                    <a:pt x="187" y="682"/>
                  </a:lnTo>
                  <a:lnTo>
                    <a:pt x="200" y="681"/>
                  </a:lnTo>
                  <a:lnTo>
                    <a:pt x="214" y="680"/>
                  </a:lnTo>
                  <a:lnTo>
                    <a:pt x="227" y="678"/>
                  </a:lnTo>
                  <a:lnTo>
                    <a:pt x="239" y="677"/>
                  </a:lnTo>
                  <a:lnTo>
                    <a:pt x="248" y="676"/>
                  </a:lnTo>
                  <a:lnTo>
                    <a:pt x="252" y="675"/>
                  </a:lnTo>
                  <a:lnTo>
                    <a:pt x="262" y="675"/>
                  </a:lnTo>
                  <a:lnTo>
                    <a:pt x="272" y="674"/>
                  </a:lnTo>
                  <a:lnTo>
                    <a:pt x="283" y="674"/>
                  </a:lnTo>
                  <a:lnTo>
                    <a:pt x="293" y="674"/>
                  </a:lnTo>
                  <a:lnTo>
                    <a:pt x="303" y="673"/>
                  </a:lnTo>
                  <a:lnTo>
                    <a:pt x="313" y="673"/>
                  </a:lnTo>
                  <a:lnTo>
                    <a:pt x="323" y="673"/>
                  </a:lnTo>
                  <a:lnTo>
                    <a:pt x="333" y="672"/>
                  </a:lnTo>
                  <a:lnTo>
                    <a:pt x="343" y="672"/>
                  </a:lnTo>
                  <a:lnTo>
                    <a:pt x="354" y="672"/>
                  </a:lnTo>
                  <a:lnTo>
                    <a:pt x="364" y="672"/>
                  </a:lnTo>
                  <a:lnTo>
                    <a:pt x="375" y="671"/>
                  </a:lnTo>
                  <a:lnTo>
                    <a:pt x="385" y="671"/>
                  </a:lnTo>
                  <a:lnTo>
                    <a:pt x="395" y="671"/>
                  </a:lnTo>
                  <a:lnTo>
                    <a:pt x="405" y="670"/>
                  </a:lnTo>
                  <a:lnTo>
                    <a:pt x="415" y="670"/>
                  </a:lnTo>
                  <a:lnTo>
                    <a:pt x="432" y="671"/>
                  </a:lnTo>
                  <a:lnTo>
                    <a:pt x="449" y="671"/>
                  </a:lnTo>
                  <a:lnTo>
                    <a:pt x="465" y="672"/>
                  </a:lnTo>
                  <a:lnTo>
                    <a:pt x="482" y="673"/>
                  </a:lnTo>
                  <a:lnTo>
                    <a:pt x="499" y="674"/>
                  </a:lnTo>
                  <a:lnTo>
                    <a:pt x="515" y="674"/>
                  </a:lnTo>
                  <a:lnTo>
                    <a:pt x="532" y="675"/>
                  </a:lnTo>
                  <a:lnTo>
                    <a:pt x="548" y="676"/>
                  </a:lnTo>
                  <a:lnTo>
                    <a:pt x="564" y="677"/>
                  </a:lnTo>
                  <a:lnTo>
                    <a:pt x="582" y="677"/>
                  </a:lnTo>
                  <a:lnTo>
                    <a:pt x="598" y="678"/>
                  </a:lnTo>
                  <a:lnTo>
                    <a:pt x="614" y="679"/>
                  </a:lnTo>
                  <a:lnTo>
                    <a:pt x="631" y="680"/>
                  </a:lnTo>
                  <a:lnTo>
                    <a:pt x="648" y="680"/>
                  </a:lnTo>
                  <a:lnTo>
                    <a:pt x="665" y="681"/>
                  </a:lnTo>
                  <a:lnTo>
                    <a:pt x="681" y="682"/>
                  </a:lnTo>
                  <a:lnTo>
                    <a:pt x="686" y="683"/>
                  </a:lnTo>
                  <a:lnTo>
                    <a:pt x="691" y="684"/>
                  </a:lnTo>
                  <a:lnTo>
                    <a:pt x="696" y="685"/>
                  </a:lnTo>
                  <a:lnTo>
                    <a:pt x="701" y="686"/>
                  </a:lnTo>
                  <a:lnTo>
                    <a:pt x="706" y="688"/>
                  </a:lnTo>
                  <a:lnTo>
                    <a:pt x="711" y="689"/>
                  </a:lnTo>
                  <a:lnTo>
                    <a:pt x="717" y="691"/>
                  </a:lnTo>
                  <a:lnTo>
                    <a:pt x="723" y="692"/>
                  </a:lnTo>
                  <a:lnTo>
                    <a:pt x="713" y="699"/>
                  </a:lnTo>
                  <a:lnTo>
                    <a:pt x="708" y="703"/>
                  </a:lnTo>
                  <a:lnTo>
                    <a:pt x="706" y="710"/>
                  </a:lnTo>
                  <a:lnTo>
                    <a:pt x="705" y="721"/>
                  </a:lnTo>
                  <a:lnTo>
                    <a:pt x="712" y="726"/>
                  </a:lnTo>
                  <a:lnTo>
                    <a:pt x="725" y="730"/>
                  </a:lnTo>
                  <a:lnTo>
                    <a:pt x="739" y="734"/>
                  </a:lnTo>
                  <a:lnTo>
                    <a:pt x="757" y="737"/>
                  </a:lnTo>
                  <a:lnTo>
                    <a:pt x="776" y="740"/>
                  </a:lnTo>
                  <a:lnTo>
                    <a:pt x="798" y="742"/>
                  </a:lnTo>
                  <a:lnTo>
                    <a:pt x="820" y="743"/>
                  </a:lnTo>
                  <a:lnTo>
                    <a:pt x="842" y="743"/>
                  </a:lnTo>
                  <a:lnTo>
                    <a:pt x="864" y="743"/>
                  </a:lnTo>
                  <a:lnTo>
                    <a:pt x="886" y="742"/>
                  </a:lnTo>
                  <a:lnTo>
                    <a:pt x="905" y="739"/>
                  </a:lnTo>
                  <a:lnTo>
                    <a:pt x="922" y="736"/>
                  </a:lnTo>
                  <a:lnTo>
                    <a:pt x="936" y="732"/>
                  </a:lnTo>
                  <a:lnTo>
                    <a:pt x="948" y="726"/>
                  </a:lnTo>
                  <a:lnTo>
                    <a:pt x="956" y="720"/>
                  </a:lnTo>
                  <a:lnTo>
                    <a:pt x="958" y="712"/>
                  </a:lnTo>
                  <a:lnTo>
                    <a:pt x="953" y="707"/>
                  </a:lnTo>
                  <a:lnTo>
                    <a:pt x="950" y="702"/>
                  </a:lnTo>
                  <a:lnTo>
                    <a:pt x="949" y="698"/>
                  </a:lnTo>
                  <a:lnTo>
                    <a:pt x="948" y="693"/>
                  </a:lnTo>
                  <a:lnTo>
                    <a:pt x="969" y="691"/>
                  </a:lnTo>
                  <a:lnTo>
                    <a:pt x="991" y="690"/>
                  </a:lnTo>
                  <a:lnTo>
                    <a:pt x="1012" y="689"/>
                  </a:lnTo>
                  <a:lnTo>
                    <a:pt x="1035" y="688"/>
                  </a:lnTo>
                  <a:lnTo>
                    <a:pt x="1057" y="687"/>
                  </a:lnTo>
                  <a:lnTo>
                    <a:pt x="1078" y="686"/>
                  </a:lnTo>
                  <a:lnTo>
                    <a:pt x="1101" y="686"/>
                  </a:lnTo>
                  <a:lnTo>
                    <a:pt x="1123" y="686"/>
                  </a:lnTo>
                  <a:lnTo>
                    <a:pt x="1145" y="686"/>
                  </a:lnTo>
                  <a:lnTo>
                    <a:pt x="1167" y="687"/>
                  </a:lnTo>
                  <a:lnTo>
                    <a:pt x="1190" y="687"/>
                  </a:lnTo>
                  <a:lnTo>
                    <a:pt x="1212" y="688"/>
                  </a:lnTo>
                  <a:lnTo>
                    <a:pt x="1234" y="689"/>
                  </a:lnTo>
                  <a:lnTo>
                    <a:pt x="1257" y="690"/>
                  </a:lnTo>
                  <a:lnTo>
                    <a:pt x="1279" y="691"/>
                  </a:lnTo>
                  <a:lnTo>
                    <a:pt x="1301" y="692"/>
                  </a:lnTo>
                  <a:lnTo>
                    <a:pt x="1327" y="696"/>
                  </a:lnTo>
                  <a:lnTo>
                    <a:pt x="1351" y="699"/>
                  </a:lnTo>
                  <a:lnTo>
                    <a:pt x="1373" y="703"/>
                  </a:lnTo>
                  <a:lnTo>
                    <a:pt x="1393" y="707"/>
                  </a:lnTo>
                  <a:lnTo>
                    <a:pt x="1413" y="710"/>
                  </a:lnTo>
                  <a:lnTo>
                    <a:pt x="1430" y="713"/>
                  </a:lnTo>
                  <a:lnTo>
                    <a:pt x="1446" y="716"/>
                  </a:lnTo>
                  <a:lnTo>
                    <a:pt x="1461" y="718"/>
                  </a:lnTo>
                  <a:lnTo>
                    <a:pt x="1475" y="720"/>
                  </a:lnTo>
                  <a:lnTo>
                    <a:pt x="1486" y="722"/>
                  </a:lnTo>
                  <a:lnTo>
                    <a:pt x="1496" y="724"/>
                  </a:lnTo>
                  <a:lnTo>
                    <a:pt x="1504" y="725"/>
                  </a:lnTo>
                  <a:lnTo>
                    <a:pt x="1511" y="725"/>
                  </a:lnTo>
                  <a:lnTo>
                    <a:pt x="1517" y="725"/>
                  </a:lnTo>
                  <a:lnTo>
                    <a:pt x="1521" y="725"/>
                  </a:lnTo>
                  <a:lnTo>
                    <a:pt x="1524" y="724"/>
                  </a:lnTo>
                  <a:lnTo>
                    <a:pt x="1542" y="668"/>
                  </a:lnTo>
                  <a:lnTo>
                    <a:pt x="1561" y="612"/>
                  </a:lnTo>
                  <a:lnTo>
                    <a:pt x="1579" y="557"/>
                  </a:lnTo>
                  <a:lnTo>
                    <a:pt x="1596" y="501"/>
                  </a:lnTo>
                  <a:lnTo>
                    <a:pt x="1614" y="445"/>
                  </a:lnTo>
                  <a:lnTo>
                    <a:pt x="1632" y="390"/>
                  </a:lnTo>
                  <a:lnTo>
                    <a:pt x="1649" y="336"/>
                  </a:lnTo>
                  <a:lnTo>
                    <a:pt x="1667" y="281"/>
                  </a:lnTo>
                  <a:lnTo>
                    <a:pt x="1675" y="263"/>
                  </a:lnTo>
                  <a:lnTo>
                    <a:pt x="1682" y="245"/>
                  </a:lnTo>
                  <a:lnTo>
                    <a:pt x="1689" y="225"/>
                  </a:lnTo>
                  <a:lnTo>
                    <a:pt x="1697" y="206"/>
                  </a:lnTo>
                  <a:lnTo>
                    <a:pt x="1705" y="187"/>
                  </a:lnTo>
                  <a:lnTo>
                    <a:pt x="1713" y="169"/>
                  </a:lnTo>
                  <a:lnTo>
                    <a:pt x="1722" y="152"/>
                  </a:lnTo>
                  <a:lnTo>
                    <a:pt x="1732" y="137"/>
                  </a:lnTo>
                  <a:lnTo>
                    <a:pt x="1738" y="124"/>
                  </a:lnTo>
                  <a:lnTo>
                    <a:pt x="1743" y="111"/>
                  </a:lnTo>
                  <a:lnTo>
                    <a:pt x="1749" y="98"/>
                  </a:lnTo>
                  <a:lnTo>
                    <a:pt x="1755" y="84"/>
                  </a:lnTo>
                  <a:lnTo>
                    <a:pt x="1760" y="71"/>
                  </a:lnTo>
                  <a:lnTo>
                    <a:pt x="1766" y="58"/>
                  </a:lnTo>
                  <a:lnTo>
                    <a:pt x="1772" y="45"/>
                  </a:lnTo>
                  <a:lnTo>
                    <a:pt x="1778" y="32"/>
                  </a:lnTo>
                  <a:lnTo>
                    <a:pt x="1779" y="32"/>
                  </a:lnTo>
                  <a:lnTo>
                    <a:pt x="1780" y="32"/>
                  </a:lnTo>
                  <a:lnTo>
                    <a:pt x="1781" y="32"/>
                  </a:lnTo>
                  <a:lnTo>
                    <a:pt x="1782" y="32"/>
                  </a:lnTo>
                  <a:lnTo>
                    <a:pt x="1773" y="60"/>
                  </a:lnTo>
                  <a:lnTo>
                    <a:pt x="1762" y="88"/>
                  </a:lnTo>
                  <a:lnTo>
                    <a:pt x="1751" y="116"/>
                  </a:lnTo>
                  <a:lnTo>
                    <a:pt x="1739" y="143"/>
                  </a:lnTo>
                  <a:lnTo>
                    <a:pt x="1727" y="172"/>
                  </a:lnTo>
                  <a:lnTo>
                    <a:pt x="1715" y="199"/>
                  </a:lnTo>
                  <a:lnTo>
                    <a:pt x="1703" y="227"/>
                  </a:lnTo>
                  <a:lnTo>
                    <a:pt x="1690" y="255"/>
                  </a:lnTo>
                  <a:lnTo>
                    <a:pt x="1686" y="267"/>
                  </a:lnTo>
                  <a:lnTo>
                    <a:pt x="1683" y="277"/>
                  </a:lnTo>
                  <a:lnTo>
                    <a:pt x="1680" y="286"/>
                  </a:lnTo>
                  <a:lnTo>
                    <a:pt x="1677" y="295"/>
                  </a:lnTo>
                  <a:lnTo>
                    <a:pt x="1673" y="305"/>
                  </a:lnTo>
                  <a:lnTo>
                    <a:pt x="1668" y="317"/>
                  </a:lnTo>
                  <a:lnTo>
                    <a:pt x="1663" y="333"/>
                  </a:lnTo>
                  <a:lnTo>
                    <a:pt x="1655" y="353"/>
                  </a:lnTo>
                  <a:lnTo>
                    <a:pt x="1624" y="453"/>
                  </a:lnTo>
                  <a:lnTo>
                    <a:pt x="1599" y="530"/>
                  </a:lnTo>
                  <a:lnTo>
                    <a:pt x="1582" y="587"/>
                  </a:lnTo>
                  <a:lnTo>
                    <a:pt x="1569" y="629"/>
                  </a:lnTo>
                  <a:lnTo>
                    <a:pt x="1559" y="659"/>
                  </a:lnTo>
                  <a:lnTo>
                    <a:pt x="1552" y="683"/>
                  </a:lnTo>
                  <a:lnTo>
                    <a:pt x="1545" y="704"/>
                  </a:lnTo>
                  <a:lnTo>
                    <a:pt x="1536" y="729"/>
                  </a:lnTo>
                  <a:lnTo>
                    <a:pt x="1531" y="737"/>
                  </a:lnTo>
                  <a:lnTo>
                    <a:pt x="1524" y="742"/>
                  </a:lnTo>
                  <a:lnTo>
                    <a:pt x="1516" y="745"/>
                  </a:lnTo>
                  <a:lnTo>
                    <a:pt x="1508" y="746"/>
                  </a:lnTo>
                  <a:lnTo>
                    <a:pt x="1499" y="745"/>
                  </a:lnTo>
                  <a:lnTo>
                    <a:pt x="1489" y="744"/>
                  </a:lnTo>
                  <a:lnTo>
                    <a:pt x="1480" y="743"/>
                  </a:lnTo>
                  <a:lnTo>
                    <a:pt x="1471" y="742"/>
                  </a:lnTo>
                  <a:lnTo>
                    <a:pt x="1442" y="737"/>
                  </a:lnTo>
                  <a:lnTo>
                    <a:pt x="1414" y="732"/>
                  </a:lnTo>
                  <a:lnTo>
                    <a:pt x="1384" y="727"/>
                  </a:lnTo>
                  <a:lnTo>
                    <a:pt x="1356" y="723"/>
                  </a:lnTo>
                  <a:lnTo>
                    <a:pt x="1327" y="718"/>
                  </a:lnTo>
                  <a:lnTo>
                    <a:pt x="1296" y="714"/>
                  </a:lnTo>
                  <a:lnTo>
                    <a:pt x="1267" y="711"/>
                  </a:lnTo>
                  <a:lnTo>
                    <a:pt x="1237" y="708"/>
                  </a:lnTo>
                  <a:lnTo>
                    <a:pt x="1208" y="704"/>
                  </a:lnTo>
                  <a:lnTo>
                    <a:pt x="1178" y="703"/>
                  </a:lnTo>
                  <a:lnTo>
                    <a:pt x="1148" y="702"/>
                  </a:lnTo>
                  <a:lnTo>
                    <a:pt x="1120" y="702"/>
                  </a:lnTo>
                  <a:lnTo>
                    <a:pt x="1090" y="703"/>
                  </a:lnTo>
                  <a:lnTo>
                    <a:pt x="1062" y="705"/>
                  </a:lnTo>
                  <a:lnTo>
                    <a:pt x="1034" y="709"/>
                  </a:lnTo>
                  <a:lnTo>
                    <a:pt x="1006" y="714"/>
                  </a:lnTo>
                  <a:lnTo>
                    <a:pt x="996" y="720"/>
                  </a:lnTo>
                  <a:lnTo>
                    <a:pt x="991" y="723"/>
                  </a:lnTo>
                  <a:lnTo>
                    <a:pt x="991" y="729"/>
                  </a:lnTo>
                  <a:lnTo>
                    <a:pt x="991" y="744"/>
                  </a:lnTo>
                  <a:lnTo>
                    <a:pt x="974" y="749"/>
                  </a:lnTo>
                  <a:lnTo>
                    <a:pt x="956" y="753"/>
                  </a:lnTo>
                  <a:lnTo>
                    <a:pt x="936" y="756"/>
                  </a:lnTo>
                  <a:lnTo>
                    <a:pt x="917" y="757"/>
                  </a:lnTo>
                  <a:lnTo>
                    <a:pt x="898" y="757"/>
                  </a:lnTo>
                  <a:lnTo>
                    <a:pt x="880" y="757"/>
                  </a:lnTo>
                  <a:lnTo>
                    <a:pt x="861" y="757"/>
                  </a:lnTo>
                  <a:lnTo>
                    <a:pt x="844" y="757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Freeform 180"/>
            <p:cNvSpPr>
              <a:spLocks/>
            </p:cNvSpPr>
            <p:nvPr/>
          </p:nvSpPr>
          <p:spPr bwMode="auto">
            <a:xfrm>
              <a:off x="2820" y="3647"/>
              <a:ext cx="233" cy="99"/>
            </a:xfrm>
            <a:custGeom>
              <a:avLst/>
              <a:gdLst/>
              <a:ahLst/>
              <a:cxnLst>
                <a:cxn ang="0">
                  <a:pos x="75" y="98"/>
                </a:cxn>
                <a:cxn ang="0">
                  <a:pos x="52" y="95"/>
                </a:cxn>
                <a:cxn ang="0">
                  <a:pos x="31" y="92"/>
                </a:cxn>
                <a:cxn ang="0">
                  <a:pos x="11" y="88"/>
                </a:cxn>
                <a:cxn ang="0">
                  <a:pos x="2" y="79"/>
                </a:cxn>
                <a:cxn ang="0">
                  <a:pos x="15" y="70"/>
                </a:cxn>
                <a:cxn ang="0">
                  <a:pos x="27" y="75"/>
                </a:cxn>
                <a:cxn ang="0">
                  <a:pos x="45" y="80"/>
                </a:cxn>
                <a:cxn ang="0">
                  <a:pos x="68" y="81"/>
                </a:cxn>
                <a:cxn ang="0">
                  <a:pos x="91" y="80"/>
                </a:cxn>
                <a:cxn ang="0">
                  <a:pos x="94" y="75"/>
                </a:cxn>
                <a:cxn ang="0">
                  <a:pos x="76" y="69"/>
                </a:cxn>
                <a:cxn ang="0">
                  <a:pos x="55" y="67"/>
                </a:cxn>
                <a:cxn ang="0">
                  <a:pos x="38" y="66"/>
                </a:cxn>
                <a:cxn ang="0">
                  <a:pos x="33" y="62"/>
                </a:cxn>
                <a:cxn ang="0">
                  <a:pos x="35" y="53"/>
                </a:cxn>
                <a:cxn ang="0">
                  <a:pos x="41" y="49"/>
                </a:cxn>
                <a:cxn ang="0">
                  <a:pos x="50" y="49"/>
                </a:cxn>
                <a:cxn ang="0">
                  <a:pos x="60" y="50"/>
                </a:cxn>
                <a:cxn ang="0">
                  <a:pos x="71" y="49"/>
                </a:cxn>
                <a:cxn ang="0">
                  <a:pos x="72" y="45"/>
                </a:cxn>
                <a:cxn ang="0">
                  <a:pos x="60" y="42"/>
                </a:cxn>
                <a:cxn ang="0">
                  <a:pos x="49" y="41"/>
                </a:cxn>
                <a:cxn ang="0">
                  <a:pos x="42" y="35"/>
                </a:cxn>
                <a:cxn ang="0">
                  <a:pos x="46" y="29"/>
                </a:cxn>
                <a:cxn ang="0">
                  <a:pos x="54" y="27"/>
                </a:cxn>
                <a:cxn ang="0">
                  <a:pos x="59" y="25"/>
                </a:cxn>
                <a:cxn ang="0">
                  <a:pos x="60" y="22"/>
                </a:cxn>
                <a:cxn ang="0">
                  <a:pos x="57" y="20"/>
                </a:cxn>
                <a:cxn ang="0">
                  <a:pos x="48" y="17"/>
                </a:cxn>
                <a:cxn ang="0">
                  <a:pos x="44" y="12"/>
                </a:cxn>
                <a:cxn ang="0">
                  <a:pos x="45" y="5"/>
                </a:cxn>
                <a:cxn ang="0">
                  <a:pos x="47" y="0"/>
                </a:cxn>
                <a:cxn ang="0">
                  <a:pos x="50" y="0"/>
                </a:cxn>
                <a:cxn ang="0">
                  <a:pos x="58" y="6"/>
                </a:cxn>
                <a:cxn ang="0">
                  <a:pos x="73" y="18"/>
                </a:cxn>
                <a:cxn ang="0">
                  <a:pos x="89" y="32"/>
                </a:cxn>
                <a:cxn ang="0">
                  <a:pos x="105" y="47"/>
                </a:cxn>
                <a:cxn ang="0">
                  <a:pos x="127" y="59"/>
                </a:cxn>
                <a:cxn ang="0">
                  <a:pos x="155" y="57"/>
                </a:cxn>
                <a:cxn ang="0">
                  <a:pos x="182" y="43"/>
                </a:cxn>
                <a:cxn ang="0">
                  <a:pos x="207" y="25"/>
                </a:cxn>
                <a:cxn ang="0">
                  <a:pos x="219" y="15"/>
                </a:cxn>
                <a:cxn ang="0">
                  <a:pos x="222" y="15"/>
                </a:cxn>
                <a:cxn ang="0">
                  <a:pos x="220" y="28"/>
                </a:cxn>
                <a:cxn ang="0">
                  <a:pos x="208" y="41"/>
                </a:cxn>
                <a:cxn ang="0">
                  <a:pos x="196" y="47"/>
                </a:cxn>
                <a:cxn ang="0">
                  <a:pos x="196" y="50"/>
                </a:cxn>
                <a:cxn ang="0">
                  <a:pos x="201" y="51"/>
                </a:cxn>
                <a:cxn ang="0">
                  <a:pos x="212" y="50"/>
                </a:cxn>
                <a:cxn ang="0">
                  <a:pos x="214" y="59"/>
                </a:cxn>
                <a:cxn ang="0">
                  <a:pos x="197" y="69"/>
                </a:cxn>
                <a:cxn ang="0">
                  <a:pos x="174" y="74"/>
                </a:cxn>
                <a:cxn ang="0">
                  <a:pos x="150" y="77"/>
                </a:cxn>
                <a:cxn ang="0">
                  <a:pos x="149" y="85"/>
                </a:cxn>
                <a:cxn ang="0">
                  <a:pos x="172" y="85"/>
                </a:cxn>
                <a:cxn ang="0">
                  <a:pos x="199" y="78"/>
                </a:cxn>
                <a:cxn ang="0">
                  <a:pos x="223" y="76"/>
                </a:cxn>
                <a:cxn ang="0">
                  <a:pos x="222" y="86"/>
                </a:cxn>
                <a:cxn ang="0">
                  <a:pos x="186" y="94"/>
                </a:cxn>
                <a:cxn ang="0">
                  <a:pos x="139" y="98"/>
                </a:cxn>
                <a:cxn ang="0">
                  <a:pos x="99" y="99"/>
                </a:cxn>
              </a:cxnLst>
              <a:rect l="0" t="0" r="r" b="b"/>
              <a:pathLst>
                <a:path w="233" h="99">
                  <a:moveTo>
                    <a:pt x="87" y="99"/>
                  </a:moveTo>
                  <a:lnTo>
                    <a:pt x="75" y="98"/>
                  </a:lnTo>
                  <a:lnTo>
                    <a:pt x="63" y="97"/>
                  </a:lnTo>
                  <a:lnTo>
                    <a:pt x="52" y="95"/>
                  </a:lnTo>
                  <a:lnTo>
                    <a:pt x="42" y="94"/>
                  </a:lnTo>
                  <a:lnTo>
                    <a:pt x="31" y="92"/>
                  </a:lnTo>
                  <a:lnTo>
                    <a:pt x="21" y="91"/>
                  </a:lnTo>
                  <a:lnTo>
                    <a:pt x="11" y="88"/>
                  </a:lnTo>
                  <a:lnTo>
                    <a:pt x="0" y="86"/>
                  </a:lnTo>
                  <a:lnTo>
                    <a:pt x="2" y="79"/>
                  </a:lnTo>
                  <a:lnTo>
                    <a:pt x="8" y="74"/>
                  </a:lnTo>
                  <a:lnTo>
                    <a:pt x="15" y="70"/>
                  </a:lnTo>
                  <a:lnTo>
                    <a:pt x="23" y="70"/>
                  </a:lnTo>
                  <a:lnTo>
                    <a:pt x="27" y="75"/>
                  </a:lnTo>
                  <a:lnTo>
                    <a:pt x="35" y="78"/>
                  </a:lnTo>
                  <a:lnTo>
                    <a:pt x="45" y="80"/>
                  </a:lnTo>
                  <a:lnTo>
                    <a:pt x="56" y="81"/>
                  </a:lnTo>
                  <a:lnTo>
                    <a:pt x="68" y="81"/>
                  </a:lnTo>
                  <a:lnTo>
                    <a:pt x="80" y="81"/>
                  </a:lnTo>
                  <a:lnTo>
                    <a:pt x="91" y="80"/>
                  </a:lnTo>
                  <a:lnTo>
                    <a:pt x="99" y="78"/>
                  </a:lnTo>
                  <a:lnTo>
                    <a:pt x="94" y="75"/>
                  </a:lnTo>
                  <a:lnTo>
                    <a:pt x="86" y="71"/>
                  </a:lnTo>
                  <a:lnTo>
                    <a:pt x="76" y="69"/>
                  </a:lnTo>
                  <a:lnTo>
                    <a:pt x="65" y="68"/>
                  </a:lnTo>
                  <a:lnTo>
                    <a:pt x="55" y="67"/>
                  </a:lnTo>
                  <a:lnTo>
                    <a:pt x="46" y="67"/>
                  </a:lnTo>
                  <a:lnTo>
                    <a:pt x="38" y="66"/>
                  </a:lnTo>
                  <a:lnTo>
                    <a:pt x="32" y="66"/>
                  </a:lnTo>
                  <a:lnTo>
                    <a:pt x="33" y="62"/>
                  </a:lnTo>
                  <a:lnTo>
                    <a:pt x="34" y="57"/>
                  </a:lnTo>
                  <a:lnTo>
                    <a:pt x="35" y="53"/>
                  </a:lnTo>
                  <a:lnTo>
                    <a:pt x="36" y="49"/>
                  </a:lnTo>
                  <a:lnTo>
                    <a:pt x="41" y="49"/>
                  </a:lnTo>
                  <a:lnTo>
                    <a:pt x="45" y="49"/>
                  </a:lnTo>
                  <a:lnTo>
                    <a:pt x="50" y="49"/>
                  </a:lnTo>
                  <a:lnTo>
                    <a:pt x="55" y="50"/>
                  </a:lnTo>
                  <a:lnTo>
                    <a:pt x="60" y="50"/>
                  </a:lnTo>
                  <a:lnTo>
                    <a:pt x="66" y="49"/>
                  </a:lnTo>
                  <a:lnTo>
                    <a:pt x="71" y="49"/>
                  </a:lnTo>
                  <a:lnTo>
                    <a:pt x="76" y="48"/>
                  </a:lnTo>
                  <a:lnTo>
                    <a:pt x="72" y="45"/>
                  </a:lnTo>
                  <a:lnTo>
                    <a:pt x="66" y="43"/>
                  </a:lnTo>
                  <a:lnTo>
                    <a:pt x="60" y="42"/>
                  </a:lnTo>
                  <a:lnTo>
                    <a:pt x="54" y="42"/>
                  </a:lnTo>
                  <a:lnTo>
                    <a:pt x="49" y="41"/>
                  </a:lnTo>
                  <a:lnTo>
                    <a:pt x="45" y="39"/>
                  </a:lnTo>
                  <a:lnTo>
                    <a:pt x="42" y="35"/>
                  </a:lnTo>
                  <a:lnTo>
                    <a:pt x="42" y="30"/>
                  </a:lnTo>
                  <a:lnTo>
                    <a:pt x="46" y="29"/>
                  </a:lnTo>
                  <a:lnTo>
                    <a:pt x="50" y="28"/>
                  </a:lnTo>
                  <a:lnTo>
                    <a:pt x="54" y="27"/>
                  </a:lnTo>
                  <a:lnTo>
                    <a:pt x="58" y="26"/>
                  </a:lnTo>
                  <a:lnTo>
                    <a:pt x="59" y="25"/>
                  </a:lnTo>
                  <a:lnTo>
                    <a:pt x="60" y="23"/>
                  </a:lnTo>
                  <a:lnTo>
                    <a:pt x="60" y="22"/>
                  </a:lnTo>
                  <a:lnTo>
                    <a:pt x="61" y="21"/>
                  </a:lnTo>
                  <a:lnTo>
                    <a:pt x="57" y="20"/>
                  </a:lnTo>
                  <a:lnTo>
                    <a:pt x="52" y="18"/>
                  </a:lnTo>
                  <a:lnTo>
                    <a:pt x="48" y="17"/>
                  </a:lnTo>
                  <a:lnTo>
                    <a:pt x="44" y="16"/>
                  </a:lnTo>
                  <a:lnTo>
                    <a:pt x="44" y="12"/>
                  </a:lnTo>
                  <a:lnTo>
                    <a:pt x="45" y="8"/>
                  </a:lnTo>
                  <a:lnTo>
                    <a:pt x="45" y="5"/>
                  </a:lnTo>
                  <a:lnTo>
                    <a:pt x="45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8" y="6"/>
                  </a:lnTo>
                  <a:lnTo>
                    <a:pt x="66" y="12"/>
                  </a:lnTo>
                  <a:lnTo>
                    <a:pt x="73" y="18"/>
                  </a:lnTo>
                  <a:lnTo>
                    <a:pt x="82" y="25"/>
                  </a:lnTo>
                  <a:lnTo>
                    <a:pt x="89" y="32"/>
                  </a:lnTo>
                  <a:lnTo>
                    <a:pt x="97" y="40"/>
                  </a:lnTo>
                  <a:lnTo>
                    <a:pt x="105" y="47"/>
                  </a:lnTo>
                  <a:lnTo>
                    <a:pt x="113" y="55"/>
                  </a:lnTo>
                  <a:lnTo>
                    <a:pt x="127" y="59"/>
                  </a:lnTo>
                  <a:lnTo>
                    <a:pt x="141" y="60"/>
                  </a:lnTo>
                  <a:lnTo>
                    <a:pt x="155" y="57"/>
                  </a:lnTo>
                  <a:lnTo>
                    <a:pt x="169" y="51"/>
                  </a:lnTo>
                  <a:lnTo>
                    <a:pt x="182" y="43"/>
                  </a:lnTo>
                  <a:lnTo>
                    <a:pt x="195" y="34"/>
                  </a:lnTo>
                  <a:lnTo>
                    <a:pt x="207" y="25"/>
                  </a:lnTo>
                  <a:lnTo>
                    <a:pt x="218" y="16"/>
                  </a:lnTo>
                  <a:lnTo>
                    <a:pt x="219" y="15"/>
                  </a:lnTo>
                  <a:lnTo>
                    <a:pt x="221" y="15"/>
                  </a:lnTo>
                  <a:lnTo>
                    <a:pt x="222" y="15"/>
                  </a:lnTo>
                  <a:lnTo>
                    <a:pt x="223" y="15"/>
                  </a:lnTo>
                  <a:lnTo>
                    <a:pt x="220" y="28"/>
                  </a:lnTo>
                  <a:lnTo>
                    <a:pt x="216" y="35"/>
                  </a:lnTo>
                  <a:lnTo>
                    <a:pt x="208" y="41"/>
                  </a:lnTo>
                  <a:lnTo>
                    <a:pt x="196" y="46"/>
                  </a:lnTo>
                  <a:lnTo>
                    <a:pt x="196" y="47"/>
                  </a:lnTo>
                  <a:lnTo>
                    <a:pt x="196" y="49"/>
                  </a:lnTo>
                  <a:lnTo>
                    <a:pt x="196" y="50"/>
                  </a:lnTo>
                  <a:lnTo>
                    <a:pt x="195" y="51"/>
                  </a:lnTo>
                  <a:lnTo>
                    <a:pt x="201" y="51"/>
                  </a:lnTo>
                  <a:lnTo>
                    <a:pt x="207" y="50"/>
                  </a:lnTo>
                  <a:lnTo>
                    <a:pt x="212" y="50"/>
                  </a:lnTo>
                  <a:lnTo>
                    <a:pt x="218" y="49"/>
                  </a:lnTo>
                  <a:lnTo>
                    <a:pt x="214" y="59"/>
                  </a:lnTo>
                  <a:lnTo>
                    <a:pt x="207" y="65"/>
                  </a:lnTo>
                  <a:lnTo>
                    <a:pt x="197" y="69"/>
                  </a:lnTo>
                  <a:lnTo>
                    <a:pt x="186" y="72"/>
                  </a:lnTo>
                  <a:lnTo>
                    <a:pt x="174" y="74"/>
                  </a:lnTo>
                  <a:lnTo>
                    <a:pt x="162" y="75"/>
                  </a:lnTo>
                  <a:lnTo>
                    <a:pt x="150" y="77"/>
                  </a:lnTo>
                  <a:lnTo>
                    <a:pt x="141" y="80"/>
                  </a:lnTo>
                  <a:lnTo>
                    <a:pt x="149" y="85"/>
                  </a:lnTo>
                  <a:lnTo>
                    <a:pt x="160" y="86"/>
                  </a:lnTo>
                  <a:lnTo>
                    <a:pt x="172" y="85"/>
                  </a:lnTo>
                  <a:lnTo>
                    <a:pt x="186" y="81"/>
                  </a:lnTo>
                  <a:lnTo>
                    <a:pt x="199" y="78"/>
                  </a:lnTo>
                  <a:lnTo>
                    <a:pt x="211" y="76"/>
                  </a:lnTo>
                  <a:lnTo>
                    <a:pt x="223" y="76"/>
                  </a:lnTo>
                  <a:lnTo>
                    <a:pt x="233" y="80"/>
                  </a:lnTo>
                  <a:lnTo>
                    <a:pt x="222" y="86"/>
                  </a:lnTo>
                  <a:lnTo>
                    <a:pt x="206" y="91"/>
                  </a:lnTo>
                  <a:lnTo>
                    <a:pt x="186" y="94"/>
                  </a:lnTo>
                  <a:lnTo>
                    <a:pt x="163" y="97"/>
                  </a:lnTo>
                  <a:lnTo>
                    <a:pt x="139" y="98"/>
                  </a:lnTo>
                  <a:lnTo>
                    <a:pt x="117" y="99"/>
                  </a:lnTo>
                  <a:lnTo>
                    <a:pt x="99" y="99"/>
                  </a:lnTo>
                  <a:lnTo>
                    <a:pt x="87" y="99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Freeform 181"/>
            <p:cNvSpPr>
              <a:spLocks/>
            </p:cNvSpPr>
            <p:nvPr/>
          </p:nvSpPr>
          <p:spPr bwMode="auto">
            <a:xfrm>
              <a:off x="3048" y="3009"/>
              <a:ext cx="831" cy="720"/>
            </a:xfrm>
            <a:custGeom>
              <a:avLst/>
              <a:gdLst/>
              <a:ahLst/>
              <a:cxnLst>
                <a:cxn ang="0">
                  <a:pos x="332" y="686"/>
                </a:cxn>
                <a:cxn ang="0">
                  <a:pos x="96" y="682"/>
                </a:cxn>
                <a:cxn ang="0">
                  <a:pos x="20" y="673"/>
                </a:cxn>
                <a:cxn ang="0">
                  <a:pos x="89" y="658"/>
                </a:cxn>
                <a:cxn ang="0">
                  <a:pos x="20" y="649"/>
                </a:cxn>
                <a:cxn ang="0">
                  <a:pos x="179" y="640"/>
                </a:cxn>
                <a:cxn ang="0">
                  <a:pos x="126" y="628"/>
                </a:cxn>
                <a:cxn ang="0">
                  <a:pos x="23" y="636"/>
                </a:cxn>
                <a:cxn ang="0">
                  <a:pos x="110" y="611"/>
                </a:cxn>
                <a:cxn ang="0">
                  <a:pos x="145" y="603"/>
                </a:cxn>
                <a:cxn ang="0">
                  <a:pos x="99" y="588"/>
                </a:cxn>
                <a:cxn ang="0">
                  <a:pos x="206" y="613"/>
                </a:cxn>
                <a:cxn ang="0">
                  <a:pos x="248" y="634"/>
                </a:cxn>
                <a:cxn ang="0">
                  <a:pos x="281" y="649"/>
                </a:cxn>
                <a:cxn ang="0">
                  <a:pos x="254" y="657"/>
                </a:cxn>
                <a:cxn ang="0">
                  <a:pos x="380" y="669"/>
                </a:cxn>
                <a:cxn ang="0">
                  <a:pos x="523" y="685"/>
                </a:cxn>
                <a:cxn ang="0">
                  <a:pos x="469" y="670"/>
                </a:cxn>
                <a:cxn ang="0">
                  <a:pos x="548" y="670"/>
                </a:cxn>
                <a:cxn ang="0">
                  <a:pos x="523" y="661"/>
                </a:cxn>
                <a:cxn ang="0">
                  <a:pos x="553" y="651"/>
                </a:cxn>
                <a:cxn ang="0">
                  <a:pos x="561" y="640"/>
                </a:cxn>
                <a:cxn ang="0">
                  <a:pos x="566" y="625"/>
                </a:cxn>
                <a:cxn ang="0">
                  <a:pos x="579" y="606"/>
                </a:cxn>
                <a:cxn ang="0">
                  <a:pos x="587" y="578"/>
                </a:cxn>
                <a:cxn ang="0">
                  <a:pos x="599" y="560"/>
                </a:cxn>
                <a:cxn ang="0">
                  <a:pos x="591" y="545"/>
                </a:cxn>
                <a:cxn ang="0">
                  <a:pos x="613" y="533"/>
                </a:cxn>
                <a:cxn ang="0">
                  <a:pos x="613" y="507"/>
                </a:cxn>
                <a:cxn ang="0">
                  <a:pos x="626" y="483"/>
                </a:cxn>
                <a:cxn ang="0">
                  <a:pos x="623" y="464"/>
                </a:cxn>
                <a:cxn ang="0">
                  <a:pos x="627" y="445"/>
                </a:cxn>
                <a:cxn ang="0">
                  <a:pos x="639" y="435"/>
                </a:cxn>
                <a:cxn ang="0">
                  <a:pos x="642" y="422"/>
                </a:cxn>
                <a:cxn ang="0">
                  <a:pos x="639" y="412"/>
                </a:cxn>
                <a:cxn ang="0">
                  <a:pos x="649" y="392"/>
                </a:cxn>
                <a:cxn ang="0">
                  <a:pos x="662" y="373"/>
                </a:cxn>
                <a:cxn ang="0">
                  <a:pos x="656" y="360"/>
                </a:cxn>
                <a:cxn ang="0">
                  <a:pos x="673" y="348"/>
                </a:cxn>
                <a:cxn ang="0">
                  <a:pos x="676" y="335"/>
                </a:cxn>
                <a:cxn ang="0">
                  <a:pos x="672" y="321"/>
                </a:cxn>
                <a:cxn ang="0">
                  <a:pos x="689" y="304"/>
                </a:cxn>
                <a:cxn ang="0">
                  <a:pos x="689" y="294"/>
                </a:cxn>
                <a:cxn ang="0">
                  <a:pos x="701" y="274"/>
                </a:cxn>
                <a:cxn ang="0">
                  <a:pos x="698" y="260"/>
                </a:cxn>
                <a:cxn ang="0">
                  <a:pos x="719" y="242"/>
                </a:cxn>
                <a:cxn ang="0">
                  <a:pos x="713" y="226"/>
                </a:cxn>
                <a:cxn ang="0">
                  <a:pos x="717" y="217"/>
                </a:cxn>
                <a:cxn ang="0">
                  <a:pos x="737" y="198"/>
                </a:cxn>
                <a:cxn ang="0">
                  <a:pos x="743" y="179"/>
                </a:cxn>
                <a:cxn ang="0">
                  <a:pos x="742" y="160"/>
                </a:cxn>
                <a:cxn ang="0">
                  <a:pos x="745" y="153"/>
                </a:cxn>
                <a:cxn ang="0">
                  <a:pos x="762" y="113"/>
                </a:cxn>
                <a:cxn ang="0">
                  <a:pos x="770" y="102"/>
                </a:cxn>
                <a:cxn ang="0">
                  <a:pos x="786" y="84"/>
                </a:cxn>
                <a:cxn ang="0">
                  <a:pos x="788" y="62"/>
                </a:cxn>
                <a:cxn ang="0">
                  <a:pos x="794" y="37"/>
                </a:cxn>
                <a:cxn ang="0">
                  <a:pos x="804" y="19"/>
                </a:cxn>
                <a:cxn ang="0">
                  <a:pos x="828" y="28"/>
                </a:cxn>
                <a:cxn ang="0">
                  <a:pos x="753" y="195"/>
                </a:cxn>
                <a:cxn ang="0">
                  <a:pos x="614" y="585"/>
                </a:cxn>
                <a:cxn ang="0">
                  <a:pos x="564" y="720"/>
                </a:cxn>
              </a:cxnLst>
              <a:rect l="0" t="0" r="r" b="b"/>
              <a:pathLst>
                <a:path w="831" h="720">
                  <a:moveTo>
                    <a:pt x="561" y="720"/>
                  </a:moveTo>
                  <a:lnTo>
                    <a:pt x="536" y="715"/>
                  </a:lnTo>
                  <a:lnTo>
                    <a:pt x="509" y="709"/>
                  </a:lnTo>
                  <a:lnTo>
                    <a:pt x="484" y="704"/>
                  </a:lnTo>
                  <a:lnTo>
                    <a:pt x="459" y="700"/>
                  </a:lnTo>
                  <a:lnTo>
                    <a:pt x="433" y="697"/>
                  </a:lnTo>
                  <a:lnTo>
                    <a:pt x="408" y="693"/>
                  </a:lnTo>
                  <a:lnTo>
                    <a:pt x="383" y="691"/>
                  </a:lnTo>
                  <a:lnTo>
                    <a:pt x="357" y="688"/>
                  </a:lnTo>
                  <a:lnTo>
                    <a:pt x="332" y="686"/>
                  </a:lnTo>
                  <a:lnTo>
                    <a:pt x="307" y="684"/>
                  </a:lnTo>
                  <a:lnTo>
                    <a:pt x="281" y="683"/>
                  </a:lnTo>
                  <a:lnTo>
                    <a:pt x="256" y="682"/>
                  </a:lnTo>
                  <a:lnTo>
                    <a:pt x="231" y="681"/>
                  </a:lnTo>
                  <a:lnTo>
                    <a:pt x="204" y="680"/>
                  </a:lnTo>
                  <a:lnTo>
                    <a:pt x="179" y="680"/>
                  </a:lnTo>
                  <a:lnTo>
                    <a:pt x="154" y="680"/>
                  </a:lnTo>
                  <a:lnTo>
                    <a:pt x="134" y="681"/>
                  </a:lnTo>
                  <a:lnTo>
                    <a:pt x="115" y="681"/>
                  </a:lnTo>
                  <a:lnTo>
                    <a:pt x="96" y="682"/>
                  </a:lnTo>
                  <a:lnTo>
                    <a:pt x="78" y="682"/>
                  </a:lnTo>
                  <a:lnTo>
                    <a:pt x="58" y="683"/>
                  </a:lnTo>
                  <a:lnTo>
                    <a:pt x="39" y="684"/>
                  </a:lnTo>
                  <a:lnTo>
                    <a:pt x="20" y="684"/>
                  </a:lnTo>
                  <a:lnTo>
                    <a:pt x="0" y="685"/>
                  </a:lnTo>
                  <a:lnTo>
                    <a:pt x="1" y="683"/>
                  </a:lnTo>
                  <a:lnTo>
                    <a:pt x="1" y="680"/>
                  </a:lnTo>
                  <a:lnTo>
                    <a:pt x="1" y="677"/>
                  </a:lnTo>
                  <a:lnTo>
                    <a:pt x="2" y="675"/>
                  </a:lnTo>
                  <a:lnTo>
                    <a:pt x="20" y="673"/>
                  </a:lnTo>
                  <a:lnTo>
                    <a:pt x="37" y="671"/>
                  </a:lnTo>
                  <a:lnTo>
                    <a:pt x="55" y="670"/>
                  </a:lnTo>
                  <a:lnTo>
                    <a:pt x="72" y="669"/>
                  </a:lnTo>
                  <a:lnTo>
                    <a:pt x="90" y="667"/>
                  </a:lnTo>
                  <a:lnTo>
                    <a:pt x="108" y="665"/>
                  </a:lnTo>
                  <a:lnTo>
                    <a:pt x="125" y="663"/>
                  </a:lnTo>
                  <a:lnTo>
                    <a:pt x="143" y="660"/>
                  </a:lnTo>
                  <a:lnTo>
                    <a:pt x="124" y="659"/>
                  </a:lnTo>
                  <a:lnTo>
                    <a:pt x="107" y="659"/>
                  </a:lnTo>
                  <a:lnTo>
                    <a:pt x="89" y="658"/>
                  </a:lnTo>
                  <a:lnTo>
                    <a:pt x="72" y="658"/>
                  </a:lnTo>
                  <a:lnTo>
                    <a:pt x="55" y="659"/>
                  </a:lnTo>
                  <a:lnTo>
                    <a:pt x="39" y="660"/>
                  </a:lnTo>
                  <a:lnTo>
                    <a:pt x="22" y="661"/>
                  </a:lnTo>
                  <a:lnTo>
                    <a:pt x="5" y="663"/>
                  </a:lnTo>
                  <a:lnTo>
                    <a:pt x="5" y="660"/>
                  </a:lnTo>
                  <a:lnTo>
                    <a:pt x="6" y="657"/>
                  </a:lnTo>
                  <a:lnTo>
                    <a:pt x="6" y="654"/>
                  </a:lnTo>
                  <a:lnTo>
                    <a:pt x="7" y="652"/>
                  </a:lnTo>
                  <a:lnTo>
                    <a:pt x="20" y="649"/>
                  </a:lnTo>
                  <a:lnTo>
                    <a:pt x="33" y="647"/>
                  </a:lnTo>
                  <a:lnTo>
                    <a:pt x="46" y="645"/>
                  </a:lnTo>
                  <a:lnTo>
                    <a:pt x="59" y="643"/>
                  </a:lnTo>
                  <a:lnTo>
                    <a:pt x="72" y="641"/>
                  </a:lnTo>
                  <a:lnTo>
                    <a:pt x="86" y="640"/>
                  </a:lnTo>
                  <a:lnTo>
                    <a:pt x="100" y="639"/>
                  </a:lnTo>
                  <a:lnTo>
                    <a:pt x="114" y="638"/>
                  </a:lnTo>
                  <a:lnTo>
                    <a:pt x="141" y="639"/>
                  </a:lnTo>
                  <a:lnTo>
                    <a:pt x="163" y="639"/>
                  </a:lnTo>
                  <a:lnTo>
                    <a:pt x="179" y="640"/>
                  </a:lnTo>
                  <a:lnTo>
                    <a:pt x="191" y="641"/>
                  </a:lnTo>
                  <a:lnTo>
                    <a:pt x="199" y="641"/>
                  </a:lnTo>
                  <a:lnTo>
                    <a:pt x="204" y="641"/>
                  </a:lnTo>
                  <a:lnTo>
                    <a:pt x="208" y="641"/>
                  </a:lnTo>
                  <a:lnTo>
                    <a:pt x="211" y="641"/>
                  </a:lnTo>
                  <a:lnTo>
                    <a:pt x="193" y="638"/>
                  </a:lnTo>
                  <a:lnTo>
                    <a:pt x="175" y="635"/>
                  </a:lnTo>
                  <a:lnTo>
                    <a:pt x="159" y="632"/>
                  </a:lnTo>
                  <a:lnTo>
                    <a:pt x="142" y="630"/>
                  </a:lnTo>
                  <a:lnTo>
                    <a:pt x="126" y="628"/>
                  </a:lnTo>
                  <a:lnTo>
                    <a:pt x="110" y="627"/>
                  </a:lnTo>
                  <a:lnTo>
                    <a:pt x="93" y="626"/>
                  </a:lnTo>
                  <a:lnTo>
                    <a:pt x="75" y="626"/>
                  </a:lnTo>
                  <a:lnTo>
                    <a:pt x="59" y="629"/>
                  </a:lnTo>
                  <a:lnTo>
                    <a:pt x="47" y="631"/>
                  </a:lnTo>
                  <a:lnTo>
                    <a:pt x="38" y="634"/>
                  </a:lnTo>
                  <a:lnTo>
                    <a:pt x="32" y="635"/>
                  </a:lnTo>
                  <a:lnTo>
                    <a:pt x="27" y="636"/>
                  </a:lnTo>
                  <a:lnTo>
                    <a:pt x="25" y="636"/>
                  </a:lnTo>
                  <a:lnTo>
                    <a:pt x="23" y="636"/>
                  </a:lnTo>
                  <a:lnTo>
                    <a:pt x="21" y="636"/>
                  </a:lnTo>
                  <a:lnTo>
                    <a:pt x="27" y="628"/>
                  </a:lnTo>
                  <a:lnTo>
                    <a:pt x="34" y="622"/>
                  </a:lnTo>
                  <a:lnTo>
                    <a:pt x="43" y="618"/>
                  </a:lnTo>
                  <a:lnTo>
                    <a:pt x="52" y="615"/>
                  </a:lnTo>
                  <a:lnTo>
                    <a:pt x="62" y="613"/>
                  </a:lnTo>
                  <a:lnTo>
                    <a:pt x="74" y="612"/>
                  </a:lnTo>
                  <a:lnTo>
                    <a:pt x="86" y="611"/>
                  </a:lnTo>
                  <a:lnTo>
                    <a:pt x="98" y="611"/>
                  </a:lnTo>
                  <a:lnTo>
                    <a:pt x="110" y="611"/>
                  </a:lnTo>
                  <a:lnTo>
                    <a:pt x="122" y="612"/>
                  </a:lnTo>
                  <a:lnTo>
                    <a:pt x="134" y="612"/>
                  </a:lnTo>
                  <a:lnTo>
                    <a:pt x="146" y="613"/>
                  </a:lnTo>
                  <a:lnTo>
                    <a:pt x="158" y="613"/>
                  </a:lnTo>
                  <a:lnTo>
                    <a:pt x="168" y="613"/>
                  </a:lnTo>
                  <a:lnTo>
                    <a:pt x="177" y="612"/>
                  </a:lnTo>
                  <a:lnTo>
                    <a:pt x="185" y="610"/>
                  </a:lnTo>
                  <a:lnTo>
                    <a:pt x="171" y="607"/>
                  </a:lnTo>
                  <a:lnTo>
                    <a:pt x="158" y="605"/>
                  </a:lnTo>
                  <a:lnTo>
                    <a:pt x="145" y="603"/>
                  </a:lnTo>
                  <a:lnTo>
                    <a:pt x="133" y="601"/>
                  </a:lnTo>
                  <a:lnTo>
                    <a:pt x="121" y="600"/>
                  </a:lnTo>
                  <a:lnTo>
                    <a:pt x="109" y="599"/>
                  </a:lnTo>
                  <a:lnTo>
                    <a:pt x="97" y="599"/>
                  </a:lnTo>
                  <a:lnTo>
                    <a:pt x="85" y="599"/>
                  </a:lnTo>
                  <a:lnTo>
                    <a:pt x="85" y="598"/>
                  </a:lnTo>
                  <a:lnTo>
                    <a:pt x="85" y="596"/>
                  </a:lnTo>
                  <a:lnTo>
                    <a:pt x="85" y="595"/>
                  </a:lnTo>
                  <a:lnTo>
                    <a:pt x="86" y="594"/>
                  </a:lnTo>
                  <a:lnTo>
                    <a:pt x="99" y="588"/>
                  </a:lnTo>
                  <a:lnTo>
                    <a:pt x="114" y="585"/>
                  </a:lnTo>
                  <a:lnTo>
                    <a:pt x="130" y="584"/>
                  </a:lnTo>
                  <a:lnTo>
                    <a:pt x="147" y="584"/>
                  </a:lnTo>
                  <a:lnTo>
                    <a:pt x="165" y="587"/>
                  </a:lnTo>
                  <a:lnTo>
                    <a:pt x="182" y="593"/>
                  </a:lnTo>
                  <a:lnTo>
                    <a:pt x="196" y="600"/>
                  </a:lnTo>
                  <a:lnTo>
                    <a:pt x="208" y="610"/>
                  </a:lnTo>
                  <a:lnTo>
                    <a:pt x="207" y="611"/>
                  </a:lnTo>
                  <a:lnTo>
                    <a:pt x="207" y="612"/>
                  </a:lnTo>
                  <a:lnTo>
                    <a:pt x="206" y="613"/>
                  </a:lnTo>
                  <a:lnTo>
                    <a:pt x="205" y="614"/>
                  </a:lnTo>
                  <a:lnTo>
                    <a:pt x="209" y="617"/>
                  </a:lnTo>
                  <a:lnTo>
                    <a:pt x="214" y="619"/>
                  </a:lnTo>
                  <a:lnTo>
                    <a:pt x="219" y="620"/>
                  </a:lnTo>
                  <a:lnTo>
                    <a:pt x="225" y="622"/>
                  </a:lnTo>
                  <a:lnTo>
                    <a:pt x="231" y="623"/>
                  </a:lnTo>
                  <a:lnTo>
                    <a:pt x="237" y="625"/>
                  </a:lnTo>
                  <a:lnTo>
                    <a:pt x="243" y="627"/>
                  </a:lnTo>
                  <a:lnTo>
                    <a:pt x="249" y="631"/>
                  </a:lnTo>
                  <a:lnTo>
                    <a:pt x="248" y="634"/>
                  </a:lnTo>
                  <a:lnTo>
                    <a:pt x="247" y="635"/>
                  </a:lnTo>
                  <a:lnTo>
                    <a:pt x="245" y="635"/>
                  </a:lnTo>
                  <a:lnTo>
                    <a:pt x="241" y="636"/>
                  </a:lnTo>
                  <a:lnTo>
                    <a:pt x="248" y="638"/>
                  </a:lnTo>
                  <a:lnTo>
                    <a:pt x="254" y="640"/>
                  </a:lnTo>
                  <a:lnTo>
                    <a:pt x="260" y="642"/>
                  </a:lnTo>
                  <a:lnTo>
                    <a:pt x="265" y="643"/>
                  </a:lnTo>
                  <a:lnTo>
                    <a:pt x="271" y="645"/>
                  </a:lnTo>
                  <a:lnTo>
                    <a:pt x="276" y="647"/>
                  </a:lnTo>
                  <a:lnTo>
                    <a:pt x="281" y="649"/>
                  </a:lnTo>
                  <a:lnTo>
                    <a:pt x="287" y="651"/>
                  </a:lnTo>
                  <a:lnTo>
                    <a:pt x="285" y="651"/>
                  </a:lnTo>
                  <a:lnTo>
                    <a:pt x="281" y="652"/>
                  </a:lnTo>
                  <a:lnTo>
                    <a:pt x="276" y="652"/>
                  </a:lnTo>
                  <a:lnTo>
                    <a:pt x="270" y="652"/>
                  </a:lnTo>
                  <a:lnTo>
                    <a:pt x="264" y="652"/>
                  </a:lnTo>
                  <a:lnTo>
                    <a:pt x="258" y="653"/>
                  </a:lnTo>
                  <a:lnTo>
                    <a:pt x="253" y="653"/>
                  </a:lnTo>
                  <a:lnTo>
                    <a:pt x="249" y="654"/>
                  </a:lnTo>
                  <a:lnTo>
                    <a:pt x="254" y="657"/>
                  </a:lnTo>
                  <a:lnTo>
                    <a:pt x="263" y="660"/>
                  </a:lnTo>
                  <a:lnTo>
                    <a:pt x="275" y="662"/>
                  </a:lnTo>
                  <a:lnTo>
                    <a:pt x="287" y="663"/>
                  </a:lnTo>
                  <a:lnTo>
                    <a:pt x="302" y="663"/>
                  </a:lnTo>
                  <a:lnTo>
                    <a:pt x="315" y="664"/>
                  </a:lnTo>
                  <a:lnTo>
                    <a:pt x="326" y="664"/>
                  </a:lnTo>
                  <a:lnTo>
                    <a:pt x="335" y="664"/>
                  </a:lnTo>
                  <a:lnTo>
                    <a:pt x="350" y="666"/>
                  </a:lnTo>
                  <a:lnTo>
                    <a:pt x="364" y="668"/>
                  </a:lnTo>
                  <a:lnTo>
                    <a:pt x="380" y="669"/>
                  </a:lnTo>
                  <a:lnTo>
                    <a:pt x="395" y="669"/>
                  </a:lnTo>
                  <a:lnTo>
                    <a:pt x="409" y="670"/>
                  </a:lnTo>
                  <a:lnTo>
                    <a:pt x="424" y="672"/>
                  </a:lnTo>
                  <a:lnTo>
                    <a:pt x="438" y="675"/>
                  </a:lnTo>
                  <a:lnTo>
                    <a:pt x="454" y="679"/>
                  </a:lnTo>
                  <a:lnTo>
                    <a:pt x="477" y="681"/>
                  </a:lnTo>
                  <a:lnTo>
                    <a:pt x="495" y="683"/>
                  </a:lnTo>
                  <a:lnTo>
                    <a:pt x="508" y="684"/>
                  </a:lnTo>
                  <a:lnTo>
                    <a:pt x="517" y="685"/>
                  </a:lnTo>
                  <a:lnTo>
                    <a:pt x="523" y="685"/>
                  </a:lnTo>
                  <a:lnTo>
                    <a:pt x="528" y="685"/>
                  </a:lnTo>
                  <a:lnTo>
                    <a:pt x="531" y="685"/>
                  </a:lnTo>
                  <a:lnTo>
                    <a:pt x="534" y="685"/>
                  </a:lnTo>
                  <a:lnTo>
                    <a:pt x="530" y="684"/>
                  </a:lnTo>
                  <a:lnTo>
                    <a:pt x="521" y="682"/>
                  </a:lnTo>
                  <a:lnTo>
                    <a:pt x="510" y="680"/>
                  </a:lnTo>
                  <a:lnTo>
                    <a:pt x="498" y="677"/>
                  </a:lnTo>
                  <a:lnTo>
                    <a:pt x="487" y="674"/>
                  </a:lnTo>
                  <a:lnTo>
                    <a:pt x="477" y="672"/>
                  </a:lnTo>
                  <a:lnTo>
                    <a:pt x="469" y="670"/>
                  </a:lnTo>
                  <a:lnTo>
                    <a:pt x="466" y="669"/>
                  </a:lnTo>
                  <a:lnTo>
                    <a:pt x="475" y="667"/>
                  </a:lnTo>
                  <a:lnTo>
                    <a:pt x="485" y="666"/>
                  </a:lnTo>
                  <a:lnTo>
                    <a:pt x="494" y="666"/>
                  </a:lnTo>
                  <a:lnTo>
                    <a:pt x="503" y="666"/>
                  </a:lnTo>
                  <a:lnTo>
                    <a:pt x="513" y="667"/>
                  </a:lnTo>
                  <a:lnTo>
                    <a:pt x="524" y="669"/>
                  </a:lnTo>
                  <a:lnTo>
                    <a:pt x="535" y="670"/>
                  </a:lnTo>
                  <a:lnTo>
                    <a:pt x="547" y="671"/>
                  </a:lnTo>
                  <a:lnTo>
                    <a:pt x="548" y="670"/>
                  </a:lnTo>
                  <a:lnTo>
                    <a:pt x="549" y="669"/>
                  </a:lnTo>
                  <a:lnTo>
                    <a:pt x="550" y="668"/>
                  </a:lnTo>
                  <a:lnTo>
                    <a:pt x="551" y="668"/>
                  </a:lnTo>
                  <a:lnTo>
                    <a:pt x="548" y="666"/>
                  </a:lnTo>
                  <a:lnTo>
                    <a:pt x="545" y="664"/>
                  </a:lnTo>
                  <a:lnTo>
                    <a:pt x="540" y="663"/>
                  </a:lnTo>
                  <a:lnTo>
                    <a:pt x="536" y="662"/>
                  </a:lnTo>
                  <a:lnTo>
                    <a:pt x="532" y="661"/>
                  </a:lnTo>
                  <a:lnTo>
                    <a:pt x="527" y="661"/>
                  </a:lnTo>
                  <a:lnTo>
                    <a:pt x="523" y="661"/>
                  </a:lnTo>
                  <a:lnTo>
                    <a:pt x="520" y="661"/>
                  </a:lnTo>
                  <a:lnTo>
                    <a:pt x="520" y="660"/>
                  </a:lnTo>
                  <a:lnTo>
                    <a:pt x="520" y="658"/>
                  </a:lnTo>
                  <a:lnTo>
                    <a:pt x="520" y="657"/>
                  </a:lnTo>
                  <a:lnTo>
                    <a:pt x="521" y="656"/>
                  </a:lnTo>
                  <a:lnTo>
                    <a:pt x="526" y="655"/>
                  </a:lnTo>
                  <a:lnTo>
                    <a:pt x="532" y="655"/>
                  </a:lnTo>
                  <a:lnTo>
                    <a:pt x="539" y="654"/>
                  </a:lnTo>
                  <a:lnTo>
                    <a:pt x="546" y="653"/>
                  </a:lnTo>
                  <a:lnTo>
                    <a:pt x="553" y="651"/>
                  </a:lnTo>
                  <a:lnTo>
                    <a:pt x="559" y="649"/>
                  </a:lnTo>
                  <a:lnTo>
                    <a:pt x="564" y="647"/>
                  </a:lnTo>
                  <a:lnTo>
                    <a:pt x="566" y="643"/>
                  </a:lnTo>
                  <a:lnTo>
                    <a:pt x="565" y="643"/>
                  </a:lnTo>
                  <a:lnTo>
                    <a:pt x="563" y="643"/>
                  </a:lnTo>
                  <a:lnTo>
                    <a:pt x="562" y="643"/>
                  </a:lnTo>
                  <a:lnTo>
                    <a:pt x="560" y="643"/>
                  </a:lnTo>
                  <a:lnTo>
                    <a:pt x="561" y="642"/>
                  </a:lnTo>
                  <a:lnTo>
                    <a:pt x="561" y="641"/>
                  </a:lnTo>
                  <a:lnTo>
                    <a:pt x="561" y="640"/>
                  </a:lnTo>
                  <a:lnTo>
                    <a:pt x="561" y="639"/>
                  </a:lnTo>
                  <a:lnTo>
                    <a:pt x="566" y="638"/>
                  </a:lnTo>
                  <a:lnTo>
                    <a:pt x="571" y="637"/>
                  </a:lnTo>
                  <a:lnTo>
                    <a:pt x="576" y="637"/>
                  </a:lnTo>
                  <a:lnTo>
                    <a:pt x="581" y="636"/>
                  </a:lnTo>
                  <a:lnTo>
                    <a:pt x="580" y="629"/>
                  </a:lnTo>
                  <a:lnTo>
                    <a:pt x="576" y="627"/>
                  </a:lnTo>
                  <a:lnTo>
                    <a:pt x="571" y="627"/>
                  </a:lnTo>
                  <a:lnTo>
                    <a:pt x="566" y="627"/>
                  </a:lnTo>
                  <a:lnTo>
                    <a:pt x="566" y="625"/>
                  </a:lnTo>
                  <a:lnTo>
                    <a:pt x="567" y="622"/>
                  </a:lnTo>
                  <a:lnTo>
                    <a:pt x="567" y="619"/>
                  </a:lnTo>
                  <a:lnTo>
                    <a:pt x="568" y="617"/>
                  </a:lnTo>
                  <a:lnTo>
                    <a:pt x="578" y="615"/>
                  </a:lnTo>
                  <a:lnTo>
                    <a:pt x="583" y="613"/>
                  </a:lnTo>
                  <a:lnTo>
                    <a:pt x="585" y="612"/>
                  </a:lnTo>
                  <a:lnTo>
                    <a:pt x="586" y="611"/>
                  </a:lnTo>
                  <a:lnTo>
                    <a:pt x="584" y="609"/>
                  </a:lnTo>
                  <a:lnTo>
                    <a:pt x="582" y="607"/>
                  </a:lnTo>
                  <a:lnTo>
                    <a:pt x="579" y="606"/>
                  </a:lnTo>
                  <a:lnTo>
                    <a:pt x="574" y="605"/>
                  </a:lnTo>
                  <a:lnTo>
                    <a:pt x="574" y="595"/>
                  </a:lnTo>
                  <a:lnTo>
                    <a:pt x="576" y="589"/>
                  </a:lnTo>
                  <a:lnTo>
                    <a:pt x="580" y="587"/>
                  </a:lnTo>
                  <a:lnTo>
                    <a:pt x="588" y="585"/>
                  </a:lnTo>
                  <a:lnTo>
                    <a:pt x="588" y="583"/>
                  </a:lnTo>
                  <a:lnTo>
                    <a:pt x="588" y="582"/>
                  </a:lnTo>
                  <a:lnTo>
                    <a:pt x="588" y="580"/>
                  </a:lnTo>
                  <a:lnTo>
                    <a:pt x="588" y="579"/>
                  </a:lnTo>
                  <a:lnTo>
                    <a:pt x="587" y="578"/>
                  </a:lnTo>
                  <a:lnTo>
                    <a:pt x="585" y="578"/>
                  </a:lnTo>
                  <a:lnTo>
                    <a:pt x="584" y="578"/>
                  </a:lnTo>
                  <a:lnTo>
                    <a:pt x="582" y="577"/>
                  </a:lnTo>
                  <a:lnTo>
                    <a:pt x="582" y="572"/>
                  </a:lnTo>
                  <a:lnTo>
                    <a:pt x="583" y="568"/>
                  </a:lnTo>
                  <a:lnTo>
                    <a:pt x="585" y="564"/>
                  </a:lnTo>
                  <a:lnTo>
                    <a:pt x="586" y="561"/>
                  </a:lnTo>
                  <a:lnTo>
                    <a:pt x="590" y="561"/>
                  </a:lnTo>
                  <a:lnTo>
                    <a:pt x="595" y="560"/>
                  </a:lnTo>
                  <a:lnTo>
                    <a:pt x="599" y="560"/>
                  </a:lnTo>
                  <a:lnTo>
                    <a:pt x="604" y="560"/>
                  </a:lnTo>
                  <a:lnTo>
                    <a:pt x="603" y="559"/>
                  </a:lnTo>
                  <a:lnTo>
                    <a:pt x="603" y="558"/>
                  </a:lnTo>
                  <a:lnTo>
                    <a:pt x="603" y="557"/>
                  </a:lnTo>
                  <a:lnTo>
                    <a:pt x="603" y="555"/>
                  </a:lnTo>
                  <a:lnTo>
                    <a:pt x="598" y="554"/>
                  </a:lnTo>
                  <a:lnTo>
                    <a:pt x="595" y="552"/>
                  </a:lnTo>
                  <a:lnTo>
                    <a:pt x="592" y="551"/>
                  </a:lnTo>
                  <a:lnTo>
                    <a:pt x="590" y="550"/>
                  </a:lnTo>
                  <a:lnTo>
                    <a:pt x="591" y="545"/>
                  </a:lnTo>
                  <a:lnTo>
                    <a:pt x="591" y="542"/>
                  </a:lnTo>
                  <a:lnTo>
                    <a:pt x="592" y="539"/>
                  </a:lnTo>
                  <a:lnTo>
                    <a:pt x="594" y="537"/>
                  </a:lnTo>
                  <a:lnTo>
                    <a:pt x="598" y="537"/>
                  </a:lnTo>
                  <a:lnTo>
                    <a:pt x="603" y="537"/>
                  </a:lnTo>
                  <a:lnTo>
                    <a:pt x="607" y="537"/>
                  </a:lnTo>
                  <a:lnTo>
                    <a:pt x="611" y="536"/>
                  </a:lnTo>
                  <a:lnTo>
                    <a:pt x="612" y="535"/>
                  </a:lnTo>
                  <a:lnTo>
                    <a:pt x="612" y="534"/>
                  </a:lnTo>
                  <a:lnTo>
                    <a:pt x="613" y="533"/>
                  </a:lnTo>
                  <a:lnTo>
                    <a:pt x="614" y="533"/>
                  </a:lnTo>
                  <a:lnTo>
                    <a:pt x="613" y="531"/>
                  </a:lnTo>
                  <a:lnTo>
                    <a:pt x="611" y="530"/>
                  </a:lnTo>
                  <a:lnTo>
                    <a:pt x="607" y="529"/>
                  </a:lnTo>
                  <a:lnTo>
                    <a:pt x="601" y="527"/>
                  </a:lnTo>
                  <a:lnTo>
                    <a:pt x="599" y="523"/>
                  </a:lnTo>
                  <a:lnTo>
                    <a:pt x="601" y="520"/>
                  </a:lnTo>
                  <a:lnTo>
                    <a:pt x="601" y="517"/>
                  </a:lnTo>
                  <a:lnTo>
                    <a:pt x="603" y="511"/>
                  </a:lnTo>
                  <a:lnTo>
                    <a:pt x="613" y="507"/>
                  </a:lnTo>
                  <a:lnTo>
                    <a:pt x="619" y="505"/>
                  </a:lnTo>
                  <a:lnTo>
                    <a:pt x="622" y="504"/>
                  </a:lnTo>
                  <a:lnTo>
                    <a:pt x="623" y="503"/>
                  </a:lnTo>
                  <a:lnTo>
                    <a:pt x="619" y="502"/>
                  </a:lnTo>
                  <a:lnTo>
                    <a:pt x="616" y="501"/>
                  </a:lnTo>
                  <a:lnTo>
                    <a:pt x="613" y="500"/>
                  </a:lnTo>
                  <a:lnTo>
                    <a:pt x="609" y="499"/>
                  </a:lnTo>
                  <a:lnTo>
                    <a:pt x="614" y="489"/>
                  </a:lnTo>
                  <a:lnTo>
                    <a:pt x="621" y="485"/>
                  </a:lnTo>
                  <a:lnTo>
                    <a:pt x="626" y="483"/>
                  </a:lnTo>
                  <a:lnTo>
                    <a:pt x="627" y="475"/>
                  </a:lnTo>
                  <a:lnTo>
                    <a:pt x="625" y="475"/>
                  </a:lnTo>
                  <a:lnTo>
                    <a:pt x="623" y="475"/>
                  </a:lnTo>
                  <a:lnTo>
                    <a:pt x="620" y="475"/>
                  </a:lnTo>
                  <a:lnTo>
                    <a:pt x="618" y="475"/>
                  </a:lnTo>
                  <a:lnTo>
                    <a:pt x="619" y="472"/>
                  </a:lnTo>
                  <a:lnTo>
                    <a:pt x="619" y="469"/>
                  </a:lnTo>
                  <a:lnTo>
                    <a:pt x="619" y="467"/>
                  </a:lnTo>
                  <a:lnTo>
                    <a:pt x="619" y="464"/>
                  </a:lnTo>
                  <a:lnTo>
                    <a:pt x="623" y="464"/>
                  </a:lnTo>
                  <a:lnTo>
                    <a:pt x="627" y="462"/>
                  </a:lnTo>
                  <a:lnTo>
                    <a:pt x="631" y="461"/>
                  </a:lnTo>
                  <a:lnTo>
                    <a:pt x="634" y="458"/>
                  </a:lnTo>
                  <a:lnTo>
                    <a:pt x="633" y="457"/>
                  </a:lnTo>
                  <a:lnTo>
                    <a:pt x="632" y="456"/>
                  </a:lnTo>
                  <a:lnTo>
                    <a:pt x="630" y="455"/>
                  </a:lnTo>
                  <a:lnTo>
                    <a:pt x="627" y="454"/>
                  </a:lnTo>
                  <a:lnTo>
                    <a:pt x="627" y="451"/>
                  </a:lnTo>
                  <a:lnTo>
                    <a:pt x="627" y="448"/>
                  </a:lnTo>
                  <a:lnTo>
                    <a:pt x="627" y="445"/>
                  </a:lnTo>
                  <a:lnTo>
                    <a:pt x="627" y="443"/>
                  </a:lnTo>
                  <a:lnTo>
                    <a:pt x="631" y="442"/>
                  </a:lnTo>
                  <a:lnTo>
                    <a:pt x="635" y="442"/>
                  </a:lnTo>
                  <a:lnTo>
                    <a:pt x="638" y="441"/>
                  </a:lnTo>
                  <a:lnTo>
                    <a:pt x="642" y="441"/>
                  </a:lnTo>
                  <a:lnTo>
                    <a:pt x="642" y="439"/>
                  </a:lnTo>
                  <a:lnTo>
                    <a:pt x="642" y="438"/>
                  </a:lnTo>
                  <a:lnTo>
                    <a:pt x="641" y="436"/>
                  </a:lnTo>
                  <a:lnTo>
                    <a:pt x="641" y="435"/>
                  </a:lnTo>
                  <a:lnTo>
                    <a:pt x="639" y="435"/>
                  </a:lnTo>
                  <a:lnTo>
                    <a:pt x="637" y="434"/>
                  </a:lnTo>
                  <a:lnTo>
                    <a:pt x="635" y="434"/>
                  </a:lnTo>
                  <a:lnTo>
                    <a:pt x="633" y="433"/>
                  </a:lnTo>
                  <a:lnTo>
                    <a:pt x="633" y="431"/>
                  </a:lnTo>
                  <a:lnTo>
                    <a:pt x="633" y="428"/>
                  </a:lnTo>
                  <a:lnTo>
                    <a:pt x="633" y="426"/>
                  </a:lnTo>
                  <a:lnTo>
                    <a:pt x="633" y="424"/>
                  </a:lnTo>
                  <a:lnTo>
                    <a:pt x="636" y="423"/>
                  </a:lnTo>
                  <a:lnTo>
                    <a:pt x="639" y="422"/>
                  </a:lnTo>
                  <a:lnTo>
                    <a:pt x="642" y="422"/>
                  </a:lnTo>
                  <a:lnTo>
                    <a:pt x="646" y="421"/>
                  </a:lnTo>
                  <a:lnTo>
                    <a:pt x="646" y="420"/>
                  </a:lnTo>
                  <a:lnTo>
                    <a:pt x="646" y="418"/>
                  </a:lnTo>
                  <a:lnTo>
                    <a:pt x="646" y="417"/>
                  </a:lnTo>
                  <a:lnTo>
                    <a:pt x="646" y="416"/>
                  </a:lnTo>
                  <a:lnTo>
                    <a:pt x="644" y="415"/>
                  </a:lnTo>
                  <a:lnTo>
                    <a:pt x="642" y="415"/>
                  </a:lnTo>
                  <a:lnTo>
                    <a:pt x="641" y="415"/>
                  </a:lnTo>
                  <a:lnTo>
                    <a:pt x="639" y="414"/>
                  </a:lnTo>
                  <a:lnTo>
                    <a:pt x="639" y="412"/>
                  </a:lnTo>
                  <a:lnTo>
                    <a:pt x="640" y="409"/>
                  </a:lnTo>
                  <a:lnTo>
                    <a:pt x="640" y="406"/>
                  </a:lnTo>
                  <a:lnTo>
                    <a:pt x="640" y="404"/>
                  </a:lnTo>
                  <a:lnTo>
                    <a:pt x="644" y="403"/>
                  </a:lnTo>
                  <a:lnTo>
                    <a:pt x="648" y="402"/>
                  </a:lnTo>
                  <a:lnTo>
                    <a:pt x="651" y="402"/>
                  </a:lnTo>
                  <a:lnTo>
                    <a:pt x="655" y="400"/>
                  </a:lnTo>
                  <a:lnTo>
                    <a:pt x="654" y="395"/>
                  </a:lnTo>
                  <a:lnTo>
                    <a:pt x="652" y="392"/>
                  </a:lnTo>
                  <a:lnTo>
                    <a:pt x="649" y="392"/>
                  </a:lnTo>
                  <a:lnTo>
                    <a:pt x="647" y="391"/>
                  </a:lnTo>
                  <a:lnTo>
                    <a:pt x="648" y="385"/>
                  </a:lnTo>
                  <a:lnTo>
                    <a:pt x="648" y="381"/>
                  </a:lnTo>
                  <a:lnTo>
                    <a:pt x="649" y="378"/>
                  </a:lnTo>
                  <a:lnTo>
                    <a:pt x="650" y="376"/>
                  </a:lnTo>
                  <a:lnTo>
                    <a:pt x="653" y="375"/>
                  </a:lnTo>
                  <a:lnTo>
                    <a:pt x="656" y="375"/>
                  </a:lnTo>
                  <a:lnTo>
                    <a:pt x="659" y="374"/>
                  </a:lnTo>
                  <a:lnTo>
                    <a:pt x="662" y="374"/>
                  </a:lnTo>
                  <a:lnTo>
                    <a:pt x="662" y="373"/>
                  </a:lnTo>
                  <a:lnTo>
                    <a:pt x="662" y="371"/>
                  </a:lnTo>
                  <a:lnTo>
                    <a:pt x="662" y="370"/>
                  </a:lnTo>
                  <a:lnTo>
                    <a:pt x="662" y="369"/>
                  </a:lnTo>
                  <a:lnTo>
                    <a:pt x="661" y="368"/>
                  </a:lnTo>
                  <a:lnTo>
                    <a:pt x="659" y="368"/>
                  </a:lnTo>
                  <a:lnTo>
                    <a:pt x="658" y="367"/>
                  </a:lnTo>
                  <a:lnTo>
                    <a:pt x="656" y="367"/>
                  </a:lnTo>
                  <a:lnTo>
                    <a:pt x="656" y="365"/>
                  </a:lnTo>
                  <a:lnTo>
                    <a:pt x="656" y="362"/>
                  </a:lnTo>
                  <a:lnTo>
                    <a:pt x="656" y="360"/>
                  </a:lnTo>
                  <a:lnTo>
                    <a:pt x="656" y="358"/>
                  </a:lnTo>
                  <a:lnTo>
                    <a:pt x="661" y="357"/>
                  </a:lnTo>
                  <a:lnTo>
                    <a:pt x="666" y="356"/>
                  </a:lnTo>
                  <a:lnTo>
                    <a:pt x="670" y="355"/>
                  </a:lnTo>
                  <a:lnTo>
                    <a:pt x="676" y="354"/>
                  </a:lnTo>
                  <a:lnTo>
                    <a:pt x="677" y="353"/>
                  </a:lnTo>
                  <a:lnTo>
                    <a:pt x="677" y="351"/>
                  </a:lnTo>
                  <a:lnTo>
                    <a:pt x="677" y="350"/>
                  </a:lnTo>
                  <a:lnTo>
                    <a:pt x="678" y="349"/>
                  </a:lnTo>
                  <a:lnTo>
                    <a:pt x="673" y="348"/>
                  </a:lnTo>
                  <a:lnTo>
                    <a:pt x="670" y="348"/>
                  </a:lnTo>
                  <a:lnTo>
                    <a:pt x="667" y="348"/>
                  </a:lnTo>
                  <a:lnTo>
                    <a:pt x="663" y="347"/>
                  </a:lnTo>
                  <a:lnTo>
                    <a:pt x="662" y="344"/>
                  </a:lnTo>
                  <a:lnTo>
                    <a:pt x="663" y="342"/>
                  </a:lnTo>
                  <a:lnTo>
                    <a:pt x="663" y="340"/>
                  </a:lnTo>
                  <a:lnTo>
                    <a:pt x="665" y="336"/>
                  </a:lnTo>
                  <a:lnTo>
                    <a:pt x="669" y="335"/>
                  </a:lnTo>
                  <a:lnTo>
                    <a:pt x="672" y="335"/>
                  </a:lnTo>
                  <a:lnTo>
                    <a:pt x="676" y="335"/>
                  </a:lnTo>
                  <a:lnTo>
                    <a:pt x="680" y="334"/>
                  </a:lnTo>
                  <a:lnTo>
                    <a:pt x="679" y="333"/>
                  </a:lnTo>
                  <a:lnTo>
                    <a:pt x="679" y="331"/>
                  </a:lnTo>
                  <a:lnTo>
                    <a:pt x="679" y="330"/>
                  </a:lnTo>
                  <a:lnTo>
                    <a:pt x="679" y="329"/>
                  </a:lnTo>
                  <a:lnTo>
                    <a:pt x="678" y="328"/>
                  </a:lnTo>
                  <a:lnTo>
                    <a:pt x="676" y="328"/>
                  </a:lnTo>
                  <a:lnTo>
                    <a:pt x="674" y="327"/>
                  </a:lnTo>
                  <a:lnTo>
                    <a:pt x="672" y="327"/>
                  </a:lnTo>
                  <a:lnTo>
                    <a:pt x="672" y="321"/>
                  </a:lnTo>
                  <a:lnTo>
                    <a:pt x="672" y="317"/>
                  </a:lnTo>
                  <a:lnTo>
                    <a:pt x="673" y="314"/>
                  </a:lnTo>
                  <a:lnTo>
                    <a:pt x="674" y="311"/>
                  </a:lnTo>
                  <a:lnTo>
                    <a:pt x="678" y="310"/>
                  </a:lnTo>
                  <a:lnTo>
                    <a:pt x="682" y="310"/>
                  </a:lnTo>
                  <a:lnTo>
                    <a:pt x="685" y="309"/>
                  </a:lnTo>
                  <a:lnTo>
                    <a:pt x="688" y="309"/>
                  </a:lnTo>
                  <a:lnTo>
                    <a:pt x="689" y="307"/>
                  </a:lnTo>
                  <a:lnTo>
                    <a:pt x="689" y="306"/>
                  </a:lnTo>
                  <a:lnTo>
                    <a:pt x="689" y="304"/>
                  </a:lnTo>
                  <a:lnTo>
                    <a:pt x="689" y="302"/>
                  </a:lnTo>
                  <a:lnTo>
                    <a:pt x="688" y="301"/>
                  </a:lnTo>
                  <a:lnTo>
                    <a:pt x="686" y="300"/>
                  </a:lnTo>
                  <a:lnTo>
                    <a:pt x="685" y="300"/>
                  </a:lnTo>
                  <a:lnTo>
                    <a:pt x="683" y="299"/>
                  </a:lnTo>
                  <a:lnTo>
                    <a:pt x="683" y="298"/>
                  </a:lnTo>
                  <a:lnTo>
                    <a:pt x="683" y="297"/>
                  </a:lnTo>
                  <a:lnTo>
                    <a:pt x="683" y="295"/>
                  </a:lnTo>
                  <a:lnTo>
                    <a:pt x="684" y="294"/>
                  </a:lnTo>
                  <a:lnTo>
                    <a:pt x="689" y="294"/>
                  </a:lnTo>
                  <a:lnTo>
                    <a:pt x="694" y="294"/>
                  </a:lnTo>
                  <a:lnTo>
                    <a:pt x="698" y="293"/>
                  </a:lnTo>
                  <a:lnTo>
                    <a:pt x="704" y="289"/>
                  </a:lnTo>
                  <a:lnTo>
                    <a:pt x="701" y="288"/>
                  </a:lnTo>
                  <a:lnTo>
                    <a:pt x="698" y="287"/>
                  </a:lnTo>
                  <a:lnTo>
                    <a:pt x="694" y="287"/>
                  </a:lnTo>
                  <a:lnTo>
                    <a:pt x="688" y="286"/>
                  </a:lnTo>
                  <a:lnTo>
                    <a:pt x="690" y="275"/>
                  </a:lnTo>
                  <a:lnTo>
                    <a:pt x="694" y="273"/>
                  </a:lnTo>
                  <a:lnTo>
                    <a:pt x="701" y="274"/>
                  </a:lnTo>
                  <a:lnTo>
                    <a:pt x="711" y="270"/>
                  </a:lnTo>
                  <a:lnTo>
                    <a:pt x="711" y="269"/>
                  </a:lnTo>
                  <a:lnTo>
                    <a:pt x="711" y="268"/>
                  </a:lnTo>
                  <a:lnTo>
                    <a:pt x="710" y="268"/>
                  </a:lnTo>
                  <a:lnTo>
                    <a:pt x="710" y="267"/>
                  </a:lnTo>
                  <a:lnTo>
                    <a:pt x="707" y="266"/>
                  </a:lnTo>
                  <a:lnTo>
                    <a:pt x="704" y="265"/>
                  </a:lnTo>
                  <a:lnTo>
                    <a:pt x="700" y="265"/>
                  </a:lnTo>
                  <a:lnTo>
                    <a:pt x="697" y="264"/>
                  </a:lnTo>
                  <a:lnTo>
                    <a:pt x="698" y="260"/>
                  </a:lnTo>
                  <a:lnTo>
                    <a:pt x="700" y="257"/>
                  </a:lnTo>
                  <a:lnTo>
                    <a:pt x="701" y="254"/>
                  </a:lnTo>
                  <a:lnTo>
                    <a:pt x="702" y="250"/>
                  </a:lnTo>
                  <a:lnTo>
                    <a:pt x="706" y="249"/>
                  </a:lnTo>
                  <a:lnTo>
                    <a:pt x="710" y="248"/>
                  </a:lnTo>
                  <a:lnTo>
                    <a:pt x="715" y="248"/>
                  </a:lnTo>
                  <a:lnTo>
                    <a:pt x="719" y="247"/>
                  </a:lnTo>
                  <a:lnTo>
                    <a:pt x="719" y="245"/>
                  </a:lnTo>
                  <a:lnTo>
                    <a:pt x="719" y="244"/>
                  </a:lnTo>
                  <a:lnTo>
                    <a:pt x="719" y="242"/>
                  </a:lnTo>
                  <a:lnTo>
                    <a:pt x="719" y="241"/>
                  </a:lnTo>
                  <a:lnTo>
                    <a:pt x="716" y="240"/>
                  </a:lnTo>
                  <a:lnTo>
                    <a:pt x="714" y="239"/>
                  </a:lnTo>
                  <a:lnTo>
                    <a:pt x="712" y="239"/>
                  </a:lnTo>
                  <a:lnTo>
                    <a:pt x="708" y="239"/>
                  </a:lnTo>
                  <a:lnTo>
                    <a:pt x="709" y="236"/>
                  </a:lnTo>
                  <a:lnTo>
                    <a:pt x="709" y="233"/>
                  </a:lnTo>
                  <a:lnTo>
                    <a:pt x="710" y="230"/>
                  </a:lnTo>
                  <a:lnTo>
                    <a:pt x="710" y="227"/>
                  </a:lnTo>
                  <a:lnTo>
                    <a:pt x="713" y="226"/>
                  </a:lnTo>
                  <a:lnTo>
                    <a:pt x="716" y="226"/>
                  </a:lnTo>
                  <a:lnTo>
                    <a:pt x="718" y="225"/>
                  </a:lnTo>
                  <a:lnTo>
                    <a:pt x="721" y="225"/>
                  </a:lnTo>
                  <a:lnTo>
                    <a:pt x="721" y="223"/>
                  </a:lnTo>
                  <a:lnTo>
                    <a:pt x="721" y="221"/>
                  </a:lnTo>
                  <a:lnTo>
                    <a:pt x="721" y="220"/>
                  </a:lnTo>
                  <a:lnTo>
                    <a:pt x="721" y="218"/>
                  </a:lnTo>
                  <a:lnTo>
                    <a:pt x="720" y="218"/>
                  </a:lnTo>
                  <a:lnTo>
                    <a:pt x="718" y="217"/>
                  </a:lnTo>
                  <a:lnTo>
                    <a:pt x="717" y="217"/>
                  </a:lnTo>
                  <a:lnTo>
                    <a:pt x="716" y="217"/>
                  </a:lnTo>
                  <a:lnTo>
                    <a:pt x="717" y="214"/>
                  </a:lnTo>
                  <a:lnTo>
                    <a:pt x="717" y="211"/>
                  </a:lnTo>
                  <a:lnTo>
                    <a:pt x="718" y="209"/>
                  </a:lnTo>
                  <a:lnTo>
                    <a:pt x="719" y="206"/>
                  </a:lnTo>
                  <a:lnTo>
                    <a:pt x="725" y="205"/>
                  </a:lnTo>
                  <a:lnTo>
                    <a:pt x="731" y="205"/>
                  </a:lnTo>
                  <a:lnTo>
                    <a:pt x="737" y="203"/>
                  </a:lnTo>
                  <a:lnTo>
                    <a:pt x="743" y="200"/>
                  </a:lnTo>
                  <a:lnTo>
                    <a:pt x="737" y="198"/>
                  </a:lnTo>
                  <a:lnTo>
                    <a:pt x="732" y="197"/>
                  </a:lnTo>
                  <a:lnTo>
                    <a:pt x="727" y="197"/>
                  </a:lnTo>
                  <a:lnTo>
                    <a:pt x="723" y="197"/>
                  </a:lnTo>
                  <a:lnTo>
                    <a:pt x="726" y="189"/>
                  </a:lnTo>
                  <a:lnTo>
                    <a:pt x="728" y="185"/>
                  </a:lnTo>
                  <a:lnTo>
                    <a:pt x="733" y="184"/>
                  </a:lnTo>
                  <a:lnTo>
                    <a:pt x="742" y="184"/>
                  </a:lnTo>
                  <a:lnTo>
                    <a:pt x="742" y="182"/>
                  </a:lnTo>
                  <a:lnTo>
                    <a:pt x="743" y="181"/>
                  </a:lnTo>
                  <a:lnTo>
                    <a:pt x="743" y="179"/>
                  </a:lnTo>
                  <a:lnTo>
                    <a:pt x="743" y="178"/>
                  </a:lnTo>
                  <a:lnTo>
                    <a:pt x="740" y="179"/>
                  </a:lnTo>
                  <a:lnTo>
                    <a:pt x="737" y="179"/>
                  </a:lnTo>
                  <a:lnTo>
                    <a:pt x="734" y="179"/>
                  </a:lnTo>
                  <a:lnTo>
                    <a:pt x="730" y="179"/>
                  </a:lnTo>
                  <a:lnTo>
                    <a:pt x="732" y="174"/>
                  </a:lnTo>
                  <a:lnTo>
                    <a:pt x="734" y="170"/>
                  </a:lnTo>
                  <a:lnTo>
                    <a:pt x="736" y="164"/>
                  </a:lnTo>
                  <a:lnTo>
                    <a:pt x="738" y="160"/>
                  </a:lnTo>
                  <a:lnTo>
                    <a:pt x="742" y="160"/>
                  </a:lnTo>
                  <a:lnTo>
                    <a:pt x="746" y="160"/>
                  </a:lnTo>
                  <a:lnTo>
                    <a:pt x="752" y="160"/>
                  </a:lnTo>
                  <a:lnTo>
                    <a:pt x="756" y="160"/>
                  </a:lnTo>
                  <a:lnTo>
                    <a:pt x="757" y="159"/>
                  </a:lnTo>
                  <a:lnTo>
                    <a:pt x="758" y="158"/>
                  </a:lnTo>
                  <a:lnTo>
                    <a:pt x="758" y="157"/>
                  </a:lnTo>
                  <a:lnTo>
                    <a:pt x="759" y="157"/>
                  </a:lnTo>
                  <a:lnTo>
                    <a:pt x="755" y="154"/>
                  </a:lnTo>
                  <a:lnTo>
                    <a:pt x="750" y="153"/>
                  </a:lnTo>
                  <a:lnTo>
                    <a:pt x="745" y="153"/>
                  </a:lnTo>
                  <a:lnTo>
                    <a:pt x="742" y="153"/>
                  </a:lnTo>
                  <a:lnTo>
                    <a:pt x="745" y="142"/>
                  </a:lnTo>
                  <a:lnTo>
                    <a:pt x="748" y="137"/>
                  </a:lnTo>
                  <a:lnTo>
                    <a:pt x="754" y="135"/>
                  </a:lnTo>
                  <a:lnTo>
                    <a:pt x="762" y="130"/>
                  </a:lnTo>
                  <a:lnTo>
                    <a:pt x="757" y="125"/>
                  </a:lnTo>
                  <a:lnTo>
                    <a:pt x="755" y="121"/>
                  </a:lnTo>
                  <a:lnTo>
                    <a:pt x="755" y="118"/>
                  </a:lnTo>
                  <a:lnTo>
                    <a:pt x="758" y="116"/>
                  </a:lnTo>
                  <a:lnTo>
                    <a:pt x="762" y="113"/>
                  </a:lnTo>
                  <a:lnTo>
                    <a:pt x="766" y="112"/>
                  </a:lnTo>
                  <a:lnTo>
                    <a:pt x="770" y="110"/>
                  </a:lnTo>
                  <a:lnTo>
                    <a:pt x="774" y="108"/>
                  </a:lnTo>
                  <a:lnTo>
                    <a:pt x="774" y="107"/>
                  </a:lnTo>
                  <a:lnTo>
                    <a:pt x="774" y="106"/>
                  </a:lnTo>
                  <a:lnTo>
                    <a:pt x="774" y="105"/>
                  </a:lnTo>
                  <a:lnTo>
                    <a:pt x="774" y="104"/>
                  </a:lnTo>
                  <a:lnTo>
                    <a:pt x="773" y="103"/>
                  </a:lnTo>
                  <a:lnTo>
                    <a:pt x="772" y="102"/>
                  </a:lnTo>
                  <a:lnTo>
                    <a:pt x="770" y="102"/>
                  </a:lnTo>
                  <a:lnTo>
                    <a:pt x="769" y="101"/>
                  </a:lnTo>
                  <a:lnTo>
                    <a:pt x="770" y="94"/>
                  </a:lnTo>
                  <a:lnTo>
                    <a:pt x="774" y="92"/>
                  </a:lnTo>
                  <a:lnTo>
                    <a:pt x="781" y="92"/>
                  </a:lnTo>
                  <a:lnTo>
                    <a:pt x="788" y="93"/>
                  </a:lnTo>
                  <a:lnTo>
                    <a:pt x="788" y="91"/>
                  </a:lnTo>
                  <a:lnTo>
                    <a:pt x="788" y="89"/>
                  </a:lnTo>
                  <a:lnTo>
                    <a:pt x="788" y="87"/>
                  </a:lnTo>
                  <a:lnTo>
                    <a:pt x="788" y="85"/>
                  </a:lnTo>
                  <a:lnTo>
                    <a:pt x="786" y="84"/>
                  </a:lnTo>
                  <a:lnTo>
                    <a:pt x="783" y="84"/>
                  </a:lnTo>
                  <a:lnTo>
                    <a:pt x="780" y="84"/>
                  </a:lnTo>
                  <a:lnTo>
                    <a:pt x="778" y="83"/>
                  </a:lnTo>
                  <a:lnTo>
                    <a:pt x="779" y="75"/>
                  </a:lnTo>
                  <a:lnTo>
                    <a:pt x="782" y="71"/>
                  </a:lnTo>
                  <a:lnTo>
                    <a:pt x="787" y="70"/>
                  </a:lnTo>
                  <a:lnTo>
                    <a:pt x="794" y="66"/>
                  </a:lnTo>
                  <a:lnTo>
                    <a:pt x="791" y="63"/>
                  </a:lnTo>
                  <a:lnTo>
                    <a:pt x="789" y="62"/>
                  </a:lnTo>
                  <a:lnTo>
                    <a:pt x="788" y="62"/>
                  </a:lnTo>
                  <a:lnTo>
                    <a:pt x="786" y="62"/>
                  </a:lnTo>
                  <a:lnTo>
                    <a:pt x="787" y="54"/>
                  </a:lnTo>
                  <a:lnTo>
                    <a:pt x="789" y="50"/>
                  </a:lnTo>
                  <a:lnTo>
                    <a:pt x="793" y="48"/>
                  </a:lnTo>
                  <a:lnTo>
                    <a:pt x="801" y="47"/>
                  </a:lnTo>
                  <a:lnTo>
                    <a:pt x="799" y="42"/>
                  </a:lnTo>
                  <a:lnTo>
                    <a:pt x="797" y="40"/>
                  </a:lnTo>
                  <a:lnTo>
                    <a:pt x="795" y="40"/>
                  </a:lnTo>
                  <a:lnTo>
                    <a:pt x="794" y="40"/>
                  </a:lnTo>
                  <a:lnTo>
                    <a:pt x="794" y="37"/>
                  </a:lnTo>
                  <a:lnTo>
                    <a:pt x="795" y="34"/>
                  </a:lnTo>
                  <a:lnTo>
                    <a:pt x="795" y="31"/>
                  </a:lnTo>
                  <a:lnTo>
                    <a:pt x="796" y="28"/>
                  </a:lnTo>
                  <a:lnTo>
                    <a:pt x="800" y="28"/>
                  </a:lnTo>
                  <a:lnTo>
                    <a:pt x="804" y="27"/>
                  </a:lnTo>
                  <a:lnTo>
                    <a:pt x="808" y="27"/>
                  </a:lnTo>
                  <a:lnTo>
                    <a:pt x="812" y="27"/>
                  </a:lnTo>
                  <a:lnTo>
                    <a:pt x="810" y="22"/>
                  </a:lnTo>
                  <a:lnTo>
                    <a:pt x="807" y="20"/>
                  </a:lnTo>
                  <a:lnTo>
                    <a:pt x="804" y="19"/>
                  </a:lnTo>
                  <a:lnTo>
                    <a:pt x="801" y="19"/>
                  </a:lnTo>
                  <a:lnTo>
                    <a:pt x="803" y="14"/>
                  </a:lnTo>
                  <a:lnTo>
                    <a:pt x="804" y="9"/>
                  </a:lnTo>
                  <a:lnTo>
                    <a:pt x="806" y="4"/>
                  </a:lnTo>
                  <a:lnTo>
                    <a:pt x="808" y="0"/>
                  </a:lnTo>
                  <a:lnTo>
                    <a:pt x="813" y="1"/>
                  </a:lnTo>
                  <a:lnTo>
                    <a:pt x="818" y="4"/>
                  </a:lnTo>
                  <a:lnTo>
                    <a:pt x="823" y="8"/>
                  </a:lnTo>
                  <a:lnTo>
                    <a:pt x="831" y="15"/>
                  </a:lnTo>
                  <a:lnTo>
                    <a:pt x="828" y="28"/>
                  </a:lnTo>
                  <a:lnTo>
                    <a:pt x="820" y="44"/>
                  </a:lnTo>
                  <a:lnTo>
                    <a:pt x="812" y="60"/>
                  </a:lnTo>
                  <a:lnTo>
                    <a:pt x="805" y="73"/>
                  </a:lnTo>
                  <a:lnTo>
                    <a:pt x="798" y="91"/>
                  </a:lnTo>
                  <a:lnTo>
                    <a:pt x="790" y="109"/>
                  </a:lnTo>
                  <a:lnTo>
                    <a:pt x="782" y="126"/>
                  </a:lnTo>
                  <a:lnTo>
                    <a:pt x="775" y="142"/>
                  </a:lnTo>
                  <a:lnTo>
                    <a:pt x="767" y="159"/>
                  </a:lnTo>
                  <a:lnTo>
                    <a:pt x="759" y="177"/>
                  </a:lnTo>
                  <a:lnTo>
                    <a:pt x="753" y="195"/>
                  </a:lnTo>
                  <a:lnTo>
                    <a:pt x="746" y="212"/>
                  </a:lnTo>
                  <a:lnTo>
                    <a:pt x="730" y="251"/>
                  </a:lnTo>
                  <a:lnTo>
                    <a:pt x="715" y="290"/>
                  </a:lnTo>
                  <a:lnTo>
                    <a:pt x="700" y="331"/>
                  </a:lnTo>
                  <a:lnTo>
                    <a:pt x="686" y="370"/>
                  </a:lnTo>
                  <a:lnTo>
                    <a:pt x="671" y="411"/>
                  </a:lnTo>
                  <a:lnTo>
                    <a:pt x="657" y="451"/>
                  </a:lnTo>
                  <a:lnTo>
                    <a:pt x="643" y="493"/>
                  </a:lnTo>
                  <a:lnTo>
                    <a:pt x="630" y="533"/>
                  </a:lnTo>
                  <a:lnTo>
                    <a:pt x="614" y="585"/>
                  </a:lnTo>
                  <a:lnTo>
                    <a:pt x="603" y="623"/>
                  </a:lnTo>
                  <a:lnTo>
                    <a:pt x="593" y="652"/>
                  </a:lnTo>
                  <a:lnTo>
                    <a:pt x="587" y="673"/>
                  </a:lnTo>
                  <a:lnTo>
                    <a:pt x="582" y="687"/>
                  </a:lnTo>
                  <a:lnTo>
                    <a:pt x="578" y="699"/>
                  </a:lnTo>
                  <a:lnTo>
                    <a:pt x="575" y="708"/>
                  </a:lnTo>
                  <a:lnTo>
                    <a:pt x="571" y="720"/>
                  </a:lnTo>
                  <a:lnTo>
                    <a:pt x="569" y="720"/>
                  </a:lnTo>
                  <a:lnTo>
                    <a:pt x="566" y="720"/>
                  </a:lnTo>
                  <a:lnTo>
                    <a:pt x="564" y="720"/>
                  </a:lnTo>
                  <a:lnTo>
                    <a:pt x="561" y="720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183"/>
            <p:cNvSpPr>
              <a:spLocks/>
            </p:cNvSpPr>
            <p:nvPr/>
          </p:nvSpPr>
          <p:spPr bwMode="auto">
            <a:xfrm>
              <a:off x="2531" y="3589"/>
              <a:ext cx="324" cy="107"/>
            </a:xfrm>
            <a:custGeom>
              <a:avLst/>
              <a:gdLst/>
              <a:ahLst/>
              <a:cxnLst>
                <a:cxn ang="0">
                  <a:pos x="304" y="105"/>
                </a:cxn>
                <a:cxn ang="0">
                  <a:pos x="289" y="103"/>
                </a:cxn>
                <a:cxn ang="0">
                  <a:pos x="261" y="101"/>
                </a:cxn>
                <a:cxn ang="0">
                  <a:pos x="230" y="99"/>
                </a:cxn>
                <a:cxn ang="0">
                  <a:pos x="184" y="96"/>
                </a:cxn>
                <a:cxn ang="0">
                  <a:pos x="111" y="91"/>
                </a:cxn>
                <a:cxn ang="0">
                  <a:pos x="0" y="84"/>
                </a:cxn>
                <a:cxn ang="0">
                  <a:pos x="33" y="77"/>
                </a:cxn>
                <a:cxn ang="0">
                  <a:pos x="68" y="75"/>
                </a:cxn>
                <a:cxn ang="0">
                  <a:pos x="85" y="69"/>
                </a:cxn>
                <a:cxn ang="0">
                  <a:pos x="70" y="68"/>
                </a:cxn>
                <a:cxn ang="0">
                  <a:pos x="55" y="67"/>
                </a:cxn>
                <a:cxn ang="0">
                  <a:pos x="50" y="65"/>
                </a:cxn>
                <a:cxn ang="0">
                  <a:pos x="58" y="60"/>
                </a:cxn>
                <a:cxn ang="0">
                  <a:pos x="88" y="56"/>
                </a:cxn>
                <a:cxn ang="0">
                  <a:pos x="116" y="50"/>
                </a:cxn>
                <a:cxn ang="0">
                  <a:pos x="110" y="45"/>
                </a:cxn>
                <a:cxn ang="0">
                  <a:pos x="92" y="45"/>
                </a:cxn>
                <a:cxn ang="0">
                  <a:pos x="76" y="46"/>
                </a:cxn>
                <a:cxn ang="0">
                  <a:pos x="76" y="42"/>
                </a:cxn>
                <a:cxn ang="0">
                  <a:pos x="89" y="35"/>
                </a:cxn>
                <a:cxn ang="0">
                  <a:pos x="105" y="31"/>
                </a:cxn>
                <a:cxn ang="0">
                  <a:pos x="104" y="24"/>
                </a:cxn>
                <a:cxn ang="0">
                  <a:pos x="134" y="11"/>
                </a:cxn>
                <a:cxn ang="0">
                  <a:pos x="166" y="3"/>
                </a:cxn>
                <a:cxn ang="0">
                  <a:pos x="197" y="0"/>
                </a:cxn>
                <a:cxn ang="0">
                  <a:pos x="231" y="3"/>
                </a:cxn>
                <a:cxn ang="0">
                  <a:pos x="265" y="10"/>
                </a:cxn>
                <a:cxn ang="0">
                  <a:pos x="258" y="13"/>
                </a:cxn>
                <a:cxn ang="0">
                  <a:pos x="228" y="12"/>
                </a:cxn>
                <a:cxn ang="0">
                  <a:pos x="198" y="11"/>
                </a:cxn>
                <a:cxn ang="0">
                  <a:pos x="181" y="13"/>
                </a:cxn>
                <a:cxn ang="0">
                  <a:pos x="165" y="17"/>
                </a:cxn>
                <a:cxn ang="0">
                  <a:pos x="165" y="22"/>
                </a:cxn>
                <a:cxn ang="0">
                  <a:pos x="196" y="22"/>
                </a:cxn>
                <a:cxn ang="0">
                  <a:pos x="229" y="22"/>
                </a:cxn>
                <a:cxn ang="0">
                  <a:pos x="262" y="25"/>
                </a:cxn>
                <a:cxn ang="0">
                  <a:pos x="294" y="31"/>
                </a:cxn>
                <a:cxn ang="0">
                  <a:pos x="323" y="44"/>
                </a:cxn>
                <a:cxn ang="0">
                  <a:pos x="324" y="48"/>
                </a:cxn>
                <a:cxn ang="0">
                  <a:pos x="322" y="49"/>
                </a:cxn>
                <a:cxn ang="0">
                  <a:pos x="310" y="48"/>
                </a:cxn>
                <a:cxn ang="0">
                  <a:pos x="270" y="42"/>
                </a:cxn>
                <a:cxn ang="0">
                  <a:pos x="222" y="41"/>
                </a:cxn>
                <a:cxn ang="0">
                  <a:pos x="174" y="42"/>
                </a:cxn>
                <a:cxn ang="0">
                  <a:pos x="151" y="45"/>
                </a:cxn>
                <a:cxn ang="0">
                  <a:pos x="182" y="48"/>
                </a:cxn>
                <a:cxn ang="0">
                  <a:pos x="225" y="49"/>
                </a:cxn>
                <a:cxn ang="0">
                  <a:pos x="267" y="52"/>
                </a:cxn>
                <a:cxn ang="0">
                  <a:pos x="304" y="56"/>
                </a:cxn>
                <a:cxn ang="0">
                  <a:pos x="323" y="63"/>
                </a:cxn>
                <a:cxn ang="0">
                  <a:pos x="320" y="75"/>
                </a:cxn>
                <a:cxn ang="0">
                  <a:pos x="287" y="68"/>
                </a:cxn>
                <a:cxn ang="0">
                  <a:pos x="220" y="67"/>
                </a:cxn>
                <a:cxn ang="0">
                  <a:pos x="166" y="71"/>
                </a:cxn>
                <a:cxn ang="0">
                  <a:pos x="222" y="73"/>
                </a:cxn>
                <a:cxn ang="0">
                  <a:pos x="281" y="78"/>
                </a:cxn>
                <a:cxn ang="0">
                  <a:pos x="318" y="93"/>
                </a:cxn>
                <a:cxn ang="0">
                  <a:pos x="308" y="107"/>
                </a:cxn>
              </a:cxnLst>
              <a:rect l="0" t="0" r="r" b="b"/>
              <a:pathLst>
                <a:path w="324" h="107">
                  <a:moveTo>
                    <a:pt x="308" y="107"/>
                  </a:moveTo>
                  <a:lnTo>
                    <a:pt x="306" y="106"/>
                  </a:lnTo>
                  <a:lnTo>
                    <a:pt x="304" y="105"/>
                  </a:lnTo>
                  <a:lnTo>
                    <a:pt x="303" y="105"/>
                  </a:lnTo>
                  <a:lnTo>
                    <a:pt x="301" y="104"/>
                  </a:lnTo>
                  <a:lnTo>
                    <a:pt x="289" y="103"/>
                  </a:lnTo>
                  <a:lnTo>
                    <a:pt x="279" y="102"/>
                  </a:lnTo>
                  <a:lnTo>
                    <a:pt x="270" y="102"/>
                  </a:lnTo>
                  <a:lnTo>
                    <a:pt x="261" y="101"/>
                  </a:lnTo>
                  <a:lnTo>
                    <a:pt x="252" y="100"/>
                  </a:lnTo>
                  <a:lnTo>
                    <a:pt x="241" y="99"/>
                  </a:lnTo>
                  <a:lnTo>
                    <a:pt x="230" y="99"/>
                  </a:lnTo>
                  <a:lnTo>
                    <a:pt x="216" y="98"/>
                  </a:lnTo>
                  <a:lnTo>
                    <a:pt x="201" y="97"/>
                  </a:lnTo>
                  <a:lnTo>
                    <a:pt x="184" y="96"/>
                  </a:lnTo>
                  <a:lnTo>
                    <a:pt x="163" y="94"/>
                  </a:lnTo>
                  <a:lnTo>
                    <a:pt x="138" y="93"/>
                  </a:lnTo>
                  <a:lnTo>
                    <a:pt x="111" y="91"/>
                  </a:lnTo>
                  <a:lnTo>
                    <a:pt x="79" y="89"/>
                  </a:lnTo>
                  <a:lnTo>
                    <a:pt x="42" y="87"/>
                  </a:lnTo>
                  <a:lnTo>
                    <a:pt x="0" y="84"/>
                  </a:lnTo>
                  <a:lnTo>
                    <a:pt x="10" y="80"/>
                  </a:lnTo>
                  <a:lnTo>
                    <a:pt x="21" y="78"/>
                  </a:lnTo>
                  <a:lnTo>
                    <a:pt x="33" y="77"/>
                  </a:lnTo>
                  <a:lnTo>
                    <a:pt x="45" y="76"/>
                  </a:lnTo>
                  <a:lnTo>
                    <a:pt x="57" y="76"/>
                  </a:lnTo>
                  <a:lnTo>
                    <a:pt x="68" y="75"/>
                  </a:lnTo>
                  <a:lnTo>
                    <a:pt x="80" y="73"/>
                  </a:lnTo>
                  <a:lnTo>
                    <a:pt x="90" y="69"/>
                  </a:lnTo>
                  <a:lnTo>
                    <a:pt x="85" y="69"/>
                  </a:lnTo>
                  <a:lnTo>
                    <a:pt x="80" y="68"/>
                  </a:lnTo>
                  <a:lnTo>
                    <a:pt x="75" y="68"/>
                  </a:lnTo>
                  <a:lnTo>
                    <a:pt x="70" y="68"/>
                  </a:lnTo>
                  <a:lnTo>
                    <a:pt x="65" y="68"/>
                  </a:lnTo>
                  <a:lnTo>
                    <a:pt x="60" y="68"/>
                  </a:lnTo>
                  <a:lnTo>
                    <a:pt x="55" y="67"/>
                  </a:lnTo>
                  <a:lnTo>
                    <a:pt x="50" y="67"/>
                  </a:lnTo>
                  <a:lnTo>
                    <a:pt x="50" y="66"/>
                  </a:lnTo>
                  <a:lnTo>
                    <a:pt x="50" y="65"/>
                  </a:lnTo>
                  <a:lnTo>
                    <a:pt x="50" y="64"/>
                  </a:lnTo>
                  <a:lnTo>
                    <a:pt x="50" y="63"/>
                  </a:lnTo>
                  <a:lnTo>
                    <a:pt x="58" y="60"/>
                  </a:lnTo>
                  <a:lnTo>
                    <a:pt x="67" y="58"/>
                  </a:lnTo>
                  <a:lnTo>
                    <a:pt x="78" y="57"/>
                  </a:lnTo>
                  <a:lnTo>
                    <a:pt x="88" y="56"/>
                  </a:lnTo>
                  <a:lnTo>
                    <a:pt x="98" y="55"/>
                  </a:lnTo>
                  <a:lnTo>
                    <a:pt x="107" y="52"/>
                  </a:lnTo>
                  <a:lnTo>
                    <a:pt x="116" y="50"/>
                  </a:lnTo>
                  <a:lnTo>
                    <a:pt x="124" y="47"/>
                  </a:lnTo>
                  <a:lnTo>
                    <a:pt x="117" y="46"/>
                  </a:lnTo>
                  <a:lnTo>
                    <a:pt x="110" y="45"/>
                  </a:lnTo>
                  <a:lnTo>
                    <a:pt x="104" y="45"/>
                  </a:lnTo>
                  <a:lnTo>
                    <a:pt x="98" y="45"/>
                  </a:lnTo>
                  <a:lnTo>
                    <a:pt x="92" y="45"/>
                  </a:lnTo>
                  <a:lnTo>
                    <a:pt x="87" y="45"/>
                  </a:lnTo>
                  <a:lnTo>
                    <a:pt x="81" y="46"/>
                  </a:lnTo>
                  <a:lnTo>
                    <a:pt x="76" y="46"/>
                  </a:lnTo>
                  <a:lnTo>
                    <a:pt x="76" y="45"/>
                  </a:lnTo>
                  <a:lnTo>
                    <a:pt x="76" y="43"/>
                  </a:lnTo>
                  <a:lnTo>
                    <a:pt x="76" y="42"/>
                  </a:lnTo>
                  <a:lnTo>
                    <a:pt x="76" y="41"/>
                  </a:lnTo>
                  <a:lnTo>
                    <a:pt x="82" y="37"/>
                  </a:lnTo>
                  <a:lnTo>
                    <a:pt x="89" y="35"/>
                  </a:lnTo>
                  <a:lnTo>
                    <a:pt x="97" y="35"/>
                  </a:lnTo>
                  <a:lnTo>
                    <a:pt x="105" y="33"/>
                  </a:lnTo>
                  <a:lnTo>
                    <a:pt x="105" y="31"/>
                  </a:lnTo>
                  <a:lnTo>
                    <a:pt x="105" y="29"/>
                  </a:lnTo>
                  <a:lnTo>
                    <a:pt x="104" y="27"/>
                  </a:lnTo>
                  <a:lnTo>
                    <a:pt x="104" y="24"/>
                  </a:lnTo>
                  <a:lnTo>
                    <a:pt x="114" y="19"/>
                  </a:lnTo>
                  <a:lnTo>
                    <a:pt x="124" y="14"/>
                  </a:lnTo>
                  <a:lnTo>
                    <a:pt x="134" y="11"/>
                  </a:lnTo>
                  <a:lnTo>
                    <a:pt x="145" y="7"/>
                  </a:lnTo>
                  <a:lnTo>
                    <a:pt x="156" y="5"/>
                  </a:lnTo>
                  <a:lnTo>
                    <a:pt x="166" y="3"/>
                  </a:lnTo>
                  <a:lnTo>
                    <a:pt x="176" y="1"/>
                  </a:lnTo>
                  <a:lnTo>
                    <a:pt x="187" y="1"/>
                  </a:lnTo>
                  <a:lnTo>
                    <a:pt x="197" y="0"/>
                  </a:lnTo>
                  <a:lnTo>
                    <a:pt x="208" y="1"/>
                  </a:lnTo>
                  <a:lnTo>
                    <a:pt x="219" y="2"/>
                  </a:lnTo>
                  <a:lnTo>
                    <a:pt x="231" y="3"/>
                  </a:lnTo>
                  <a:lnTo>
                    <a:pt x="242" y="5"/>
                  </a:lnTo>
                  <a:lnTo>
                    <a:pt x="253" y="7"/>
                  </a:lnTo>
                  <a:lnTo>
                    <a:pt x="265" y="10"/>
                  </a:lnTo>
                  <a:lnTo>
                    <a:pt x="277" y="14"/>
                  </a:lnTo>
                  <a:lnTo>
                    <a:pt x="267" y="14"/>
                  </a:lnTo>
                  <a:lnTo>
                    <a:pt x="258" y="13"/>
                  </a:lnTo>
                  <a:lnTo>
                    <a:pt x="248" y="13"/>
                  </a:lnTo>
                  <a:lnTo>
                    <a:pt x="238" y="12"/>
                  </a:lnTo>
                  <a:lnTo>
                    <a:pt x="228" y="12"/>
                  </a:lnTo>
                  <a:lnTo>
                    <a:pt x="218" y="12"/>
                  </a:lnTo>
                  <a:lnTo>
                    <a:pt x="208" y="11"/>
                  </a:lnTo>
                  <a:lnTo>
                    <a:pt x="198" y="11"/>
                  </a:lnTo>
                  <a:lnTo>
                    <a:pt x="192" y="12"/>
                  </a:lnTo>
                  <a:lnTo>
                    <a:pt x="186" y="13"/>
                  </a:lnTo>
                  <a:lnTo>
                    <a:pt x="181" y="13"/>
                  </a:lnTo>
                  <a:lnTo>
                    <a:pt x="175" y="14"/>
                  </a:lnTo>
                  <a:lnTo>
                    <a:pt x="170" y="16"/>
                  </a:lnTo>
                  <a:lnTo>
                    <a:pt x="165" y="17"/>
                  </a:lnTo>
                  <a:lnTo>
                    <a:pt x="160" y="19"/>
                  </a:lnTo>
                  <a:lnTo>
                    <a:pt x="155" y="21"/>
                  </a:lnTo>
                  <a:lnTo>
                    <a:pt x="165" y="22"/>
                  </a:lnTo>
                  <a:lnTo>
                    <a:pt x="175" y="22"/>
                  </a:lnTo>
                  <a:lnTo>
                    <a:pt x="185" y="22"/>
                  </a:lnTo>
                  <a:lnTo>
                    <a:pt x="196" y="22"/>
                  </a:lnTo>
                  <a:lnTo>
                    <a:pt x="206" y="22"/>
                  </a:lnTo>
                  <a:lnTo>
                    <a:pt x="217" y="22"/>
                  </a:lnTo>
                  <a:lnTo>
                    <a:pt x="229" y="22"/>
                  </a:lnTo>
                  <a:lnTo>
                    <a:pt x="241" y="23"/>
                  </a:lnTo>
                  <a:lnTo>
                    <a:pt x="252" y="23"/>
                  </a:lnTo>
                  <a:lnTo>
                    <a:pt x="262" y="25"/>
                  </a:lnTo>
                  <a:lnTo>
                    <a:pt x="273" y="26"/>
                  </a:lnTo>
                  <a:lnTo>
                    <a:pt x="284" y="28"/>
                  </a:lnTo>
                  <a:lnTo>
                    <a:pt x="294" y="31"/>
                  </a:lnTo>
                  <a:lnTo>
                    <a:pt x="305" y="35"/>
                  </a:lnTo>
                  <a:lnTo>
                    <a:pt x="314" y="39"/>
                  </a:lnTo>
                  <a:lnTo>
                    <a:pt x="323" y="44"/>
                  </a:lnTo>
                  <a:lnTo>
                    <a:pt x="323" y="45"/>
                  </a:lnTo>
                  <a:lnTo>
                    <a:pt x="324" y="46"/>
                  </a:lnTo>
                  <a:lnTo>
                    <a:pt x="324" y="48"/>
                  </a:lnTo>
                  <a:lnTo>
                    <a:pt x="324" y="49"/>
                  </a:lnTo>
                  <a:lnTo>
                    <a:pt x="323" y="49"/>
                  </a:lnTo>
                  <a:lnTo>
                    <a:pt x="322" y="49"/>
                  </a:lnTo>
                  <a:lnTo>
                    <a:pt x="320" y="49"/>
                  </a:lnTo>
                  <a:lnTo>
                    <a:pt x="316" y="49"/>
                  </a:lnTo>
                  <a:lnTo>
                    <a:pt x="310" y="48"/>
                  </a:lnTo>
                  <a:lnTo>
                    <a:pt x="301" y="47"/>
                  </a:lnTo>
                  <a:lnTo>
                    <a:pt x="287" y="45"/>
                  </a:lnTo>
                  <a:lnTo>
                    <a:pt x="270" y="42"/>
                  </a:lnTo>
                  <a:lnTo>
                    <a:pt x="254" y="42"/>
                  </a:lnTo>
                  <a:lnTo>
                    <a:pt x="238" y="41"/>
                  </a:lnTo>
                  <a:lnTo>
                    <a:pt x="222" y="41"/>
                  </a:lnTo>
                  <a:lnTo>
                    <a:pt x="205" y="41"/>
                  </a:lnTo>
                  <a:lnTo>
                    <a:pt x="189" y="42"/>
                  </a:lnTo>
                  <a:lnTo>
                    <a:pt x="174" y="42"/>
                  </a:lnTo>
                  <a:lnTo>
                    <a:pt x="159" y="43"/>
                  </a:lnTo>
                  <a:lnTo>
                    <a:pt x="143" y="44"/>
                  </a:lnTo>
                  <a:lnTo>
                    <a:pt x="151" y="45"/>
                  </a:lnTo>
                  <a:lnTo>
                    <a:pt x="159" y="46"/>
                  </a:lnTo>
                  <a:lnTo>
                    <a:pt x="170" y="47"/>
                  </a:lnTo>
                  <a:lnTo>
                    <a:pt x="182" y="48"/>
                  </a:lnTo>
                  <a:lnTo>
                    <a:pt x="195" y="48"/>
                  </a:lnTo>
                  <a:lnTo>
                    <a:pt x="209" y="49"/>
                  </a:lnTo>
                  <a:lnTo>
                    <a:pt x="225" y="49"/>
                  </a:lnTo>
                  <a:lnTo>
                    <a:pt x="239" y="50"/>
                  </a:lnTo>
                  <a:lnTo>
                    <a:pt x="254" y="51"/>
                  </a:lnTo>
                  <a:lnTo>
                    <a:pt x="267" y="52"/>
                  </a:lnTo>
                  <a:lnTo>
                    <a:pt x="281" y="54"/>
                  </a:lnTo>
                  <a:lnTo>
                    <a:pt x="293" y="55"/>
                  </a:lnTo>
                  <a:lnTo>
                    <a:pt x="304" y="56"/>
                  </a:lnTo>
                  <a:lnTo>
                    <a:pt x="313" y="58"/>
                  </a:lnTo>
                  <a:lnTo>
                    <a:pt x="319" y="60"/>
                  </a:lnTo>
                  <a:lnTo>
                    <a:pt x="323" y="63"/>
                  </a:lnTo>
                  <a:lnTo>
                    <a:pt x="322" y="69"/>
                  </a:lnTo>
                  <a:lnTo>
                    <a:pt x="321" y="73"/>
                  </a:lnTo>
                  <a:lnTo>
                    <a:pt x="320" y="75"/>
                  </a:lnTo>
                  <a:lnTo>
                    <a:pt x="319" y="76"/>
                  </a:lnTo>
                  <a:lnTo>
                    <a:pt x="306" y="71"/>
                  </a:lnTo>
                  <a:lnTo>
                    <a:pt x="287" y="68"/>
                  </a:lnTo>
                  <a:lnTo>
                    <a:pt x="266" y="67"/>
                  </a:lnTo>
                  <a:lnTo>
                    <a:pt x="244" y="66"/>
                  </a:lnTo>
                  <a:lnTo>
                    <a:pt x="220" y="67"/>
                  </a:lnTo>
                  <a:lnTo>
                    <a:pt x="199" y="68"/>
                  </a:lnTo>
                  <a:lnTo>
                    <a:pt x="180" y="70"/>
                  </a:lnTo>
                  <a:lnTo>
                    <a:pt x="166" y="71"/>
                  </a:lnTo>
                  <a:lnTo>
                    <a:pt x="184" y="72"/>
                  </a:lnTo>
                  <a:lnTo>
                    <a:pt x="202" y="73"/>
                  </a:lnTo>
                  <a:lnTo>
                    <a:pt x="222" y="73"/>
                  </a:lnTo>
                  <a:lnTo>
                    <a:pt x="242" y="74"/>
                  </a:lnTo>
                  <a:lnTo>
                    <a:pt x="262" y="76"/>
                  </a:lnTo>
                  <a:lnTo>
                    <a:pt x="281" y="78"/>
                  </a:lnTo>
                  <a:lnTo>
                    <a:pt x="300" y="82"/>
                  </a:lnTo>
                  <a:lnTo>
                    <a:pt x="318" y="87"/>
                  </a:lnTo>
                  <a:lnTo>
                    <a:pt x="318" y="93"/>
                  </a:lnTo>
                  <a:lnTo>
                    <a:pt x="317" y="100"/>
                  </a:lnTo>
                  <a:lnTo>
                    <a:pt x="314" y="105"/>
                  </a:lnTo>
                  <a:lnTo>
                    <a:pt x="308" y="107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Freeform 184"/>
            <p:cNvSpPr>
              <a:spLocks/>
            </p:cNvSpPr>
            <p:nvPr/>
          </p:nvSpPr>
          <p:spPr bwMode="auto">
            <a:xfrm>
              <a:off x="2969" y="3462"/>
              <a:ext cx="619" cy="234"/>
            </a:xfrm>
            <a:custGeom>
              <a:avLst/>
              <a:gdLst/>
              <a:ahLst/>
              <a:cxnLst>
                <a:cxn ang="0">
                  <a:pos x="13" y="213"/>
                </a:cxn>
                <a:cxn ang="0">
                  <a:pos x="109" y="141"/>
                </a:cxn>
                <a:cxn ang="0">
                  <a:pos x="142" y="121"/>
                </a:cxn>
                <a:cxn ang="0">
                  <a:pos x="179" y="104"/>
                </a:cxn>
                <a:cxn ang="0">
                  <a:pos x="115" y="124"/>
                </a:cxn>
                <a:cxn ang="0">
                  <a:pos x="31" y="187"/>
                </a:cxn>
                <a:cxn ang="0">
                  <a:pos x="0" y="209"/>
                </a:cxn>
                <a:cxn ang="0">
                  <a:pos x="61" y="145"/>
                </a:cxn>
                <a:cxn ang="0">
                  <a:pos x="179" y="80"/>
                </a:cxn>
                <a:cxn ang="0">
                  <a:pos x="208" y="70"/>
                </a:cxn>
                <a:cxn ang="0">
                  <a:pos x="105" y="95"/>
                </a:cxn>
                <a:cxn ang="0">
                  <a:pos x="17" y="165"/>
                </a:cxn>
                <a:cxn ang="0">
                  <a:pos x="19" y="136"/>
                </a:cxn>
                <a:cxn ang="0">
                  <a:pos x="81" y="92"/>
                </a:cxn>
                <a:cxn ang="0">
                  <a:pos x="154" y="51"/>
                </a:cxn>
                <a:cxn ang="0">
                  <a:pos x="223" y="35"/>
                </a:cxn>
                <a:cxn ang="0">
                  <a:pos x="257" y="28"/>
                </a:cxn>
                <a:cxn ang="0">
                  <a:pos x="159" y="36"/>
                </a:cxn>
                <a:cxn ang="0">
                  <a:pos x="56" y="99"/>
                </a:cxn>
                <a:cxn ang="0">
                  <a:pos x="8" y="106"/>
                </a:cxn>
                <a:cxn ang="0">
                  <a:pos x="91" y="48"/>
                </a:cxn>
                <a:cxn ang="0">
                  <a:pos x="200" y="5"/>
                </a:cxn>
                <a:cxn ang="0">
                  <a:pos x="279" y="8"/>
                </a:cxn>
                <a:cxn ang="0">
                  <a:pos x="347" y="61"/>
                </a:cxn>
                <a:cxn ang="0">
                  <a:pos x="436" y="100"/>
                </a:cxn>
                <a:cxn ang="0">
                  <a:pos x="543" y="104"/>
                </a:cxn>
                <a:cxn ang="0">
                  <a:pos x="596" y="91"/>
                </a:cxn>
                <a:cxn ang="0">
                  <a:pos x="550" y="116"/>
                </a:cxn>
                <a:cxn ang="0">
                  <a:pos x="441" y="117"/>
                </a:cxn>
                <a:cxn ang="0">
                  <a:pos x="351" y="82"/>
                </a:cxn>
                <a:cxn ang="0">
                  <a:pos x="337" y="74"/>
                </a:cxn>
                <a:cxn ang="0">
                  <a:pos x="373" y="107"/>
                </a:cxn>
                <a:cxn ang="0">
                  <a:pos x="491" y="135"/>
                </a:cxn>
                <a:cxn ang="0">
                  <a:pos x="594" y="115"/>
                </a:cxn>
                <a:cxn ang="0">
                  <a:pos x="606" y="135"/>
                </a:cxn>
                <a:cxn ang="0">
                  <a:pos x="541" y="150"/>
                </a:cxn>
                <a:cxn ang="0">
                  <a:pos x="424" y="145"/>
                </a:cxn>
                <a:cxn ang="0">
                  <a:pos x="316" y="99"/>
                </a:cxn>
                <a:cxn ang="0">
                  <a:pos x="281" y="99"/>
                </a:cxn>
                <a:cxn ang="0">
                  <a:pos x="336" y="119"/>
                </a:cxn>
                <a:cxn ang="0">
                  <a:pos x="421" y="155"/>
                </a:cxn>
                <a:cxn ang="0">
                  <a:pos x="519" y="165"/>
                </a:cxn>
                <a:cxn ang="0">
                  <a:pos x="611" y="149"/>
                </a:cxn>
                <a:cxn ang="0">
                  <a:pos x="608" y="164"/>
                </a:cxn>
                <a:cxn ang="0">
                  <a:pos x="523" y="177"/>
                </a:cxn>
                <a:cxn ang="0">
                  <a:pos x="399" y="168"/>
                </a:cxn>
                <a:cxn ang="0">
                  <a:pos x="320" y="139"/>
                </a:cxn>
                <a:cxn ang="0">
                  <a:pos x="456" y="193"/>
                </a:cxn>
                <a:cxn ang="0">
                  <a:pos x="582" y="176"/>
                </a:cxn>
                <a:cxn ang="0">
                  <a:pos x="599" y="191"/>
                </a:cxn>
                <a:cxn ang="0">
                  <a:pos x="469" y="208"/>
                </a:cxn>
                <a:cxn ang="0">
                  <a:pos x="368" y="184"/>
                </a:cxn>
                <a:cxn ang="0">
                  <a:pos x="282" y="140"/>
                </a:cxn>
                <a:cxn ang="0">
                  <a:pos x="167" y="129"/>
                </a:cxn>
                <a:cxn ang="0">
                  <a:pos x="61" y="193"/>
                </a:cxn>
                <a:cxn ang="0">
                  <a:pos x="3" y="233"/>
                </a:cxn>
              </a:cxnLst>
              <a:rect l="0" t="0" r="r" b="b"/>
              <a:pathLst>
                <a:path w="619" h="234">
                  <a:moveTo>
                    <a:pt x="2" y="233"/>
                  </a:moveTo>
                  <a:lnTo>
                    <a:pt x="2" y="230"/>
                  </a:lnTo>
                  <a:lnTo>
                    <a:pt x="2" y="227"/>
                  </a:lnTo>
                  <a:lnTo>
                    <a:pt x="1" y="224"/>
                  </a:lnTo>
                  <a:lnTo>
                    <a:pt x="1" y="221"/>
                  </a:lnTo>
                  <a:lnTo>
                    <a:pt x="6" y="218"/>
                  </a:lnTo>
                  <a:lnTo>
                    <a:pt x="13" y="213"/>
                  </a:lnTo>
                  <a:lnTo>
                    <a:pt x="22" y="207"/>
                  </a:lnTo>
                  <a:lnTo>
                    <a:pt x="33" y="198"/>
                  </a:lnTo>
                  <a:lnTo>
                    <a:pt x="46" y="188"/>
                  </a:lnTo>
                  <a:lnTo>
                    <a:pt x="62" y="175"/>
                  </a:lnTo>
                  <a:lnTo>
                    <a:pt x="81" y="161"/>
                  </a:lnTo>
                  <a:lnTo>
                    <a:pt x="104" y="144"/>
                  </a:lnTo>
                  <a:lnTo>
                    <a:pt x="109" y="141"/>
                  </a:lnTo>
                  <a:lnTo>
                    <a:pt x="113" y="138"/>
                  </a:lnTo>
                  <a:lnTo>
                    <a:pt x="118" y="135"/>
                  </a:lnTo>
                  <a:lnTo>
                    <a:pt x="123" y="132"/>
                  </a:lnTo>
                  <a:lnTo>
                    <a:pt x="127" y="129"/>
                  </a:lnTo>
                  <a:lnTo>
                    <a:pt x="132" y="126"/>
                  </a:lnTo>
                  <a:lnTo>
                    <a:pt x="137" y="124"/>
                  </a:lnTo>
                  <a:lnTo>
                    <a:pt x="142" y="121"/>
                  </a:lnTo>
                  <a:lnTo>
                    <a:pt x="154" y="116"/>
                  </a:lnTo>
                  <a:lnTo>
                    <a:pt x="163" y="112"/>
                  </a:lnTo>
                  <a:lnTo>
                    <a:pt x="170" y="109"/>
                  </a:lnTo>
                  <a:lnTo>
                    <a:pt x="174" y="107"/>
                  </a:lnTo>
                  <a:lnTo>
                    <a:pt x="177" y="105"/>
                  </a:lnTo>
                  <a:lnTo>
                    <a:pt x="178" y="104"/>
                  </a:lnTo>
                  <a:lnTo>
                    <a:pt x="179" y="104"/>
                  </a:lnTo>
                  <a:lnTo>
                    <a:pt x="180" y="102"/>
                  </a:lnTo>
                  <a:lnTo>
                    <a:pt x="172" y="101"/>
                  </a:lnTo>
                  <a:lnTo>
                    <a:pt x="163" y="102"/>
                  </a:lnTo>
                  <a:lnTo>
                    <a:pt x="151" y="106"/>
                  </a:lnTo>
                  <a:lnTo>
                    <a:pt x="140" y="111"/>
                  </a:lnTo>
                  <a:lnTo>
                    <a:pt x="128" y="117"/>
                  </a:lnTo>
                  <a:lnTo>
                    <a:pt x="115" y="124"/>
                  </a:lnTo>
                  <a:lnTo>
                    <a:pt x="102" y="132"/>
                  </a:lnTo>
                  <a:lnTo>
                    <a:pt x="90" y="141"/>
                  </a:lnTo>
                  <a:lnTo>
                    <a:pt x="76" y="150"/>
                  </a:lnTo>
                  <a:lnTo>
                    <a:pt x="64" y="160"/>
                  </a:lnTo>
                  <a:lnTo>
                    <a:pt x="52" y="169"/>
                  </a:lnTo>
                  <a:lnTo>
                    <a:pt x="41" y="178"/>
                  </a:lnTo>
                  <a:lnTo>
                    <a:pt x="31" y="187"/>
                  </a:lnTo>
                  <a:lnTo>
                    <a:pt x="22" y="195"/>
                  </a:lnTo>
                  <a:lnTo>
                    <a:pt x="15" y="202"/>
                  </a:lnTo>
                  <a:lnTo>
                    <a:pt x="9" y="207"/>
                  </a:lnTo>
                  <a:lnTo>
                    <a:pt x="6" y="207"/>
                  </a:lnTo>
                  <a:lnTo>
                    <a:pt x="4" y="208"/>
                  </a:lnTo>
                  <a:lnTo>
                    <a:pt x="2" y="208"/>
                  </a:lnTo>
                  <a:lnTo>
                    <a:pt x="0" y="209"/>
                  </a:lnTo>
                  <a:lnTo>
                    <a:pt x="1" y="204"/>
                  </a:lnTo>
                  <a:lnTo>
                    <a:pt x="2" y="198"/>
                  </a:lnTo>
                  <a:lnTo>
                    <a:pt x="2" y="193"/>
                  </a:lnTo>
                  <a:lnTo>
                    <a:pt x="3" y="188"/>
                  </a:lnTo>
                  <a:lnTo>
                    <a:pt x="23" y="174"/>
                  </a:lnTo>
                  <a:lnTo>
                    <a:pt x="42" y="159"/>
                  </a:lnTo>
                  <a:lnTo>
                    <a:pt x="61" y="145"/>
                  </a:lnTo>
                  <a:lnTo>
                    <a:pt x="79" y="130"/>
                  </a:lnTo>
                  <a:lnTo>
                    <a:pt x="100" y="117"/>
                  </a:lnTo>
                  <a:lnTo>
                    <a:pt x="120" y="104"/>
                  </a:lnTo>
                  <a:lnTo>
                    <a:pt x="141" y="91"/>
                  </a:lnTo>
                  <a:lnTo>
                    <a:pt x="165" y="82"/>
                  </a:lnTo>
                  <a:lnTo>
                    <a:pt x="172" y="81"/>
                  </a:lnTo>
                  <a:lnTo>
                    <a:pt x="179" y="80"/>
                  </a:lnTo>
                  <a:lnTo>
                    <a:pt x="186" y="79"/>
                  </a:lnTo>
                  <a:lnTo>
                    <a:pt x="194" y="78"/>
                  </a:lnTo>
                  <a:lnTo>
                    <a:pt x="201" y="78"/>
                  </a:lnTo>
                  <a:lnTo>
                    <a:pt x="208" y="77"/>
                  </a:lnTo>
                  <a:lnTo>
                    <a:pt x="215" y="76"/>
                  </a:lnTo>
                  <a:lnTo>
                    <a:pt x="222" y="75"/>
                  </a:lnTo>
                  <a:lnTo>
                    <a:pt x="208" y="70"/>
                  </a:lnTo>
                  <a:lnTo>
                    <a:pt x="193" y="69"/>
                  </a:lnTo>
                  <a:lnTo>
                    <a:pt x="178" y="70"/>
                  </a:lnTo>
                  <a:lnTo>
                    <a:pt x="162" y="73"/>
                  </a:lnTo>
                  <a:lnTo>
                    <a:pt x="146" y="78"/>
                  </a:lnTo>
                  <a:lnTo>
                    <a:pt x="131" y="84"/>
                  </a:lnTo>
                  <a:lnTo>
                    <a:pt x="117" y="89"/>
                  </a:lnTo>
                  <a:lnTo>
                    <a:pt x="105" y="95"/>
                  </a:lnTo>
                  <a:lnTo>
                    <a:pt x="94" y="105"/>
                  </a:lnTo>
                  <a:lnTo>
                    <a:pt x="83" y="115"/>
                  </a:lnTo>
                  <a:lnTo>
                    <a:pt x="69" y="126"/>
                  </a:lnTo>
                  <a:lnTo>
                    <a:pt x="56" y="137"/>
                  </a:lnTo>
                  <a:lnTo>
                    <a:pt x="43" y="147"/>
                  </a:lnTo>
                  <a:lnTo>
                    <a:pt x="30" y="157"/>
                  </a:lnTo>
                  <a:lnTo>
                    <a:pt x="17" y="165"/>
                  </a:lnTo>
                  <a:lnTo>
                    <a:pt x="4" y="170"/>
                  </a:lnTo>
                  <a:lnTo>
                    <a:pt x="4" y="159"/>
                  </a:lnTo>
                  <a:lnTo>
                    <a:pt x="4" y="152"/>
                  </a:lnTo>
                  <a:lnTo>
                    <a:pt x="5" y="147"/>
                  </a:lnTo>
                  <a:lnTo>
                    <a:pt x="6" y="142"/>
                  </a:lnTo>
                  <a:lnTo>
                    <a:pt x="13" y="139"/>
                  </a:lnTo>
                  <a:lnTo>
                    <a:pt x="19" y="136"/>
                  </a:lnTo>
                  <a:lnTo>
                    <a:pt x="25" y="134"/>
                  </a:lnTo>
                  <a:lnTo>
                    <a:pt x="31" y="131"/>
                  </a:lnTo>
                  <a:lnTo>
                    <a:pt x="42" y="123"/>
                  </a:lnTo>
                  <a:lnTo>
                    <a:pt x="52" y="115"/>
                  </a:lnTo>
                  <a:lnTo>
                    <a:pt x="62" y="107"/>
                  </a:lnTo>
                  <a:lnTo>
                    <a:pt x="72" y="99"/>
                  </a:lnTo>
                  <a:lnTo>
                    <a:pt x="81" y="92"/>
                  </a:lnTo>
                  <a:lnTo>
                    <a:pt x="92" y="85"/>
                  </a:lnTo>
                  <a:lnTo>
                    <a:pt x="102" y="78"/>
                  </a:lnTo>
                  <a:lnTo>
                    <a:pt x="112" y="72"/>
                  </a:lnTo>
                  <a:lnTo>
                    <a:pt x="122" y="66"/>
                  </a:lnTo>
                  <a:lnTo>
                    <a:pt x="132" y="61"/>
                  </a:lnTo>
                  <a:lnTo>
                    <a:pt x="142" y="56"/>
                  </a:lnTo>
                  <a:lnTo>
                    <a:pt x="154" y="51"/>
                  </a:lnTo>
                  <a:lnTo>
                    <a:pt x="166" y="46"/>
                  </a:lnTo>
                  <a:lnTo>
                    <a:pt x="178" y="43"/>
                  </a:lnTo>
                  <a:lnTo>
                    <a:pt x="191" y="39"/>
                  </a:lnTo>
                  <a:lnTo>
                    <a:pt x="204" y="36"/>
                  </a:lnTo>
                  <a:lnTo>
                    <a:pt x="210" y="36"/>
                  </a:lnTo>
                  <a:lnTo>
                    <a:pt x="217" y="35"/>
                  </a:lnTo>
                  <a:lnTo>
                    <a:pt x="223" y="35"/>
                  </a:lnTo>
                  <a:lnTo>
                    <a:pt x="230" y="34"/>
                  </a:lnTo>
                  <a:lnTo>
                    <a:pt x="238" y="34"/>
                  </a:lnTo>
                  <a:lnTo>
                    <a:pt x="244" y="33"/>
                  </a:lnTo>
                  <a:lnTo>
                    <a:pt x="251" y="33"/>
                  </a:lnTo>
                  <a:lnTo>
                    <a:pt x="257" y="33"/>
                  </a:lnTo>
                  <a:lnTo>
                    <a:pt x="257" y="30"/>
                  </a:lnTo>
                  <a:lnTo>
                    <a:pt x="257" y="28"/>
                  </a:lnTo>
                  <a:lnTo>
                    <a:pt x="256" y="27"/>
                  </a:lnTo>
                  <a:lnTo>
                    <a:pt x="255" y="26"/>
                  </a:lnTo>
                  <a:lnTo>
                    <a:pt x="230" y="26"/>
                  </a:lnTo>
                  <a:lnTo>
                    <a:pt x="210" y="26"/>
                  </a:lnTo>
                  <a:lnTo>
                    <a:pt x="192" y="28"/>
                  </a:lnTo>
                  <a:lnTo>
                    <a:pt x="175" y="32"/>
                  </a:lnTo>
                  <a:lnTo>
                    <a:pt x="159" y="36"/>
                  </a:lnTo>
                  <a:lnTo>
                    <a:pt x="141" y="43"/>
                  </a:lnTo>
                  <a:lnTo>
                    <a:pt x="123" y="51"/>
                  </a:lnTo>
                  <a:lnTo>
                    <a:pt x="102" y="62"/>
                  </a:lnTo>
                  <a:lnTo>
                    <a:pt x="93" y="70"/>
                  </a:lnTo>
                  <a:lnTo>
                    <a:pt x="81" y="79"/>
                  </a:lnTo>
                  <a:lnTo>
                    <a:pt x="69" y="89"/>
                  </a:lnTo>
                  <a:lnTo>
                    <a:pt x="56" y="99"/>
                  </a:lnTo>
                  <a:lnTo>
                    <a:pt x="43" y="109"/>
                  </a:lnTo>
                  <a:lnTo>
                    <a:pt x="31" y="118"/>
                  </a:lnTo>
                  <a:lnTo>
                    <a:pt x="19" y="125"/>
                  </a:lnTo>
                  <a:lnTo>
                    <a:pt x="8" y="129"/>
                  </a:lnTo>
                  <a:lnTo>
                    <a:pt x="8" y="121"/>
                  </a:lnTo>
                  <a:lnTo>
                    <a:pt x="8" y="114"/>
                  </a:lnTo>
                  <a:lnTo>
                    <a:pt x="8" y="106"/>
                  </a:lnTo>
                  <a:lnTo>
                    <a:pt x="9" y="98"/>
                  </a:lnTo>
                  <a:lnTo>
                    <a:pt x="22" y="89"/>
                  </a:lnTo>
                  <a:lnTo>
                    <a:pt x="35" y="81"/>
                  </a:lnTo>
                  <a:lnTo>
                    <a:pt x="48" y="72"/>
                  </a:lnTo>
                  <a:lnTo>
                    <a:pt x="62" y="64"/>
                  </a:lnTo>
                  <a:lnTo>
                    <a:pt x="76" y="56"/>
                  </a:lnTo>
                  <a:lnTo>
                    <a:pt x="91" y="48"/>
                  </a:lnTo>
                  <a:lnTo>
                    <a:pt x="106" y="40"/>
                  </a:lnTo>
                  <a:lnTo>
                    <a:pt x="121" y="33"/>
                  </a:lnTo>
                  <a:lnTo>
                    <a:pt x="136" y="26"/>
                  </a:lnTo>
                  <a:lnTo>
                    <a:pt x="151" y="19"/>
                  </a:lnTo>
                  <a:lnTo>
                    <a:pt x="168" y="13"/>
                  </a:lnTo>
                  <a:lnTo>
                    <a:pt x="184" y="9"/>
                  </a:lnTo>
                  <a:lnTo>
                    <a:pt x="200" y="5"/>
                  </a:lnTo>
                  <a:lnTo>
                    <a:pt x="216" y="2"/>
                  </a:lnTo>
                  <a:lnTo>
                    <a:pt x="233" y="1"/>
                  </a:lnTo>
                  <a:lnTo>
                    <a:pt x="249" y="0"/>
                  </a:lnTo>
                  <a:lnTo>
                    <a:pt x="258" y="2"/>
                  </a:lnTo>
                  <a:lnTo>
                    <a:pt x="265" y="4"/>
                  </a:lnTo>
                  <a:lnTo>
                    <a:pt x="272" y="6"/>
                  </a:lnTo>
                  <a:lnTo>
                    <a:pt x="279" y="8"/>
                  </a:lnTo>
                  <a:lnTo>
                    <a:pt x="286" y="11"/>
                  </a:lnTo>
                  <a:lnTo>
                    <a:pt x="293" y="15"/>
                  </a:lnTo>
                  <a:lnTo>
                    <a:pt x="301" y="20"/>
                  </a:lnTo>
                  <a:lnTo>
                    <a:pt x="310" y="27"/>
                  </a:lnTo>
                  <a:lnTo>
                    <a:pt x="322" y="39"/>
                  </a:lnTo>
                  <a:lnTo>
                    <a:pt x="335" y="51"/>
                  </a:lnTo>
                  <a:lnTo>
                    <a:pt x="347" y="61"/>
                  </a:lnTo>
                  <a:lnTo>
                    <a:pt x="359" y="69"/>
                  </a:lnTo>
                  <a:lnTo>
                    <a:pt x="371" y="77"/>
                  </a:lnTo>
                  <a:lnTo>
                    <a:pt x="384" y="83"/>
                  </a:lnTo>
                  <a:lnTo>
                    <a:pt x="397" y="89"/>
                  </a:lnTo>
                  <a:lnTo>
                    <a:pt x="409" y="94"/>
                  </a:lnTo>
                  <a:lnTo>
                    <a:pt x="423" y="97"/>
                  </a:lnTo>
                  <a:lnTo>
                    <a:pt x="436" y="100"/>
                  </a:lnTo>
                  <a:lnTo>
                    <a:pt x="451" y="102"/>
                  </a:lnTo>
                  <a:lnTo>
                    <a:pt x="467" y="105"/>
                  </a:lnTo>
                  <a:lnTo>
                    <a:pt x="482" y="106"/>
                  </a:lnTo>
                  <a:lnTo>
                    <a:pt x="499" y="106"/>
                  </a:lnTo>
                  <a:lnTo>
                    <a:pt x="516" y="106"/>
                  </a:lnTo>
                  <a:lnTo>
                    <a:pt x="536" y="105"/>
                  </a:lnTo>
                  <a:lnTo>
                    <a:pt x="543" y="104"/>
                  </a:lnTo>
                  <a:lnTo>
                    <a:pt x="551" y="101"/>
                  </a:lnTo>
                  <a:lnTo>
                    <a:pt x="558" y="99"/>
                  </a:lnTo>
                  <a:lnTo>
                    <a:pt x="565" y="97"/>
                  </a:lnTo>
                  <a:lnTo>
                    <a:pt x="573" y="95"/>
                  </a:lnTo>
                  <a:lnTo>
                    <a:pt x="580" y="93"/>
                  </a:lnTo>
                  <a:lnTo>
                    <a:pt x="588" y="92"/>
                  </a:lnTo>
                  <a:lnTo>
                    <a:pt x="596" y="91"/>
                  </a:lnTo>
                  <a:lnTo>
                    <a:pt x="597" y="94"/>
                  </a:lnTo>
                  <a:lnTo>
                    <a:pt x="598" y="96"/>
                  </a:lnTo>
                  <a:lnTo>
                    <a:pt x="597" y="98"/>
                  </a:lnTo>
                  <a:lnTo>
                    <a:pt x="596" y="100"/>
                  </a:lnTo>
                  <a:lnTo>
                    <a:pt x="581" y="107"/>
                  </a:lnTo>
                  <a:lnTo>
                    <a:pt x="565" y="112"/>
                  </a:lnTo>
                  <a:lnTo>
                    <a:pt x="550" y="116"/>
                  </a:lnTo>
                  <a:lnTo>
                    <a:pt x="535" y="119"/>
                  </a:lnTo>
                  <a:lnTo>
                    <a:pt x="518" y="121"/>
                  </a:lnTo>
                  <a:lnTo>
                    <a:pt x="503" y="122"/>
                  </a:lnTo>
                  <a:lnTo>
                    <a:pt x="487" y="122"/>
                  </a:lnTo>
                  <a:lnTo>
                    <a:pt x="472" y="121"/>
                  </a:lnTo>
                  <a:lnTo>
                    <a:pt x="457" y="120"/>
                  </a:lnTo>
                  <a:lnTo>
                    <a:pt x="441" y="117"/>
                  </a:lnTo>
                  <a:lnTo>
                    <a:pt x="426" y="114"/>
                  </a:lnTo>
                  <a:lnTo>
                    <a:pt x="411" y="110"/>
                  </a:lnTo>
                  <a:lnTo>
                    <a:pt x="396" y="105"/>
                  </a:lnTo>
                  <a:lnTo>
                    <a:pt x="382" y="98"/>
                  </a:lnTo>
                  <a:lnTo>
                    <a:pt x="367" y="91"/>
                  </a:lnTo>
                  <a:lnTo>
                    <a:pt x="353" y="84"/>
                  </a:lnTo>
                  <a:lnTo>
                    <a:pt x="351" y="82"/>
                  </a:lnTo>
                  <a:lnTo>
                    <a:pt x="349" y="79"/>
                  </a:lnTo>
                  <a:lnTo>
                    <a:pt x="347" y="76"/>
                  </a:lnTo>
                  <a:lnTo>
                    <a:pt x="345" y="74"/>
                  </a:lnTo>
                  <a:lnTo>
                    <a:pt x="343" y="74"/>
                  </a:lnTo>
                  <a:lnTo>
                    <a:pt x="341" y="74"/>
                  </a:lnTo>
                  <a:lnTo>
                    <a:pt x="339" y="74"/>
                  </a:lnTo>
                  <a:lnTo>
                    <a:pt x="337" y="74"/>
                  </a:lnTo>
                  <a:lnTo>
                    <a:pt x="336" y="75"/>
                  </a:lnTo>
                  <a:lnTo>
                    <a:pt x="336" y="75"/>
                  </a:lnTo>
                  <a:lnTo>
                    <a:pt x="336" y="76"/>
                  </a:lnTo>
                  <a:lnTo>
                    <a:pt x="335" y="77"/>
                  </a:lnTo>
                  <a:lnTo>
                    <a:pt x="346" y="88"/>
                  </a:lnTo>
                  <a:lnTo>
                    <a:pt x="359" y="98"/>
                  </a:lnTo>
                  <a:lnTo>
                    <a:pt x="373" y="107"/>
                  </a:lnTo>
                  <a:lnTo>
                    <a:pt x="389" y="115"/>
                  </a:lnTo>
                  <a:lnTo>
                    <a:pt x="404" y="121"/>
                  </a:lnTo>
                  <a:lnTo>
                    <a:pt x="421" y="126"/>
                  </a:lnTo>
                  <a:lnTo>
                    <a:pt x="437" y="130"/>
                  </a:lnTo>
                  <a:lnTo>
                    <a:pt x="456" y="132"/>
                  </a:lnTo>
                  <a:lnTo>
                    <a:pt x="473" y="134"/>
                  </a:lnTo>
                  <a:lnTo>
                    <a:pt x="491" y="135"/>
                  </a:lnTo>
                  <a:lnTo>
                    <a:pt x="508" y="134"/>
                  </a:lnTo>
                  <a:lnTo>
                    <a:pt x="526" y="132"/>
                  </a:lnTo>
                  <a:lnTo>
                    <a:pt x="544" y="130"/>
                  </a:lnTo>
                  <a:lnTo>
                    <a:pt x="560" y="126"/>
                  </a:lnTo>
                  <a:lnTo>
                    <a:pt x="576" y="121"/>
                  </a:lnTo>
                  <a:lnTo>
                    <a:pt x="591" y="115"/>
                  </a:lnTo>
                  <a:lnTo>
                    <a:pt x="594" y="115"/>
                  </a:lnTo>
                  <a:lnTo>
                    <a:pt x="597" y="115"/>
                  </a:lnTo>
                  <a:lnTo>
                    <a:pt x="599" y="115"/>
                  </a:lnTo>
                  <a:lnTo>
                    <a:pt x="602" y="116"/>
                  </a:lnTo>
                  <a:lnTo>
                    <a:pt x="603" y="121"/>
                  </a:lnTo>
                  <a:lnTo>
                    <a:pt x="605" y="125"/>
                  </a:lnTo>
                  <a:lnTo>
                    <a:pt x="605" y="130"/>
                  </a:lnTo>
                  <a:lnTo>
                    <a:pt x="606" y="135"/>
                  </a:lnTo>
                  <a:lnTo>
                    <a:pt x="603" y="136"/>
                  </a:lnTo>
                  <a:lnTo>
                    <a:pt x="598" y="137"/>
                  </a:lnTo>
                  <a:lnTo>
                    <a:pt x="590" y="139"/>
                  </a:lnTo>
                  <a:lnTo>
                    <a:pt x="581" y="141"/>
                  </a:lnTo>
                  <a:lnTo>
                    <a:pt x="569" y="143"/>
                  </a:lnTo>
                  <a:lnTo>
                    <a:pt x="556" y="146"/>
                  </a:lnTo>
                  <a:lnTo>
                    <a:pt x="541" y="150"/>
                  </a:lnTo>
                  <a:lnTo>
                    <a:pt x="523" y="154"/>
                  </a:lnTo>
                  <a:lnTo>
                    <a:pt x="504" y="155"/>
                  </a:lnTo>
                  <a:lnTo>
                    <a:pt x="487" y="155"/>
                  </a:lnTo>
                  <a:lnTo>
                    <a:pt x="470" y="153"/>
                  </a:lnTo>
                  <a:lnTo>
                    <a:pt x="454" y="151"/>
                  </a:lnTo>
                  <a:lnTo>
                    <a:pt x="439" y="149"/>
                  </a:lnTo>
                  <a:lnTo>
                    <a:pt x="424" y="145"/>
                  </a:lnTo>
                  <a:lnTo>
                    <a:pt x="408" y="140"/>
                  </a:lnTo>
                  <a:lnTo>
                    <a:pt x="392" y="134"/>
                  </a:lnTo>
                  <a:lnTo>
                    <a:pt x="375" y="125"/>
                  </a:lnTo>
                  <a:lnTo>
                    <a:pt x="359" y="117"/>
                  </a:lnTo>
                  <a:lnTo>
                    <a:pt x="345" y="110"/>
                  </a:lnTo>
                  <a:lnTo>
                    <a:pt x="330" y="104"/>
                  </a:lnTo>
                  <a:lnTo>
                    <a:pt x="316" y="99"/>
                  </a:lnTo>
                  <a:lnTo>
                    <a:pt x="300" y="96"/>
                  </a:lnTo>
                  <a:lnTo>
                    <a:pt x="283" y="95"/>
                  </a:lnTo>
                  <a:lnTo>
                    <a:pt x="265" y="95"/>
                  </a:lnTo>
                  <a:lnTo>
                    <a:pt x="269" y="96"/>
                  </a:lnTo>
                  <a:lnTo>
                    <a:pt x="273" y="97"/>
                  </a:lnTo>
                  <a:lnTo>
                    <a:pt x="277" y="98"/>
                  </a:lnTo>
                  <a:lnTo>
                    <a:pt x="281" y="99"/>
                  </a:lnTo>
                  <a:lnTo>
                    <a:pt x="285" y="100"/>
                  </a:lnTo>
                  <a:lnTo>
                    <a:pt x="289" y="100"/>
                  </a:lnTo>
                  <a:lnTo>
                    <a:pt x="293" y="101"/>
                  </a:lnTo>
                  <a:lnTo>
                    <a:pt x="297" y="102"/>
                  </a:lnTo>
                  <a:lnTo>
                    <a:pt x="311" y="108"/>
                  </a:lnTo>
                  <a:lnTo>
                    <a:pt x="324" y="113"/>
                  </a:lnTo>
                  <a:lnTo>
                    <a:pt x="336" y="119"/>
                  </a:lnTo>
                  <a:lnTo>
                    <a:pt x="348" y="124"/>
                  </a:lnTo>
                  <a:lnTo>
                    <a:pt x="360" y="130"/>
                  </a:lnTo>
                  <a:lnTo>
                    <a:pt x="372" y="135"/>
                  </a:lnTo>
                  <a:lnTo>
                    <a:pt x="385" y="141"/>
                  </a:lnTo>
                  <a:lnTo>
                    <a:pt x="397" y="146"/>
                  </a:lnTo>
                  <a:lnTo>
                    <a:pt x="409" y="151"/>
                  </a:lnTo>
                  <a:lnTo>
                    <a:pt x="421" y="155"/>
                  </a:lnTo>
                  <a:lnTo>
                    <a:pt x="433" y="159"/>
                  </a:lnTo>
                  <a:lnTo>
                    <a:pt x="447" y="162"/>
                  </a:lnTo>
                  <a:lnTo>
                    <a:pt x="461" y="165"/>
                  </a:lnTo>
                  <a:lnTo>
                    <a:pt x="476" y="166"/>
                  </a:lnTo>
                  <a:lnTo>
                    <a:pt x="491" y="167"/>
                  </a:lnTo>
                  <a:lnTo>
                    <a:pt x="507" y="167"/>
                  </a:lnTo>
                  <a:lnTo>
                    <a:pt x="519" y="165"/>
                  </a:lnTo>
                  <a:lnTo>
                    <a:pt x="533" y="162"/>
                  </a:lnTo>
                  <a:lnTo>
                    <a:pt x="546" y="160"/>
                  </a:lnTo>
                  <a:lnTo>
                    <a:pt x="558" y="157"/>
                  </a:lnTo>
                  <a:lnTo>
                    <a:pt x="571" y="154"/>
                  </a:lnTo>
                  <a:lnTo>
                    <a:pt x="584" y="152"/>
                  </a:lnTo>
                  <a:lnTo>
                    <a:pt x="597" y="150"/>
                  </a:lnTo>
                  <a:lnTo>
                    <a:pt x="611" y="149"/>
                  </a:lnTo>
                  <a:lnTo>
                    <a:pt x="612" y="152"/>
                  </a:lnTo>
                  <a:lnTo>
                    <a:pt x="613" y="156"/>
                  </a:lnTo>
                  <a:lnTo>
                    <a:pt x="614" y="159"/>
                  </a:lnTo>
                  <a:lnTo>
                    <a:pt x="615" y="163"/>
                  </a:lnTo>
                  <a:lnTo>
                    <a:pt x="614" y="163"/>
                  </a:lnTo>
                  <a:lnTo>
                    <a:pt x="612" y="164"/>
                  </a:lnTo>
                  <a:lnTo>
                    <a:pt x="608" y="164"/>
                  </a:lnTo>
                  <a:lnTo>
                    <a:pt x="603" y="164"/>
                  </a:lnTo>
                  <a:lnTo>
                    <a:pt x="596" y="165"/>
                  </a:lnTo>
                  <a:lnTo>
                    <a:pt x="588" y="166"/>
                  </a:lnTo>
                  <a:lnTo>
                    <a:pt x="578" y="167"/>
                  </a:lnTo>
                  <a:lnTo>
                    <a:pt x="565" y="169"/>
                  </a:lnTo>
                  <a:lnTo>
                    <a:pt x="544" y="174"/>
                  </a:lnTo>
                  <a:lnTo>
                    <a:pt x="523" y="177"/>
                  </a:lnTo>
                  <a:lnTo>
                    <a:pt x="504" y="179"/>
                  </a:lnTo>
                  <a:lnTo>
                    <a:pt x="485" y="181"/>
                  </a:lnTo>
                  <a:lnTo>
                    <a:pt x="466" y="181"/>
                  </a:lnTo>
                  <a:lnTo>
                    <a:pt x="446" y="179"/>
                  </a:lnTo>
                  <a:lnTo>
                    <a:pt x="427" y="176"/>
                  </a:lnTo>
                  <a:lnTo>
                    <a:pt x="408" y="172"/>
                  </a:lnTo>
                  <a:lnTo>
                    <a:pt x="399" y="168"/>
                  </a:lnTo>
                  <a:lnTo>
                    <a:pt x="389" y="162"/>
                  </a:lnTo>
                  <a:lnTo>
                    <a:pt x="375" y="157"/>
                  </a:lnTo>
                  <a:lnTo>
                    <a:pt x="362" y="151"/>
                  </a:lnTo>
                  <a:lnTo>
                    <a:pt x="349" y="145"/>
                  </a:lnTo>
                  <a:lnTo>
                    <a:pt x="337" y="141"/>
                  </a:lnTo>
                  <a:lnTo>
                    <a:pt x="327" y="139"/>
                  </a:lnTo>
                  <a:lnTo>
                    <a:pt x="320" y="139"/>
                  </a:lnTo>
                  <a:lnTo>
                    <a:pt x="337" y="150"/>
                  </a:lnTo>
                  <a:lnTo>
                    <a:pt x="355" y="160"/>
                  </a:lnTo>
                  <a:lnTo>
                    <a:pt x="374" y="169"/>
                  </a:lnTo>
                  <a:lnTo>
                    <a:pt x="394" y="177"/>
                  </a:lnTo>
                  <a:lnTo>
                    <a:pt x="413" y="185"/>
                  </a:lnTo>
                  <a:lnTo>
                    <a:pt x="434" y="190"/>
                  </a:lnTo>
                  <a:lnTo>
                    <a:pt x="456" y="193"/>
                  </a:lnTo>
                  <a:lnTo>
                    <a:pt x="478" y="195"/>
                  </a:lnTo>
                  <a:lnTo>
                    <a:pt x="495" y="193"/>
                  </a:lnTo>
                  <a:lnTo>
                    <a:pt x="512" y="190"/>
                  </a:lnTo>
                  <a:lnTo>
                    <a:pt x="529" y="186"/>
                  </a:lnTo>
                  <a:lnTo>
                    <a:pt x="548" y="183"/>
                  </a:lnTo>
                  <a:lnTo>
                    <a:pt x="565" y="179"/>
                  </a:lnTo>
                  <a:lnTo>
                    <a:pt x="582" y="176"/>
                  </a:lnTo>
                  <a:lnTo>
                    <a:pt x="599" y="173"/>
                  </a:lnTo>
                  <a:lnTo>
                    <a:pt x="617" y="172"/>
                  </a:lnTo>
                  <a:lnTo>
                    <a:pt x="618" y="175"/>
                  </a:lnTo>
                  <a:lnTo>
                    <a:pt x="619" y="177"/>
                  </a:lnTo>
                  <a:lnTo>
                    <a:pt x="619" y="181"/>
                  </a:lnTo>
                  <a:lnTo>
                    <a:pt x="618" y="186"/>
                  </a:lnTo>
                  <a:lnTo>
                    <a:pt x="599" y="191"/>
                  </a:lnTo>
                  <a:lnTo>
                    <a:pt x="580" y="195"/>
                  </a:lnTo>
                  <a:lnTo>
                    <a:pt x="562" y="198"/>
                  </a:lnTo>
                  <a:lnTo>
                    <a:pt x="544" y="201"/>
                  </a:lnTo>
                  <a:lnTo>
                    <a:pt x="525" y="204"/>
                  </a:lnTo>
                  <a:lnTo>
                    <a:pt x="506" y="206"/>
                  </a:lnTo>
                  <a:lnTo>
                    <a:pt x="488" y="207"/>
                  </a:lnTo>
                  <a:lnTo>
                    <a:pt x="469" y="208"/>
                  </a:lnTo>
                  <a:lnTo>
                    <a:pt x="452" y="206"/>
                  </a:lnTo>
                  <a:lnTo>
                    <a:pt x="436" y="203"/>
                  </a:lnTo>
                  <a:lnTo>
                    <a:pt x="422" y="200"/>
                  </a:lnTo>
                  <a:lnTo>
                    <a:pt x="408" y="196"/>
                  </a:lnTo>
                  <a:lnTo>
                    <a:pt x="394" y="193"/>
                  </a:lnTo>
                  <a:lnTo>
                    <a:pt x="382" y="188"/>
                  </a:lnTo>
                  <a:lnTo>
                    <a:pt x="368" y="184"/>
                  </a:lnTo>
                  <a:lnTo>
                    <a:pt x="356" y="178"/>
                  </a:lnTo>
                  <a:lnTo>
                    <a:pt x="344" y="172"/>
                  </a:lnTo>
                  <a:lnTo>
                    <a:pt x="332" y="167"/>
                  </a:lnTo>
                  <a:lnTo>
                    <a:pt x="320" y="160"/>
                  </a:lnTo>
                  <a:lnTo>
                    <a:pt x="308" y="154"/>
                  </a:lnTo>
                  <a:lnTo>
                    <a:pt x="294" y="147"/>
                  </a:lnTo>
                  <a:lnTo>
                    <a:pt x="282" y="140"/>
                  </a:lnTo>
                  <a:lnTo>
                    <a:pt x="268" y="133"/>
                  </a:lnTo>
                  <a:lnTo>
                    <a:pt x="254" y="125"/>
                  </a:lnTo>
                  <a:lnTo>
                    <a:pt x="236" y="121"/>
                  </a:lnTo>
                  <a:lnTo>
                    <a:pt x="217" y="120"/>
                  </a:lnTo>
                  <a:lnTo>
                    <a:pt x="200" y="121"/>
                  </a:lnTo>
                  <a:lnTo>
                    <a:pt x="183" y="124"/>
                  </a:lnTo>
                  <a:lnTo>
                    <a:pt x="167" y="129"/>
                  </a:lnTo>
                  <a:lnTo>
                    <a:pt x="150" y="135"/>
                  </a:lnTo>
                  <a:lnTo>
                    <a:pt x="135" y="143"/>
                  </a:lnTo>
                  <a:lnTo>
                    <a:pt x="120" y="151"/>
                  </a:lnTo>
                  <a:lnTo>
                    <a:pt x="105" y="161"/>
                  </a:lnTo>
                  <a:lnTo>
                    <a:pt x="90" y="171"/>
                  </a:lnTo>
                  <a:lnTo>
                    <a:pt x="75" y="182"/>
                  </a:lnTo>
                  <a:lnTo>
                    <a:pt x="61" y="193"/>
                  </a:lnTo>
                  <a:lnTo>
                    <a:pt x="47" y="204"/>
                  </a:lnTo>
                  <a:lnTo>
                    <a:pt x="33" y="215"/>
                  </a:lnTo>
                  <a:lnTo>
                    <a:pt x="20" y="225"/>
                  </a:lnTo>
                  <a:lnTo>
                    <a:pt x="5" y="234"/>
                  </a:lnTo>
                  <a:lnTo>
                    <a:pt x="4" y="234"/>
                  </a:lnTo>
                  <a:lnTo>
                    <a:pt x="4" y="233"/>
                  </a:lnTo>
                  <a:lnTo>
                    <a:pt x="3" y="233"/>
                  </a:lnTo>
                  <a:lnTo>
                    <a:pt x="2" y="233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Freeform 185"/>
            <p:cNvSpPr>
              <a:spLocks/>
            </p:cNvSpPr>
            <p:nvPr/>
          </p:nvSpPr>
          <p:spPr bwMode="auto">
            <a:xfrm>
              <a:off x="2113" y="2963"/>
              <a:ext cx="402" cy="725"/>
            </a:xfrm>
            <a:custGeom>
              <a:avLst/>
              <a:gdLst/>
              <a:ahLst/>
              <a:cxnLst>
                <a:cxn ang="0">
                  <a:pos x="90" y="396"/>
                </a:cxn>
                <a:cxn ang="0">
                  <a:pos x="34" y="166"/>
                </a:cxn>
                <a:cxn ang="0">
                  <a:pos x="0" y="24"/>
                </a:cxn>
                <a:cxn ang="0">
                  <a:pos x="35" y="2"/>
                </a:cxn>
                <a:cxn ang="0">
                  <a:pos x="36" y="45"/>
                </a:cxn>
                <a:cxn ang="0">
                  <a:pos x="36" y="52"/>
                </a:cxn>
                <a:cxn ang="0">
                  <a:pos x="53" y="82"/>
                </a:cxn>
                <a:cxn ang="0">
                  <a:pos x="61" y="101"/>
                </a:cxn>
                <a:cxn ang="0">
                  <a:pos x="76" y="135"/>
                </a:cxn>
                <a:cxn ang="0">
                  <a:pos x="76" y="144"/>
                </a:cxn>
                <a:cxn ang="0">
                  <a:pos x="87" y="166"/>
                </a:cxn>
                <a:cxn ang="0">
                  <a:pos x="94" y="177"/>
                </a:cxn>
                <a:cxn ang="0">
                  <a:pos x="81" y="192"/>
                </a:cxn>
                <a:cxn ang="0">
                  <a:pos x="101" y="204"/>
                </a:cxn>
                <a:cxn ang="0">
                  <a:pos x="90" y="220"/>
                </a:cxn>
                <a:cxn ang="0">
                  <a:pos x="103" y="231"/>
                </a:cxn>
                <a:cxn ang="0">
                  <a:pos x="103" y="251"/>
                </a:cxn>
                <a:cxn ang="0">
                  <a:pos x="102" y="258"/>
                </a:cxn>
                <a:cxn ang="0">
                  <a:pos x="101" y="281"/>
                </a:cxn>
                <a:cxn ang="0">
                  <a:pos x="124" y="299"/>
                </a:cxn>
                <a:cxn ang="0">
                  <a:pos x="122" y="321"/>
                </a:cxn>
                <a:cxn ang="0">
                  <a:pos x="121" y="343"/>
                </a:cxn>
                <a:cxn ang="0">
                  <a:pos x="135" y="364"/>
                </a:cxn>
                <a:cxn ang="0">
                  <a:pos x="120" y="370"/>
                </a:cxn>
                <a:cxn ang="0">
                  <a:pos x="138" y="379"/>
                </a:cxn>
                <a:cxn ang="0">
                  <a:pos x="128" y="384"/>
                </a:cxn>
                <a:cxn ang="0">
                  <a:pos x="143" y="394"/>
                </a:cxn>
                <a:cxn ang="0">
                  <a:pos x="131" y="406"/>
                </a:cxn>
                <a:cxn ang="0">
                  <a:pos x="148" y="419"/>
                </a:cxn>
                <a:cxn ang="0">
                  <a:pos x="141" y="429"/>
                </a:cxn>
                <a:cxn ang="0">
                  <a:pos x="155" y="454"/>
                </a:cxn>
                <a:cxn ang="0">
                  <a:pos x="131" y="454"/>
                </a:cxn>
                <a:cxn ang="0">
                  <a:pos x="159" y="467"/>
                </a:cxn>
                <a:cxn ang="0">
                  <a:pos x="145" y="479"/>
                </a:cxn>
                <a:cxn ang="0">
                  <a:pos x="165" y="490"/>
                </a:cxn>
                <a:cxn ang="0">
                  <a:pos x="147" y="500"/>
                </a:cxn>
                <a:cxn ang="0">
                  <a:pos x="171" y="518"/>
                </a:cxn>
                <a:cxn ang="0">
                  <a:pos x="152" y="526"/>
                </a:cxn>
                <a:cxn ang="0">
                  <a:pos x="175" y="545"/>
                </a:cxn>
                <a:cxn ang="0">
                  <a:pos x="177" y="558"/>
                </a:cxn>
                <a:cxn ang="0">
                  <a:pos x="158" y="569"/>
                </a:cxn>
                <a:cxn ang="0">
                  <a:pos x="183" y="582"/>
                </a:cxn>
                <a:cxn ang="0">
                  <a:pos x="167" y="586"/>
                </a:cxn>
                <a:cxn ang="0">
                  <a:pos x="183" y="595"/>
                </a:cxn>
                <a:cxn ang="0">
                  <a:pos x="176" y="610"/>
                </a:cxn>
                <a:cxn ang="0">
                  <a:pos x="164" y="614"/>
                </a:cxn>
                <a:cxn ang="0">
                  <a:pos x="193" y="623"/>
                </a:cxn>
                <a:cxn ang="0">
                  <a:pos x="183" y="635"/>
                </a:cxn>
                <a:cxn ang="0">
                  <a:pos x="196" y="646"/>
                </a:cxn>
                <a:cxn ang="0">
                  <a:pos x="200" y="672"/>
                </a:cxn>
                <a:cxn ang="0">
                  <a:pos x="289" y="686"/>
                </a:cxn>
                <a:cxn ang="0">
                  <a:pos x="245" y="689"/>
                </a:cxn>
                <a:cxn ang="0">
                  <a:pos x="246" y="694"/>
                </a:cxn>
                <a:cxn ang="0">
                  <a:pos x="323" y="700"/>
                </a:cxn>
                <a:cxn ang="0">
                  <a:pos x="402" y="708"/>
                </a:cxn>
                <a:cxn ang="0">
                  <a:pos x="359" y="713"/>
                </a:cxn>
                <a:cxn ang="0">
                  <a:pos x="258" y="717"/>
                </a:cxn>
              </a:cxnLst>
              <a:rect l="0" t="0" r="r" b="b"/>
              <a:pathLst>
                <a:path w="402" h="725">
                  <a:moveTo>
                    <a:pt x="173" y="725"/>
                  </a:moveTo>
                  <a:lnTo>
                    <a:pt x="159" y="669"/>
                  </a:lnTo>
                  <a:lnTo>
                    <a:pt x="145" y="614"/>
                  </a:lnTo>
                  <a:lnTo>
                    <a:pt x="132" y="559"/>
                  </a:lnTo>
                  <a:lnTo>
                    <a:pt x="118" y="504"/>
                  </a:lnTo>
                  <a:lnTo>
                    <a:pt x="104" y="450"/>
                  </a:lnTo>
                  <a:lnTo>
                    <a:pt x="90" y="396"/>
                  </a:lnTo>
                  <a:lnTo>
                    <a:pt x="76" y="341"/>
                  </a:lnTo>
                  <a:lnTo>
                    <a:pt x="61" y="287"/>
                  </a:lnTo>
                  <a:lnTo>
                    <a:pt x="56" y="263"/>
                  </a:lnTo>
                  <a:lnTo>
                    <a:pt x="51" y="239"/>
                  </a:lnTo>
                  <a:lnTo>
                    <a:pt x="46" y="215"/>
                  </a:lnTo>
                  <a:lnTo>
                    <a:pt x="40" y="190"/>
                  </a:lnTo>
                  <a:lnTo>
                    <a:pt x="34" y="166"/>
                  </a:lnTo>
                  <a:lnTo>
                    <a:pt x="29" y="142"/>
                  </a:lnTo>
                  <a:lnTo>
                    <a:pt x="24" y="117"/>
                  </a:lnTo>
                  <a:lnTo>
                    <a:pt x="19" y="93"/>
                  </a:lnTo>
                  <a:lnTo>
                    <a:pt x="9" y="57"/>
                  </a:lnTo>
                  <a:lnTo>
                    <a:pt x="4" y="38"/>
                  </a:lnTo>
                  <a:lnTo>
                    <a:pt x="1" y="30"/>
                  </a:lnTo>
                  <a:lnTo>
                    <a:pt x="0" y="24"/>
                  </a:lnTo>
                  <a:lnTo>
                    <a:pt x="5" y="20"/>
                  </a:lnTo>
                  <a:lnTo>
                    <a:pt x="10" y="16"/>
                  </a:lnTo>
                  <a:lnTo>
                    <a:pt x="15" y="13"/>
                  </a:lnTo>
                  <a:lnTo>
                    <a:pt x="20" y="10"/>
                  </a:lnTo>
                  <a:lnTo>
                    <a:pt x="24" y="7"/>
                  </a:lnTo>
                  <a:lnTo>
                    <a:pt x="30" y="5"/>
                  </a:lnTo>
                  <a:lnTo>
                    <a:pt x="35" y="2"/>
                  </a:lnTo>
                  <a:lnTo>
                    <a:pt x="43" y="0"/>
                  </a:lnTo>
                  <a:lnTo>
                    <a:pt x="41" y="11"/>
                  </a:lnTo>
                  <a:lnTo>
                    <a:pt x="41" y="22"/>
                  </a:lnTo>
                  <a:lnTo>
                    <a:pt x="40" y="33"/>
                  </a:lnTo>
                  <a:lnTo>
                    <a:pt x="40" y="44"/>
                  </a:lnTo>
                  <a:lnTo>
                    <a:pt x="38" y="44"/>
                  </a:lnTo>
                  <a:lnTo>
                    <a:pt x="36" y="45"/>
                  </a:lnTo>
                  <a:lnTo>
                    <a:pt x="34" y="45"/>
                  </a:lnTo>
                  <a:lnTo>
                    <a:pt x="32" y="46"/>
                  </a:lnTo>
                  <a:lnTo>
                    <a:pt x="32" y="47"/>
                  </a:lnTo>
                  <a:lnTo>
                    <a:pt x="33" y="48"/>
                  </a:lnTo>
                  <a:lnTo>
                    <a:pt x="33" y="50"/>
                  </a:lnTo>
                  <a:lnTo>
                    <a:pt x="34" y="51"/>
                  </a:lnTo>
                  <a:lnTo>
                    <a:pt x="36" y="52"/>
                  </a:lnTo>
                  <a:lnTo>
                    <a:pt x="39" y="52"/>
                  </a:lnTo>
                  <a:lnTo>
                    <a:pt x="43" y="53"/>
                  </a:lnTo>
                  <a:lnTo>
                    <a:pt x="46" y="54"/>
                  </a:lnTo>
                  <a:lnTo>
                    <a:pt x="50" y="61"/>
                  </a:lnTo>
                  <a:lnTo>
                    <a:pt x="51" y="67"/>
                  </a:lnTo>
                  <a:lnTo>
                    <a:pt x="52" y="73"/>
                  </a:lnTo>
                  <a:lnTo>
                    <a:pt x="53" y="82"/>
                  </a:lnTo>
                  <a:lnTo>
                    <a:pt x="57" y="83"/>
                  </a:lnTo>
                  <a:lnTo>
                    <a:pt x="61" y="86"/>
                  </a:lnTo>
                  <a:lnTo>
                    <a:pt x="64" y="90"/>
                  </a:lnTo>
                  <a:lnTo>
                    <a:pt x="68" y="96"/>
                  </a:lnTo>
                  <a:lnTo>
                    <a:pt x="66" y="98"/>
                  </a:lnTo>
                  <a:lnTo>
                    <a:pt x="64" y="99"/>
                  </a:lnTo>
                  <a:lnTo>
                    <a:pt x="61" y="101"/>
                  </a:lnTo>
                  <a:lnTo>
                    <a:pt x="59" y="103"/>
                  </a:lnTo>
                  <a:lnTo>
                    <a:pt x="64" y="108"/>
                  </a:lnTo>
                  <a:lnTo>
                    <a:pt x="71" y="112"/>
                  </a:lnTo>
                  <a:lnTo>
                    <a:pt x="76" y="120"/>
                  </a:lnTo>
                  <a:lnTo>
                    <a:pt x="78" y="135"/>
                  </a:lnTo>
                  <a:lnTo>
                    <a:pt x="77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7"/>
                  </a:lnTo>
                  <a:lnTo>
                    <a:pt x="74" y="139"/>
                  </a:lnTo>
                  <a:lnTo>
                    <a:pt x="74" y="140"/>
                  </a:lnTo>
                  <a:lnTo>
                    <a:pt x="74" y="142"/>
                  </a:lnTo>
                  <a:lnTo>
                    <a:pt x="74" y="144"/>
                  </a:lnTo>
                  <a:lnTo>
                    <a:pt x="76" y="144"/>
                  </a:lnTo>
                  <a:lnTo>
                    <a:pt x="78" y="144"/>
                  </a:lnTo>
                  <a:lnTo>
                    <a:pt x="80" y="144"/>
                  </a:lnTo>
                  <a:lnTo>
                    <a:pt x="82" y="145"/>
                  </a:lnTo>
                  <a:lnTo>
                    <a:pt x="84" y="148"/>
                  </a:lnTo>
                  <a:lnTo>
                    <a:pt x="88" y="154"/>
                  </a:lnTo>
                  <a:lnTo>
                    <a:pt x="89" y="160"/>
                  </a:lnTo>
                  <a:lnTo>
                    <a:pt x="87" y="166"/>
                  </a:lnTo>
                  <a:lnTo>
                    <a:pt x="83" y="162"/>
                  </a:lnTo>
                  <a:lnTo>
                    <a:pt x="80" y="162"/>
                  </a:lnTo>
                  <a:lnTo>
                    <a:pt x="77" y="163"/>
                  </a:lnTo>
                  <a:lnTo>
                    <a:pt x="75" y="166"/>
                  </a:lnTo>
                  <a:lnTo>
                    <a:pt x="81" y="170"/>
                  </a:lnTo>
                  <a:lnTo>
                    <a:pt x="88" y="172"/>
                  </a:lnTo>
                  <a:lnTo>
                    <a:pt x="94" y="177"/>
                  </a:lnTo>
                  <a:lnTo>
                    <a:pt x="96" y="190"/>
                  </a:lnTo>
                  <a:lnTo>
                    <a:pt x="92" y="189"/>
                  </a:lnTo>
                  <a:lnTo>
                    <a:pt x="88" y="189"/>
                  </a:lnTo>
                  <a:lnTo>
                    <a:pt x="83" y="189"/>
                  </a:lnTo>
                  <a:lnTo>
                    <a:pt x="79" y="189"/>
                  </a:lnTo>
                  <a:lnTo>
                    <a:pt x="80" y="190"/>
                  </a:lnTo>
                  <a:lnTo>
                    <a:pt x="81" y="192"/>
                  </a:lnTo>
                  <a:lnTo>
                    <a:pt x="81" y="193"/>
                  </a:lnTo>
                  <a:lnTo>
                    <a:pt x="82" y="195"/>
                  </a:lnTo>
                  <a:lnTo>
                    <a:pt x="87" y="196"/>
                  </a:lnTo>
                  <a:lnTo>
                    <a:pt x="91" y="198"/>
                  </a:lnTo>
                  <a:lnTo>
                    <a:pt x="96" y="199"/>
                  </a:lnTo>
                  <a:lnTo>
                    <a:pt x="100" y="200"/>
                  </a:lnTo>
                  <a:lnTo>
                    <a:pt x="101" y="204"/>
                  </a:lnTo>
                  <a:lnTo>
                    <a:pt x="102" y="207"/>
                  </a:lnTo>
                  <a:lnTo>
                    <a:pt x="103" y="212"/>
                  </a:lnTo>
                  <a:lnTo>
                    <a:pt x="104" y="221"/>
                  </a:lnTo>
                  <a:lnTo>
                    <a:pt x="101" y="221"/>
                  </a:lnTo>
                  <a:lnTo>
                    <a:pt x="98" y="220"/>
                  </a:lnTo>
                  <a:lnTo>
                    <a:pt x="94" y="220"/>
                  </a:lnTo>
                  <a:lnTo>
                    <a:pt x="90" y="220"/>
                  </a:lnTo>
                  <a:lnTo>
                    <a:pt x="90" y="222"/>
                  </a:lnTo>
                  <a:lnTo>
                    <a:pt x="90" y="223"/>
                  </a:lnTo>
                  <a:lnTo>
                    <a:pt x="90" y="225"/>
                  </a:lnTo>
                  <a:lnTo>
                    <a:pt x="90" y="227"/>
                  </a:lnTo>
                  <a:lnTo>
                    <a:pt x="94" y="228"/>
                  </a:lnTo>
                  <a:lnTo>
                    <a:pt x="99" y="229"/>
                  </a:lnTo>
                  <a:lnTo>
                    <a:pt x="103" y="231"/>
                  </a:lnTo>
                  <a:lnTo>
                    <a:pt x="108" y="232"/>
                  </a:lnTo>
                  <a:lnTo>
                    <a:pt x="108" y="237"/>
                  </a:lnTo>
                  <a:lnTo>
                    <a:pt x="109" y="242"/>
                  </a:lnTo>
                  <a:lnTo>
                    <a:pt x="110" y="247"/>
                  </a:lnTo>
                  <a:lnTo>
                    <a:pt x="111" y="252"/>
                  </a:lnTo>
                  <a:lnTo>
                    <a:pt x="107" y="251"/>
                  </a:lnTo>
                  <a:lnTo>
                    <a:pt x="103" y="251"/>
                  </a:lnTo>
                  <a:lnTo>
                    <a:pt x="99" y="251"/>
                  </a:lnTo>
                  <a:lnTo>
                    <a:pt x="96" y="251"/>
                  </a:lnTo>
                  <a:lnTo>
                    <a:pt x="95" y="251"/>
                  </a:lnTo>
                  <a:lnTo>
                    <a:pt x="95" y="252"/>
                  </a:lnTo>
                  <a:lnTo>
                    <a:pt x="95" y="252"/>
                  </a:lnTo>
                  <a:lnTo>
                    <a:pt x="94" y="253"/>
                  </a:lnTo>
                  <a:lnTo>
                    <a:pt x="102" y="258"/>
                  </a:lnTo>
                  <a:lnTo>
                    <a:pt x="109" y="262"/>
                  </a:lnTo>
                  <a:lnTo>
                    <a:pt x="115" y="268"/>
                  </a:lnTo>
                  <a:lnTo>
                    <a:pt x="117" y="281"/>
                  </a:lnTo>
                  <a:lnTo>
                    <a:pt x="112" y="281"/>
                  </a:lnTo>
                  <a:lnTo>
                    <a:pt x="109" y="281"/>
                  </a:lnTo>
                  <a:lnTo>
                    <a:pt x="105" y="281"/>
                  </a:lnTo>
                  <a:lnTo>
                    <a:pt x="101" y="281"/>
                  </a:lnTo>
                  <a:lnTo>
                    <a:pt x="101" y="281"/>
                  </a:lnTo>
                  <a:lnTo>
                    <a:pt x="101" y="282"/>
                  </a:lnTo>
                  <a:lnTo>
                    <a:pt x="100" y="282"/>
                  </a:lnTo>
                  <a:lnTo>
                    <a:pt x="100" y="283"/>
                  </a:lnTo>
                  <a:lnTo>
                    <a:pt x="107" y="287"/>
                  </a:lnTo>
                  <a:lnTo>
                    <a:pt x="117" y="291"/>
                  </a:lnTo>
                  <a:lnTo>
                    <a:pt x="124" y="299"/>
                  </a:lnTo>
                  <a:lnTo>
                    <a:pt x="124" y="312"/>
                  </a:lnTo>
                  <a:lnTo>
                    <a:pt x="120" y="312"/>
                  </a:lnTo>
                  <a:lnTo>
                    <a:pt x="114" y="311"/>
                  </a:lnTo>
                  <a:lnTo>
                    <a:pt x="110" y="311"/>
                  </a:lnTo>
                  <a:lnTo>
                    <a:pt x="106" y="311"/>
                  </a:lnTo>
                  <a:lnTo>
                    <a:pt x="114" y="316"/>
                  </a:lnTo>
                  <a:lnTo>
                    <a:pt x="122" y="321"/>
                  </a:lnTo>
                  <a:lnTo>
                    <a:pt x="128" y="327"/>
                  </a:lnTo>
                  <a:lnTo>
                    <a:pt x="129" y="339"/>
                  </a:lnTo>
                  <a:lnTo>
                    <a:pt x="126" y="339"/>
                  </a:lnTo>
                  <a:lnTo>
                    <a:pt x="124" y="340"/>
                  </a:lnTo>
                  <a:lnTo>
                    <a:pt x="121" y="340"/>
                  </a:lnTo>
                  <a:lnTo>
                    <a:pt x="119" y="341"/>
                  </a:lnTo>
                  <a:lnTo>
                    <a:pt x="121" y="343"/>
                  </a:lnTo>
                  <a:lnTo>
                    <a:pt x="123" y="344"/>
                  </a:lnTo>
                  <a:lnTo>
                    <a:pt x="127" y="347"/>
                  </a:lnTo>
                  <a:lnTo>
                    <a:pt x="133" y="351"/>
                  </a:lnTo>
                  <a:lnTo>
                    <a:pt x="134" y="354"/>
                  </a:lnTo>
                  <a:lnTo>
                    <a:pt x="134" y="357"/>
                  </a:lnTo>
                  <a:lnTo>
                    <a:pt x="134" y="360"/>
                  </a:lnTo>
                  <a:lnTo>
                    <a:pt x="135" y="364"/>
                  </a:lnTo>
                  <a:lnTo>
                    <a:pt x="131" y="364"/>
                  </a:lnTo>
                  <a:lnTo>
                    <a:pt x="128" y="364"/>
                  </a:lnTo>
                  <a:lnTo>
                    <a:pt x="124" y="364"/>
                  </a:lnTo>
                  <a:lnTo>
                    <a:pt x="120" y="365"/>
                  </a:lnTo>
                  <a:lnTo>
                    <a:pt x="120" y="366"/>
                  </a:lnTo>
                  <a:lnTo>
                    <a:pt x="120" y="367"/>
                  </a:lnTo>
                  <a:lnTo>
                    <a:pt x="120" y="370"/>
                  </a:lnTo>
                  <a:lnTo>
                    <a:pt x="120" y="371"/>
                  </a:lnTo>
                  <a:lnTo>
                    <a:pt x="124" y="372"/>
                  </a:lnTo>
                  <a:lnTo>
                    <a:pt x="129" y="373"/>
                  </a:lnTo>
                  <a:lnTo>
                    <a:pt x="133" y="375"/>
                  </a:lnTo>
                  <a:lnTo>
                    <a:pt x="137" y="376"/>
                  </a:lnTo>
                  <a:lnTo>
                    <a:pt x="137" y="377"/>
                  </a:lnTo>
                  <a:lnTo>
                    <a:pt x="138" y="379"/>
                  </a:lnTo>
                  <a:lnTo>
                    <a:pt x="138" y="380"/>
                  </a:lnTo>
                  <a:lnTo>
                    <a:pt x="138" y="381"/>
                  </a:lnTo>
                  <a:lnTo>
                    <a:pt x="136" y="382"/>
                  </a:lnTo>
                  <a:lnTo>
                    <a:pt x="133" y="382"/>
                  </a:lnTo>
                  <a:lnTo>
                    <a:pt x="130" y="382"/>
                  </a:lnTo>
                  <a:lnTo>
                    <a:pt x="128" y="383"/>
                  </a:lnTo>
                  <a:lnTo>
                    <a:pt x="128" y="384"/>
                  </a:lnTo>
                  <a:lnTo>
                    <a:pt x="128" y="385"/>
                  </a:lnTo>
                  <a:lnTo>
                    <a:pt x="128" y="387"/>
                  </a:lnTo>
                  <a:lnTo>
                    <a:pt x="128" y="388"/>
                  </a:lnTo>
                  <a:lnTo>
                    <a:pt x="132" y="389"/>
                  </a:lnTo>
                  <a:lnTo>
                    <a:pt x="135" y="391"/>
                  </a:lnTo>
                  <a:lnTo>
                    <a:pt x="139" y="392"/>
                  </a:lnTo>
                  <a:lnTo>
                    <a:pt x="143" y="394"/>
                  </a:lnTo>
                  <a:lnTo>
                    <a:pt x="143" y="397"/>
                  </a:lnTo>
                  <a:lnTo>
                    <a:pt x="144" y="399"/>
                  </a:lnTo>
                  <a:lnTo>
                    <a:pt x="144" y="402"/>
                  </a:lnTo>
                  <a:lnTo>
                    <a:pt x="144" y="405"/>
                  </a:lnTo>
                  <a:lnTo>
                    <a:pt x="140" y="406"/>
                  </a:lnTo>
                  <a:lnTo>
                    <a:pt x="136" y="406"/>
                  </a:lnTo>
                  <a:lnTo>
                    <a:pt x="131" y="406"/>
                  </a:lnTo>
                  <a:lnTo>
                    <a:pt x="127" y="407"/>
                  </a:lnTo>
                  <a:lnTo>
                    <a:pt x="131" y="409"/>
                  </a:lnTo>
                  <a:lnTo>
                    <a:pt x="135" y="411"/>
                  </a:lnTo>
                  <a:lnTo>
                    <a:pt x="140" y="413"/>
                  </a:lnTo>
                  <a:lnTo>
                    <a:pt x="146" y="415"/>
                  </a:lnTo>
                  <a:lnTo>
                    <a:pt x="147" y="417"/>
                  </a:lnTo>
                  <a:lnTo>
                    <a:pt x="148" y="419"/>
                  </a:lnTo>
                  <a:lnTo>
                    <a:pt x="148" y="422"/>
                  </a:lnTo>
                  <a:lnTo>
                    <a:pt x="148" y="427"/>
                  </a:lnTo>
                  <a:lnTo>
                    <a:pt x="147" y="428"/>
                  </a:lnTo>
                  <a:lnTo>
                    <a:pt x="147" y="429"/>
                  </a:lnTo>
                  <a:lnTo>
                    <a:pt x="145" y="429"/>
                  </a:lnTo>
                  <a:lnTo>
                    <a:pt x="142" y="428"/>
                  </a:lnTo>
                  <a:lnTo>
                    <a:pt x="141" y="429"/>
                  </a:lnTo>
                  <a:lnTo>
                    <a:pt x="141" y="430"/>
                  </a:lnTo>
                  <a:lnTo>
                    <a:pt x="140" y="431"/>
                  </a:lnTo>
                  <a:lnTo>
                    <a:pt x="139" y="432"/>
                  </a:lnTo>
                  <a:lnTo>
                    <a:pt x="144" y="435"/>
                  </a:lnTo>
                  <a:lnTo>
                    <a:pt x="150" y="438"/>
                  </a:lnTo>
                  <a:lnTo>
                    <a:pt x="154" y="444"/>
                  </a:lnTo>
                  <a:lnTo>
                    <a:pt x="155" y="454"/>
                  </a:lnTo>
                  <a:lnTo>
                    <a:pt x="149" y="453"/>
                  </a:lnTo>
                  <a:lnTo>
                    <a:pt x="143" y="453"/>
                  </a:lnTo>
                  <a:lnTo>
                    <a:pt x="137" y="453"/>
                  </a:lnTo>
                  <a:lnTo>
                    <a:pt x="132" y="452"/>
                  </a:lnTo>
                  <a:lnTo>
                    <a:pt x="131" y="453"/>
                  </a:lnTo>
                  <a:lnTo>
                    <a:pt x="131" y="453"/>
                  </a:lnTo>
                  <a:lnTo>
                    <a:pt x="131" y="454"/>
                  </a:lnTo>
                  <a:lnTo>
                    <a:pt x="130" y="455"/>
                  </a:lnTo>
                  <a:lnTo>
                    <a:pt x="136" y="457"/>
                  </a:lnTo>
                  <a:lnTo>
                    <a:pt x="142" y="458"/>
                  </a:lnTo>
                  <a:lnTo>
                    <a:pt x="147" y="460"/>
                  </a:lnTo>
                  <a:lnTo>
                    <a:pt x="151" y="461"/>
                  </a:lnTo>
                  <a:lnTo>
                    <a:pt x="155" y="463"/>
                  </a:lnTo>
                  <a:lnTo>
                    <a:pt x="159" y="467"/>
                  </a:lnTo>
                  <a:lnTo>
                    <a:pt x="161" y="472"/>
                  </a:lnTo>
                  <a:lnTo>
                    <a:pt x="163" y="480"/>
                  </a:lnTo>
                  <a:lnTo>
                    <a:pt x="161" y="480"/>
                  </a:lnTo>
                  <a:lnTo>
                    <a:pt x="157" y="480"/>
                  </a:lnTo>
                  <a:lnTo>
                    <a:pt x="152" y="479"/>
                  </a:lnTo>
                  <a:lnTo>
                    <a:pt x="145" y="478"/>
                  </a:lnTo>
                  <a:lnTo>
                    <a:pt x="145" y="479"/>
                  </a:lnTo>
                  <a:lnTo>
                    <a:pt x="146" y="480"/>
                  </a:lnTo>
                  <a:lnTo>
                    <a:pt x="146" y="481"/>
                  </a:lnTo>
                  <a:lnTo>
                    <a:pt x="146" y="482"/>
                  </a:lnTo>
                  <a:lnTo>
                    <a:pt x="151" y="484"/>
                  </a:lnTo>
                  <a:lnTo>
                    <a:pt x="156" y="486"/>
                  </a:lnTo>
                  <a:lnTo>
                    <a:pt x="160" y="488"/>
                  </a:lnTo>
                  <a:lnTo>
                    <a:pt x="165" y="490"/>
                  </a:lnTo>
                  <a:lnTo>
                    <a:pt x="165" y="493"/>
                  </a:lnTo>
                  <a:lnTo>
                    <a:pt x="166" y="496"/>
                  </a:lnTo>
                  <a:lnTo>
                    <a:pt x="166" y="499"/>
                  </a:lnTo>
                  <a:lnTo>
                    <a:pt x="166" y="502"/>
                  </a:lnTo>
                  <a:lnTo>
                    <a:pt x="160" y="503"/>
                  </a:lnTo>
                  <a:lnTo>
                    <a:pt x="153" y="501"/>
                  </a:lnTo>
                  <a:lnTo>
                    <a:pt x="147" y="500"/>
                  </a:lnTo>
                  <a:lnTo>
                    <a:pt x="141" y="501"/>
                  </a:lnTo>
                  <a:lnTo>
                    <a:pt x="146" y="505"/>
                  </a:lnTo>
                  <a:lnTo>
                    <a:pt x="153" y="508"/>
                  </a:lnTo>
                  <a:lnTo>
                    <a:pt x="161" y="511"/>
                  </a:lnTo>
                  <a:lnTo>
                    <a:pt x="170" y="513"/>
                  </a:lnTo>
                  <a:lnTo>
                    <a:pt x="170" y="516"/>
                  </a:lnTo>
                  <a:lnTo>
                    <a:pt x="171" y="518"/>
                  </a:lnTo>
                  <a:lnTo>
                    <a:pt x="171" y="521"/>
                  </a:lnTo>
                  <a:lnTo>
                    <a:pt x="172" y="525"/>
                  </a:lnTo>
                  <a:lnTo>
                    <a:pt x="167" y="527"/>
                  </a:lnTo>
                  <a:lnTo>
                    <a:pt x="160" y="526"/>
                  </a:lnTo>
                  <a:lnTo>
                    <a:pt x="153" y="525"/>
                  </a:lnTo>
                  <a:lnTo>
                    <a:pt x="149" y="523"/>
                  </a:lnTo>
                  <a:lnTo>
                    <a:pt x="152" y="526"/>
                  </a:lnTo>
                  <a:lnTo>
                    <a:pt x="156" y="529"/>
                  </a:lnTo>
                  <a:lnTo>
                    <a:pt x="162" y="532"/>
                  </a:lnTo>
                  <a:lnTo>
                    <a:pt x="174" y="537"/>
                  </a:lnTo>
                  <a:lnTo>
                    <a:pt x="174" y="539"/>
                  </a:lnTo>
                  <a:lnTo>
                    <a:pt x="174" y="541"/>
                  </a:lnTo>
                  <a:lnTo>
                    <a:pt x="174" y="543"/>
                  </a:lnTo>
                  <a:lnTo>
                    <a:pt x="175" y="545"/>
                  </a:lnTo>
                  <a:lnTo>
                    <a:pt x="169" y="545"/>
                  </a:lnTo>
                  <a:lnTo>
                    <a:pt x="164" y="545"/>
                  </a:lnTo>
                  <a:lnTo>
                    <a:pt x="158" y="545"/>
                  </a:lnTo>
                  <a:lnTo>
                    <a:pt x="152" y="545"/>
                  </a:lnTo>
                  <a:lnTo>
                    <a:pt x="161" y="548"/>
                  </a:lnTo>
                  <a:lnTo>
                    <a:pt x="170" y="551"/>
                  </a:lnTo>
                  <a:lnTo>
                    <a:pt x="177" y="558"/>
                  </a:lnTo>
                  <a:lnTo>
                    <a:pt x="179" y="570"/>
                  </a:lnTo>
                  <a:lnTo>
                    <a:pt x="174" y="569"/>
                  </a:lnTo>
                  <a:lnTo>
                    <a:pt x="169" y="569"/>
                  </a:lnTo>
                  <a:lnTo>
                    <a:pt x="163" y="568"/>
                  </a:lnTo>
                  <a:lnTo>
                    <a:pt x="158" y="568"/>
                  </a:lnTo>
                  <a:lnTo>
                    <a:pt x="158" y="568"/>
                  </a:lnTo>
                  <a:lnTo>
                    <a:pt x="158" y="569"/>
                  </a:lnTo>
                  <a:lnTo>
                    <a:pt x="157" y="569"/>
                  </a:lnTo>
                  <a:lnTo>
                    <a:pt x="157" y="570"/>
                  </a:lnTo>
                  <a:lnTo>
                    <a:pt x="164" y="572"/>
                  </a:lnTo>
                  <a:lnTo>
                    <a:pt x="170" y="575"/>
                  </a:lnTo>
                  <a:lnTo>
                    <a:pt x="176" y="578"/>
                  </a:lnTo>
                  <a:lnTo>
                    <a:pt x="183" y="581"/>
                  </a:lnTo>
                  <a:lnTo>
                    <a:pt x="183" y="582"/>
                  </a:lnTo>
                  <a:lnTo>
                    <a:pt x="183" y="583"/>
                  </a:lnTo>
                  <a:lnTo>
                    <a:pt x="183" y="585"/>
                  </a:lnTo>
                  <a:lnTo>
                    <a:pt x="184" y="586"/>
                  </a:lnTo>
                  <a:lnTo>
                    <a:pt x="180" y="586"/>
                  </a:lnTo>
                  <a:lnTo>
                    <a:pt x="175" y="586"/>
                  </a:lnTo>
                  <a:lnTo>
                    <a:pt x="171" y="586"/>
                  </a:lnTo>
                  <a:lnTo>
                    <a:pt x="167" y="586"/>
                  </a:lnTo>
                  <a:lnTo>
                    <a:pt x="167" y="587"/>
                  </a:lnTo>
                  <a:lnTo>
                    <a:pt x="168" y="588"/>
                  </a:lnTo>
                  <a:lnTo>
                    <a:pt x="168" y="590"/>
                  </a:lnTo>
                  <a:lnTo>
                    <a:pt x="168" y="591"/>
                  </a:lnTo>
                  <a:lnTo>
                    <a:pt x="173" y="592"/>
                  </a:lnTo>
                  <a:lnTo>
                    <a:pt x="178" y="594"/>
                  </a:lnTo>
                  <a:lnTo>
                    <a:pt x="183" y="595"/>
                  </a:lnTo>
                  <a:lnTo>
                    <a:pt x="188" y="597"/>
                  </a:lnTo>
                  <a:lnTo>
                    <a:pt x="189" y="601"/>
                  </a:lnTo>
                  <a:lnTo>
                    <a:pt x="189" y="605"/>
                  </a:lnTo>
                  <a:lnTo>
                    <a:pt x="189" y="608"/>
                  </a:lnTo>
                  <a:lnTo>
                    <a:pt x="189" y="612"/>
                  </a:lnTo>
                  <a:lnTo>
                    <a:pt x="182" y="611"/>
                  </a:lnTo>
                  <a:lnTo>
                    <a:pt x="176" y="610"/>
                  </a:lnTo>
                  <a:lnTo>
                    <a:pt x="169" y="610"/>
                  </a:lnTo>
                  <a:lnTo>
                    <a:pt x="162" y="609"/>
                  </a:lnTo>
                  <a:lnTo>
                    <a:pt x="162" y="610"/>
                  </a:lnTo>
                  <a:lnTo>
                    <a:pt x="162" y="610"/>
                  </a:lnTo>
                  <a:lnTo>
                    <a:pt x="162" y="611"/>
                  </a:lnTo>
                  <a:lnTo>
                    <a:pt x="161" y="612"/>
                  </a:lnTo>
                  <a:lnTo>
                    <a:pt x="164" y="614"/>
                  </a:lnTo>
                  <a:lnTo>
                    <a:pt x="167" y="615"/>
                  </a:lnTo>
                  <a:lnTo>
                    <a:pt x="170" y="616"/>
                  </a:lnTo>
                  <a:lnTo>
                    <a:pt x="172" y="617"/>
                  </a:lnTo>
                  <a:lnTo>
                    <a:pt x="176" y="618"/>
                  </a:lnTo>
                  <a:lnTo>
                    <a:pt x="180" y="619"/>
                  </a:lnTo>
                  <a:lnTo>
                    <a:pt x="185" y="621"/>
                  </a:lnTo>
                  <a:lnTo>
                    <a:pt x="193" y="623"/>
                  </a:lnTo>
                  <a:lnTo>
                    <a:pt x="194" y="625"/>
                  </a:lnTo>
                  <a:lnTo>
                    <a:pt x="195" y="627"/>
                  </a:lnTo>
                  <a:lnTo>
                    <a:pt x="195" y="630"/>
                  </a:lnTo>
                  <a:lnTo>
                    <a:pt x="194" y="634"/>
                  </a:lnTo>
                  <a:lnTo>
                    <a:pt x="190" y="635"/>
                  </a:lnTo>
                  <a:lnTo>
                    <a:pt x="187" y="635"/>
                  </a:lnTo>
                  <a:lnTo>
                    <a:pt x="183" y="635"/>
                  </a:lnTo>
                  <a:lnTo>
                    <a:pt x="180" y="636"/>
                  </a:lnTo>
                  <a:lnTo>
                    <a:pt x="180" y="636"/>
                  </a:lnTo>
                  <a:lnTo>
                    <a:pt x="180" y="637"/>
                  </a:lnTo>
                  <a:lnTo>
                    <a:pt x="179" y="637"/>
                  </a:lnTo>
                  <a:lnTo>
                    <a:pt x="179" y="638"/>
                  </a:lnTo>
                  <a:lnTo>
                    <a:pt x="186" y="641"/>
                  </a:lnTo>
                  <a:lnTo>
                    <a:pt x="196" y="646"/>
                  </a:lnTo>
                  <a:lnTo>
                    <a:pt x="203" y="654"/>
                  </a:lnTo>
                  <a:lnTo>
                    <a:pt x="206" y="664"/>
                  </a:lnTo>
                  <a:lnTo>
                    <a:pt x="202" y="665"/>
                  </a:lnTo>
                  <a:lnTo>
                    <a:pt x="197" y="667"/>
                  </a:lnTo>
                  <a:lnTo>
                    <a:pt x="192" y="668"/>
                  </a:lnTo>
                  <a:lnTo>
                    <a:pt x="188" y="670"/>
                  </a:lnTo>
                  <a:lnTo>
                    <a:pt x="200" y="672"/>
                  </a:lnTo>
                  <a:lnTo>
                    <a:pt x="212" y="674"/>
                  </a:lnTo>
                  <a:lnTo>
                    <a:pt x="224" y="676"/>
                  </a:lnTo>
                  <a:lnTo>
                    <a:pt x="237" y="677"/>
                  </a:lnTo>
                  <a:lnTo>
                    <a:pt x="249" y="680"/>
                  </a:lnTo>
                  <a:lnTo>
                    <a:pt x="262" y="681"/>
                  </a:lnTo>
                  <a:lnTo>
                    <a:pt x="276" y="683"/>
                  </a:lnTo>
                  <a:lnTo>
                    <a:pt x="289" y="686"/>
                  </a:lnTo>
                  <a:lnTo>
                    <a:pt x="288" y="687"/>
                  </a:lnTo>
                  <a:lnTo>
                    <a:pt x="287" y="687"/>
                  </a:lnTo>
                  <a:lnTo>
                    <a:pt x="284" y="688"/>
                  </a:lnTo>
                  <a:lnTo>
                    <a:pt x="280" y="688"/>
                  </a:lnTo>
                  <a:lnTo>
                    <a:pt x="272" y="688"/>
                  </a:lnTo>
                  <a:lnTo>
                    <a:pt x="260" y="688"/>
                  </a:lnTo>
                  <a:lnTo>
                    <a:pt x="245" y="689"/>
                  </a:lnTo>
                  <a:lnTo>
                    <a:pt x="225" y="689"/>
                  </a:lnTo>
                  <a:lnTo>
                    <a:pt x="225" y="690"/>
                  </a:lnTo>
                  <a:lnTo>
                    <a:pt x="225" y="691"/>
                  </a:lnTo>
                  <a:lnTo>
                    <a:pt x="225" y="692"/>
                  </a:lnTo>
                  <a:lnTo>
                    <a:pt x="225" y="693"/>
                  </a:lnTo>
                  <a:lnTo>
                    <a:pt x="236" y="693"/>
                  </a:lnTo>
                  <a:lnTo>
                    <a:pt x="246" y="694"/>
                  </a:lnTo>
                  <a:lnTo>
                    <a:pt x="257" y="695"/>
                  </a:lnTo>
                  <a:lnTo>
                    <a:pt x="269" y="695"/>
                  </a:lnTo>
                  <a:lnTo>
                    <a:pt x="280" y="696"/>
                  </a:lnTo>
                  <a:lnTo>
                    <a:pt x="290" y="697"/>
                  </a:lnTo>
                  <a:lnTo>
                    <a:pt x="301" y="698"/>
                  </a:lnTo>
                  <a:lnTo>
                    <a:pt x="312" y="699"/>
                  </a:lnTo>
                  <a:lnTo>
                    <a:pt x="323" y="700"/>
                  </a:lnTo>
                  <a:lnTo>
                    <a:pt x="334" y="701"/>
                  </a:lnTo>
                  <a:lnTo>
                    <a:pt x="347" y="702"/>
                  </a:lnTo>
                  <a:lnTo>
                    <a:pt x="358" y="703"/>
                  </a:lnTo>
                  <a:lnTo>
                    <a:pt x="369" y="704"/>
                  </a:lnTo>
                  <a:lnTo>
                    <a:pt x="380" y="705"/>
                  </a:lnTo>
                  <a:lnTo>
                    <a:pt x="391" y="707"/>
                  </a:lnTo>
                  <a:lnTo>
                    <a:pt x="402" y="708"/>
                  </a:lnTo>
                  <a:lnTo>
                    <a:pt x="402" y="709"/>
                  </a:lnTo>
                  <a:lnTo>
                    <a:pt x="402" y="710"/>
                  </a:lnTo>
                  <a:lnTo>
                    <a:pt x="402" y="711"/>
                  </a:lnTo>
                  <a:lnTo>
                    <a:pt x="402" y="712"/>
                  </a:lnTo>
                  <a:lnTo>
                    <a:pt x="388" y="712"/>
                  </a:lnTo>
                  <a:lnTo>
                    <a:pt x="373" y="712"/>
                  </a:lnTo>
                  <a:lnTo>
                    <a:pt x="359" y="713"/>
                  </a:lnTo>
                  <a:lnTo>
                    <a:pt x="345" y="713"/>
                  </a:lnTo>
                  <a:lnTo>
                    <a:pt x="329" y="714"/>
                  </a:lnTo>
                  <a:lnTo>
                    <a:pt x="315" y="714"/>
                  </a:lnTo>
                  <a:lnTo>
                    <a:pt x="301" y="715"/>
                  </a:lnTo>
                  <a:lnTo>
                    <a:pt x="287" y="715"/>
                  </a:lnTo>
                  <a:lnTo>
                    <a:pt x="273" y="716"/>
                  </a:lnTo>
                  <a:lnTo>
                    <a:pt x="258" y="717"/>
                  </a:lnTo>
                  <a:lnTo>
                    <a:pt x="244" y="718"/>
                  </a:lnTo>
                  <a:lnTo>
                    <a:pt x="230" y="719"/>
                  </a:lnTo>
                  <a:lnTo>
                    <a:pt x="216" y="721"/>
                  </a:lnTo>
                  <a:lnTo>
                    <a:pt x="202" y="722"/>
                  </a:lnTo>
                  <a:lnTo>
                    <a:pt x="187" y="723"/>
                  </a:lnTo>
                  <a:lnTo>
                    <a:pt x="173" y="725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" name="Freeform 186"/>
            <p:cNvSpPr>
              <a:spLocks/>
            </p:cNvSpPr>
            <p:nvPr/>
          </p:nvSpPr>
          <p:spPr bwMode="auto">
            <a:xfrm>
              <a:off x="2475" y="3546"/>
              <a:ext cx="221" cy="94"/>
            </a:xfrm>
            <a:custGeom>
              <a:avLst/>
              <a:gdLst/>
              <a:ahLst/>
              <a:cxnLst>
                <a:cxn ang="0">
                  <a:pos x="63" y="94"/>
                </a:cxn>
                <a:cxn ang="0">
                  <a:pos x="45" y="90"/>
                </a:cxn>
                <a:cxn ang="0">
                  <a:pos x="32" y="87"/>
                </a:cxn>
                <a:cxn ang="0">
                  <a:pos x="22" y="85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7" y="80"/>
                </a:cxn>
                <a:cxn ang="0">
                  <a:pos x="3" y="79"/>
                </a:cxn>
                <a:cxn ang="0">
                  <a:pos x="0" y="78"/>
                </a:cxn>
                <a:cxn ang="0">
                  <a:pos x="8" y="79"/>
                </a:cxn>
                <a:cxn ang="0">
                  <a:pos x="17" y="79"/>
                </a:cxn>
                <a:cxn ang="0">
                  <a:pos x="25" y="80"/>
                </a:cxn>
                <a:cxn ang="0">
                  <a:pos x="34" y="80"/>
                </a:cxn>
                <a:cxn ang="0">
                  <a:pos x="42" y="81"/>
                </a:cxn>
                <a:cxn ang="0">
                  <a:pos x="51" y="81"/>
                </a:cxn>
                <a:cxn ang="0">
                  <a:pos x="60" y="82"/>
                </a:cxn>
                <a:cxn ang="0">
                  <a:pos x="69" y="82"/>
                </a:cxn>
                <a:cxn ang="0">
                  <a:pos x="87" y="73"/>
                </a:cxn>
                <a:cxn ang="0">
                  <a:pos x="106" y="61"/>
                </a:cxn>
                <a:cxn ang="0">
                  <a:pos x="125" y="48"/>
                </a:cxn>
                <a:cxn ang="0">
                  <a:pos x="146" y="34"/>
                </a:cxn>
                <a:cxn ang="0">
                  <a:pos x="165" y="22"/>
                </a:cxn>
                <a:cxn ang="0">
                  <a:pos x="183" y="10"/>
                </a:cxn>
                <a:cxn ang="0">
                  <a:pos x="201" y="3"/>
                </a:cxn>
                <a:cxn ang="0">
                  <a:pos x="219" y="0"/>
                </a:cxn>
                <a:cxn ang="0">
                  <a:pos x="220" y="1"/>
                </a:cxn>
                <a:cxn ang="0">
                  <a:pos x="220" y="1"/>
                </a:cxn>
                <a:cxn ang="0">
                  <a:pos x="220" y="2"/>
                </a:cxn>
                <a:cxn ang="0">
                  <a:pos x="221" y="3"/>
                </a:cxn>
                <a:cxn ang="0">
                  <a:pos x="218" y="5"/>
                </a:cxn>
                <a:cxn ang="0">
                  <a:pos x="215" y="8"/>
                </a:cxn>
                <a:cxn ang="0">
                  <a:pos x="207" y="12"/>
                </a:cxn>
                <a:cxn ang="0">
                  <a:pos x="192" y="18"/>
                </a:cxn>
                <a:cxn ang="0">
                  <a:pos x="178" y="29"/>
                </a:cxn>
                <a:cxn ang="0">
                  <a:pos x="163" y="40"/>
                </a:cxn>
                <a:cxn ang="0">
                  <a:pos x="147" y="52"/>
                </a:cxn>
                <a:cxn ang="0">
                  <a:pos x="130" y="64"/>
                </a:cxn>
                <a:cxn ang="0">
                  <a:pos x="112" y="75"/>
                </a:cxn>
                <a:cxn ang="0">
                  <a:pos x="95" y="84"/>
                </a:cxn>
                <a:cxn ang="0">
                  <a:pos x="79" y="91"/>
                </a:cxn>
                <a:cxn ang="0">
                  <a:pos x="63" y="94"/>
                </a:cxn>
              </a:cxnLst>
              <a:rect l="0" t="0" r="r" b="b"/>
              <a:pathLst>
                <a:path w="221" h="94">
                  <a:moveTo>
                    <a:pt x="63" y="94"/>
                  </a:moveTo>
                  <a:lnTo>
                    <a:pt x="45" y="90"/>
                  </a:lnTo>
                  <a:lnTo>
                    <a:pt x="32" y="87"/>
                  </a:lnTo>
                  <a:lnTo>
                    <a:pt x="22" y="85"/>
                  </a:lnTo>
                  <a:lnTo>
                    <a:pt x="15" y="83"/>
                  </a:lnTo>
                  <a:lnTo>
                    <a:pt x="10" y="82"/>
                  </a:lnTo>
                  <a:lnTo>
                    <a:pt x="7" y="80"/>
                  </a:lnTo>
                  <a:lnTo>
                    <a:pt x="3" y="79"/>
                  </a:lnTo>
                  <a:lnTo>
                    <a:pt x="0" y="78"/>
                  </a:lnTo>
                  <a:lnTo>
                    <a:pt x="8" y="79"/>
                  </a:lnTo>
                  <a:lnTo>
                    <a:pt x="17" y="79"/>
                  </a:lnTo>
                  <a:lnTo>
                    <a:pt x="25" y="80"/>
                  </a:lnTo>
                  <a:lnTo>
                    <a:pt x="34" y="80"/>
                  </a:lnTo>
                  <a:lnTo>
                    <a:pt x="42" y="81"/>
                  </a:lnTo>
                  <a:lnTo>
                    <a:pt x="51" y="81"/>
                  </a:lnTo>
                  <a:lnTo>
                    <a:pt x="60" y="82"/>
                  </a:lnTo>
                  <a:lnTo>
                    <a:pt x="69" y="82"/>
                  </a:lnTo>
                  <a:lnTo>
                    <a:pt x="87" y="73"/>
                  </a:lnTo>
                  <a:lnTo>
                    <a:pt x="106" y="61"/>
                  </a:lnTo>
                  <a:lnTo>
                    <a:pt x="125" y="48"/>
                  </a:lnTo>
                  <a:lnTo>
                    <a:pt x="146" y="34"/>
                  </a:lnTo>
                  <a:lnTo>
                    <a:pt x="165" y="22"/>
                  </a:lnTo>
                  <a:lnTo>
                    <a:pt x="183" y="10"/>
                  </a:lnTo>
                  <a:lnTo>
                    <a:pt x="201" y="3"/>
                  </a:lnTo>
                  <a:lnTo>
                    <a:pt x="219" y="0"/>
                  </a:lnTo>
                  <a:lnTo>
                    <a:pt x="220" y="1"/>
                  </a:lnTo>
                  <a:lnTo>
                    <a:pt x="220" y="1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18" y="5"/>
                  </a:lnTo>
                  <a:lnTo>
                    <a:pt x="215" y="8"/>
                  </a:lnTo>
                  <a:lnTo>
                    <a:pt x="207" y="12"/>
                  </a:lnTo>
                  <a:lnTo>
                    <a:pt x="192" y="18"/>
                  </a:lnTo>
                  <a:lnTo>
                    <a:pt x="178" y="29"/>
                  </a:lnTo>
                  <a:lnTo>
                    <a:pt x="163" y="40"/>
                  </a:lnTo>
                  <a:lnTo>
                    <a:pt x="147" y="52"/>
                  </a:lnTo>
                  <a:lnTo>
                    <a:pt x="130" y="64"/>
                  </a:lnTo>
                  <a:lnTo>
                    <a:pt x="112" y="75"/>
                  </a:lnTo>
                  <a:lnTo>
                    <a:pt x="95" y="84"/>
                  </a:lnTo>
                  <a:lnTo>
                    <a:pt x="79" y="91"/>
                  </a:lnTo>
                  <a:lnTo>
                    <a:pt x="63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Freeform 187"/>
            <p:cNvSpPr>
              <a:spLocks/>
            </p:cNvSpPr>
            <p:nvPr/>
          </p:nvSpPr>
          <p:spPr bwMode="auto">
            <a:xfrm>
              <a:off x="3578" y="2885"/>
              <a:ext cx="274" cy="738"/>
            </a:xfrm>
            <a:custGeom>
              <a:avLst/>
              <a:gdLst/>
              <a:ahLst/>
              <a:cxnLst>
                <a:cxn ang="0">
                  <a:pos x="32" y="696"/>
                </a:cxn>
                <a:cxn ang="0">
                  <a:pos x="50" y="633"/>
                </a:cxn>
                <a:cxn ang="0">
                  <a:pos x="65" y="572"/>
                </a:cxn>
                <a:cxn ang="0">
                  <a:pos x="49" y="605"/>
                </a:cxn>
                <a:cxn ang="0">
                  <a:pos x="29" y="666"/>
                </a:cxn>
                <a:cxn ang="0">
                  <a:pos x="18" y="707"/>
                </a:cxn>
                <a:cxn ang="0">
                  <a:pos x="14" y="719"/>
                </a:cxn>
                <a:cxn ang="0">
                  <a:pos x="23" y="649"/>
                </a:cxn>
                <a:cxn ang="0">
                  <a:pos x="64" y="543"/>
                </a:cxn>
                <a:cxn ang="0">
                  <a:pos x="67" y="518"/>
                </a:cxn>
                <a:cxn ang="0">
                  <a:pos x="35" y="586"/>
                </a:cxn>
                <a:cxn ang="0">
                  <a:pos x="11" y="661"/>
                </a:cxn>
                <a:cxn ang="0">
                  <a:pos x="5" y="681"/>
                </a:cxn>
                <a:cxn ang="0">
                  <a:pos x="2" y="677"/>
                </a:cxn>
                <a:cxn ang="0">
                  <a:pos x="0" y="661"/>
                </a:cxn>
                <a:cxn ang="0">
                  <a:pos x="29" y="586"/>
                </a:cxn>
                <a:cxn ang="0">
                  <a:pos x="60" y="513"/>
                </a:cxn>
                <a:cxn ang="0">
                  <a:pos x="86" y="438"/>
                </a:cxn>
                <a:cxn ang="0">
                  <a:pos x="121" y="357"/>
                </a:cxn>
                <a:cxn ang="0">
                  <a:pos x="156" y="275"/>
                </a:cxn>
                <a:cxn ang="0">
                  <a:pos x="191" y="194"/>
                </a:cxn>
                <a:cxn ang="0">
                  <a:pos x="226" y="113"/>
                </a:cxn>
                <a:cxn ang="0">
                  <a:pos x="259" y="32"/>
                </a:cxn>
                <a:cxn ang="0">
                  <a:pos x="273" y="2"/>
                </a:cxn>
                <a:cxn ang="0">
                  <a:pos x="270" y="27"/>
                </a:cxn>
                <a:cxn ang="0">
                  <a:pos x="255" y="67"/>
                </a:cxn>
                <a:cxn ang="0">
                  <a:pos x="235" y="106"/>
                </a:cxn>
                <a:cxn ang="0">
                  <a:pos x="210" y="166"/>
                </a:cxn>
                <a:cxn ang="0">
                  <a:pos x="212" y="176"/>
                </a:cxn>
                <a:cxn ang="0">
                  <a:pos x="228" y="149"/>
                </a:cxn>
                <a:cxn ang="0">
                  <a:pos x="243" y="117"/>
                </a:cxn>
                <a:cxn ang="0">
                  <a:pos x="257" y="86"/>
                </a:cxn>
                <a:cxn ang="0">
                  <a:pos x="265" y="82"/>
                </a:cxn>
                <a:cxn ang="0">
                  <a:pos x="258" y="109"/>
                </a:cxn>
                <a:cxn ang="0">
                  <a:pos x="213" y="196"/>
                </a:cxn>
                <a:cxn ang="0">
                  <a:pos x="174" y="288"/>
                </a:cxn>
                <a:cxn ang="0">
                  <a:pos x="174" y="298"/>
                </a:cxn>
                <a:cxn ang="0">
                  <a:pos x="182" y="282"/>
                </a:cxn>
                <a:cxn ang="0">
                  <a:pos x="201" y="251"/>
                </a:cxn>
                <a:cxn ang="0">
                  <a:pos x="225" y="200"/>
                </a:cxn>
                <a:cxn ang="0">
                  <a:pos x="248" y="151"/>
                </a:cxn>
                <a:cxn ang="0">
                  <a:pos x="265" y="117"/>
                </a:cxn>
                <a:cxn ang="0">
                  <a:pos x="269" y="117"/>
                </a:cxn>
                <a:cxn ang="0">
                  <a:pos x="238" y="191"/>
                </a:cxn>
                <a:cxn ang="0">
                  <a:pos x="205" y="265"/>
                </a:cxn>
                <a:cxn ang="0">
                  <a:pos x="174" y="339"/>
                </a:cxn>
                <a:cxn ang="0">
                  <a:pos x="143" y="413"/>
                </a:cxn>
                <a:cxn ang="0">
                  <a:pos x="114" y="488"/>
                </a:cxn>
                <a:cxn ang="0">
                  <a:pos x="88" y="562"/>
                </a:cxn>
                <a:cxn ang="0">
                  <a:pos x="60" y="639"/>
                </a:cxn>
                <a:cxn ang="0">
                  <a:pos x="29" y="731"/>
                </a:cxn>
                <a:cxn ang="0">
                  <a:pos x="25" y="736"/>
                </a:cxn>
              </a:cxnLst>
              <a:rect l="0" t="0" r="r" b="b"/>
              <a:pathLst>
                <a:path w="274" h="738">
                  <a:moveTo>
                    <a:pt x="24" y="738"/>
                  </a:moveTo>
                  <a:lnTo>
                    <a:pt x="27" y="717"/>
                  </a:lnTo>
                  <a:lnTo>
                    <a:pt x="32" y="696"/>
                  </a:lnTo>
                  <a:lnTo>
                    <a:pt x="38" y="674"/>
                  </a:lnTo>
                  <a:lnTo>
                    <a:pt x="44" y="653"/>
                  </a:lnTo>
                  <a:lnTo>
                    <a:pt x="50" y="633"/>
                  </a:lnTo>
                  <a:lnTo>
                    <a:pt x="56" y="613"/>
                  </a:lnTo>
                  <a:lnTo>
                    <a:pt x="61" y="592"/>
                  </a:lnTo>
                  <a:lnTo>
                    <a:pt x="65" y="572"/>
                  </a:lnTo>
                  <a:lnTo>
                    <a:pt x="60" y="583"/>
                  </a:lnTo>
                  <a:lnTo>
                    <a:pt x="55" y="593"/>
                  </a:lnTo>
                  <a:lnTo>
                    <a:pt x="49" y="605"/>
                  </a:lnTo>
                  <a:lnTo>
                    <a:pt x="44" y="616"/>
                  </a:lnTo>
                  <a:lnTo>
                    <a:pt x="36" y="643"/>
                  </a:lnTo>
                  <a:lnTo>
                    <a:pt x="29" y="666"/>
                  </a:lnTo>
                  <a:lnTo>
                    <a:pt x="24" y="684"/>
                  </a:lnTo>
                  <a:lnTo>
                    <a:pt x="21" y="698"/>
                  </a:lnTo>
                  <a:lnTo>
                    <a:pt x="18" y="707"/>
                  </a:lnTo>
                  <a:lnTo>
                    <a:pt x="16" y="714"/>
                  </a:lnTo>
                  <a:lnTo>
                    <a:pt x="15" y="718"/>
                  </a:lnTo>
                  <a:lnTo>
                    <a:pt x="14" y="719"/>
                  </a:lnTo>
                  <a:lnTo>
                    <a:pt x="10" y="706"/>
                  </a:lnTo>
                  <a:lnTo>
                    <a:pt x="13" y="682"/>
                  </a:lnTo>
                  <a:lnTo>
                    <a:pt x="23" y="649"/>
                  </a:lnTo>
                  <a:lnTo>
                    <a:pt x="36" y="612"/>
                  </a:lnTo>
                  <a:lnTo>
                    <a:pt x="51" y="575"/>
                  </a:lnTo>
                  <a:lnTo>
                    <a:pt x="64" y="543"/>
                  </a:lnTo>
                  <a:lnTo>
                    <a:pt x="75" y="518"/>
                  </a:lnTo>
                  <a:lnTo>
                    <a:pt x="79" y="505"/>
                  </a:lnTo>
                  <a:lnTo>
                    <a:pt x="67" y="518"/>
                  </a:lnTo>
                  <a:lnTo>
                    <a:pt x="56" y="537"/>
                  </a:lnTo>
                  <a:lnTo>
                    <a:pt x="45" y="560"/>
                  </a:lnTo>
                  <a:lnTo>
                    <a:pt x="35" y="586"/>
                  </a:lnTo>
                  <a:lnTo>
                    <a:pt x="26" y="613"/>
                  </a:lnTo>
                  <a:lnTo>
                    <a:pt x="18" y="639"/>
                  </a:lnTo>
                  <a:lnTo>
                    <a:pt x="11" y="661"/>
                  </a:lnTo>
                  <a:lnTo>
                    <a:pt x="6" y="679"/>
                  </a:lnTo>
                  <a:lnTo>
                    <a:pt x="5" y="679"/>
                  </a:lnTo>
                  <a:lnTo>
                    <a:pt x="5" y="681"/>
                  </a:lnTo>
                  <a:lnTo>
                    <a:pt x="4" y="682"/>
                  </a:lnTo>
                  <a:lnTo>
                    <a:pt x="3" y="683"/>
                  </a:lnTo>
                  <a:lnTo>
                    <a:pt x="2" y="677"/>
                  </a:lnTo>
                  <a:lnTo>
                    <a:pt x="2" y="671"/>
                  </a:lnTo>
                  <a:lnTo>
                    <a:pt x="1" y="666"/>
                  </a:lnTo>
                  <a:lnTo>
                    <a:pt x="0" y="661"/>
                  </a:lnTo>
                  <a:lnTo>
                    <a:pt x="9" y="637"/>
                  </a:lnTo>
                  <a:lnTo>
                    <a:pt x="19" y="612"/>
                  </a:lnTo>
                  <a:lnTo>
                    <a:pt x="29" y="586"/>
                  </a:lnTo>
                  <a:lnTo>
                    <a:pt x="40" y="562"/>
                  </a:lnTo>
                  <a:lnTo>
                    <a:pt x="51" y="538"/>
                  </a:lnTo>
                  <a:lnTo>
                    <a:pt x="60" y="513"/>
                  </a:lnTo>
                  <a:lnTo>
                    <a:pt x="68" y="489"/>
                  </a:lnTo>
                  <a:lnTo>
                    <a:pt x="75" y="466"/>
                  </a:lnTo>
                  <a:lnTo>
                    <a:pt x="86" y="438"/>
                  </a:lnTo>
                  <a:lnTo>
                    <a:pt x="98" y="411"/>
                  </a:lnTo>
                  <a:lnTo>
                    <a:pt x="109" y="384"/>
                  </a:lnTo>
                  <a:lnTo>
                    <a:pt x="121" y="357"/>
                  </a:lnTo>
                  <a:lnTo>
                    <a:pt x="132" y="330"/>
                  </a:lnTo>
                  <a:lnTo>
                    <a:pt x="144" y="303"/>
                  </a:lnTo>
                  <a:lnTo>
                    <a:pt x="156" y="275"/>
                  </a:lnTo>
                  <a:lnTo>
                    <a:pt x="168" y="248"/>
                  </a:lnTo>
                  <a:lnTo>
                    <a:pt x="179" y="221"/>
                  </a:lnTo>
                  <a:lnTo>
                    <a:pt x="191" y="194"/>
                  </a:lnTo>
                  <a:lnTo>
                    <a:pt x="202" y="167"/>
                  </a:lnTo>
                  <a:lnTo>
                    <a:pt x="213" y="140"/>
                  </a:lnTo>
                  <a:lnTo>
                    <a:pt x="226" y="113"/>
                  </a:lnTo>
                  <a:lnTo>
                    <a:pt x="237" y="86"/>
                  </a:lnTo>
                  <a:lnTo>
                    <a:pt x="248" y="58"/>
                  </a:lnTo>
                  <a:lnTo>
                    <a:pt x="259" y="32"/>
                  </a:lnTo>
                  <a:lnTo>
                    <a:pt x="266" y="17"/>
                  </a:lnTo>
                  <a:lnTo>
                    <a:pt x="270" y="8"/>
                  </a:lnTo>
                  <a:lnTo>
                    <a:pt x="273" y="2"/>
                  </a:lnTo>
                  <a:lnTo>
                    <a:pt x="274" y="0"/>
                  </a:lnTo>
                  <a:lnTo>
                    <a:pt x="273" y="14"/>
                  </a:lnTo>
                  <a:lnTo>
                    <a:pt x="270" y="27"/>
                  </a:lnTo>
                  <a:lnTo>
                    <a:pt x="266" y="40"/>
                  </a:lnTo>
                  <a:lnTo>
                    <a:pt x="261" y="53"/>
                  </a:lnTo>
                  <a:lnTo>
                    <a:pt x="255" y="67"/>
                  </a:lnTo>
                  <a:lnTo>
                    <a:pt x="248" y="80"/>
                  </a:lnTo>
                  <a:lnTo>
                    <a:pt x="242" y="93"/>
                  </a:lnTo>
                  <a:lnTo>
                    <a:pt x="235" y="106"/>
                  </a:lnTo>
                  <a:lnTo>
                    <a:pt x="229" y="121"/>
                  </a:lnTo>
                  <a:lnTo>
                    <a:pt x="218" y="144"/>
                  </a:lnTo>
                  <a:lnTo>
                    <a:pt x="210" y="166"/>
                  </a:lnTo>
                  <a:lnTo>
                    <a:pt x="208" y="182"/>
                  </a:lnTo>
                  <a:lnTo>
                    <a:pt x="210" y="180"/>
                  </a:lnTo>
                  <a:lnTo>
                    <a:pt x="212" y="176"/>
                  </a:lnTo>
                  <a:lnTo>
                    <a:pt x="215" y="170"/>
                  </a:lnTo>
                  <a:lnTo>
                    <a:pt x="220" y="164"/>
                  </a:lnTo>
                  <a:lnTo>
                    <a:pt x="228" y="149"/>
                  </a:lnTo>
                  <a:lnTo>
                    <a:pt x="234" y="136"/>
                  </a:lnTo>
                  <a:lnTo>
                    <a:pt x="238" y="126"/>
                  </a:lnTo>
                  <a:lnTo>
                    <a:pt x="243" y="117"/>
                  </a:lnTo>
                  <a:lnTo>
                    <a:pt x="247" y="108"/>
                  </a:lnTo>
                  <a:lnTo>
                    <a:pt x="252" y="98"/>
                  </a:lnTo>
                  <a:lnTo>
                    <a:pt x="257" y="86"/>
                  </a:lnTo>
                  <a:lnTo>
                    <a:pt x="264" y="71"/>
                  </a:lnTo>
                  <a:lnTo>
                    <a:pt x="265" y="77"/>
                  </a:lnTo>
                  <a:lnTo>
                    <a:pt x="265" y="82"/>
                  </a:lnTo>
                  <a:lnTo>
                    <a:pt x="265" y="88"/>
                  </a:lnTo>
                  <a:lnTo>
                    <a:pt x="264" y="99"/>
                  </a:lnTo>
                  <a:lnTo>
                    <a:pt x="258" y="109"/>
                  </a:lnTo>
                  <a:lnTo>
                    <a:pt x="246" y="131"/>
                  </a:lnTo>
                  <a:lnTo>
                    <a:pt x="231" y="162"/>
                  </a:lnTo>
                  <a:lnTo>
                    <a:pt x="213" y="196"/>
                  </a:lnTo>
                  <a:lnTo>
                    <a:pt x="197" y="232"/>
                  </a:lnTo>
                  <a:lnTo>
                    <a:pt x="183" y="264"/>
                  </a:lnTo>
                  <a:lnTo>
                    <a:pt x="174" y="288"/>
                  </a:lnTo>
                  <a:lnTo>
                    <a:pt x="171" y="302"/>
                  </a:lnTo>
                  <a:lnTo>
                    <a:pt x="172" y="300"/>
                  </a:lnTo>
                  <a:lnTo>
                    <a:pt x="174" y="298"/>
                  </a:lnTo>
                  <a:lnTo>
                    <a:pt x="176" y="294"/>
                  </a:lnTo>
                  <a:lnTo>
                    <a:pt x="179" y="289"/>
                  </a:lnTo>
                  <a:lnTo>
                    <a:pt x="182" y="282"/>
                  </a:lnTo>
                  <a:lnTo>
                    <a:pt x="187" y="274"/>
                  </a:lnTo>
                  <a:lnTo>
                    <a:pt x="193" y="264"/>
                  </a:lnTo>
                  <a:lnTo>
                    <a:pt x="201" y="251"/>
                  </a:lnTo>
                  <a:lnTo>
                    <a:pt x="209" y="234"/>
                  </a:lnTo>
                  <a:lnTo>
                    <a:pt x="217" y="218"/>
                  </a:lnTo>
                  <a:lnTo>
                    <a:pt x="225" y="200"/>
                  </a:lnTo>
                  <a:lnTo>
                    <a:pt x="233" y="184"/>
                  </a:lnTo>
                  <a:lnTo>
                    <a:pt x="241" y="167"/>
                  </a:lnTo>
                  <a:lnTo>
                    <a:pt x="248" y="151"/>
                  </a:lnTo>
                  <a:lnTo>
                    <a:pt x="256" y="133"/>
                  </a:lnTo>
                  <a:lnTo>
                    <a:pt x="264" y="117"/>
                  </a:lnTo>
                  <a:lnTo>
                    <a:pt x="265" y="117"/>
                  </a:lnTo>
                  <a:lnTo>
                    <a:pt x="267" y="117"/>
                  </a:lnTo>
                  <a:lnTo>
                    <a:pt x="268" y="117"/>
                  </a:lnTo>
                  <a:lnTo>
                    <a:pt x="269" y="117"/>
                  </a:lnTo>
                  <a:lnTo>
                    <a:pt x="259" y="142"/>
                  </a:lnTo>
                  <a:lnTo>
                    <a:pt x="248" y="166"/>
                  </a:lnTo>
                  <a:lnTo>
                    <a:pt x="238" y="191"/>
                  </a:lnTo>
                  <a:lnTo>
                    <a:pt x="227" y="216"/>
                  </a:lnTo>
                  <a:lnTo>
                    <a:pt x="216" y="240"/>
                  </a:lnTo>
                  <a:lnTo>
                    <a:pt x="205" y="265"/>
                  </a:lnTo>
                  <a:lnTo>
                    <a:pt x="195" y="289"/>
                  </a:lnTo>
                  <a:lnTo>
                    <a:pt x="185" y="314"/>
                  </a:lnTo>
                  <a:lnTo>
                    <a:pt x="174" y="339"/>
                  </a:lnTo>
                  <a:lnTo>
                    <a:pt x="164" y="363"/>
                  </a:lnTo>
                  <a:lnTo>
                    <a:pt x="154" y="389"/>
                  </a:lnTo>
                  <a:lnTo>
                    <a:pt x="143" y="413"/>
                  </a:lnTo>
                  <a:lnTo>
                    <a:pt x="133" y="438"/>
                  </a:lnTo>
                  <a:lnTo>
                    <a:pt x="123" y="464"/>
                  </a:lnTo>
                  <a:lnTo>
                    <a:pt x="114" y="488"/>
                  </a:lnTo>
                  <a:lnTo>
                    <a:pt x="104" y="513"/>
                  </a:lnTo>
                  <a:lnTo>
                    <a:pt x="96" y="538"/>
                  </a:lnTo>
                  <a:lnTo>
                    <a:pt x="88" y="562"/>
                  </a:lnTo>
                  <a:lnTo>
                    <a:pt x="79" y="586"/>
                  </a:lnTo>
                  <a:lnTo>
                    <a:pt x="69" y="612"/>
                  </a:lnTo>
                  <a:lnTo>
                    <a:pt x="60" y="639"/>
                  </a:lnTo>
                  <a:lnTo>
                    <a:pt x="50" y="667"/>
                  </a:lnTo>
                  <a:lnTo>
                    <a:pt x="40" y="699"/>
                  </a:lnTo>
                  <a:lnTo>
                    <a:pt x="29" y="731"/>
                  </a:lnTo>
                  <a:lnTo>
                    <a:pt x="28" y="733"/>
                  </a:lnTo>
                  <a:lnTo>
                    <a:pt x="27" y="734"/>
                  </a:lnTo>
                  <a:lnTo>
                    <a:pt x="25" y="736"/>
                  </a:lnTo>
                  <a:lnTo>
                    <a:pt x="24" y="738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Freeform 188"/>
            <p:cNvSpPr>
              <a:spLocks/>
            </p:cNvSpPr>
            <p:nvPr/>
          </p:nvSpPr>
          <p:spPr bwMode="auto">
            <a:xfrm>
              <a:off x="2507" y="3507"/>
              <a:ext cx="218" cy="102"/>
            </a:xfrm>
            <a:custGeom>
              <a:avLst/>
              <a:gdLst/>
              <a:ahLst/>
              <a:cxnLst>
                <a:cxn ang="0">
                  <a:pos x="1" y="102"/>
                </a:cxn>
                <a:cxn ang="0">
                  <a:pos x="1" y="101"/>
                </a:cxn>
                <a:cxn ang="0">
                  <a:pos x="1" y="101"/>
                </a:cxn>
                <a:cxn ang="0">
                  <a:pos x="0" y="100"/>
                </a:cxn>
                <a:cxn ang="0">
                  <a:pos x="0" y="100"/>
                </a:cxn>
                <a:cxn ang="0">
                  <a:pos x="18" y="97"/>
                </a:cxn>
                <a:cxn ang="0">
                  <a:pos x="35" y="94"/>
                </a:cxn>
                <a:cxn ang="0">
                  <a:pos x="50" y="89"/>
                </a:cxn>
                <a:cxn ang="0">
                  <a:pos x="64" y="83"/>
                </a:cxn>
                <a:cxn ang="0">
                  <a:pos x="78" y="76"/>
                </a:cxn>
                <a:cxn ang="0">
                  <a:pos x="91" y="67"/>
                </a:cxn>
                <a:cxn ang="0">
                  <a:pos x="106" y="55"/>
                </a:cxn>
                <a:cxn ang="0">
                  <a:pos x="120" y="42"/>
                </a:cxn>
                <a:cxn ang="0">
                  <a:pos x="131" y="35"/>
                </a:cxn>
                <a:cxn ang="0">
                  <a:pos x="141" y="28"/>
                </a:cxn>
                <a:cxn ang="0">
                  <a:pos x="153" y="21"/>
                </a:cxn>
                <a:cxn ang="0">
                  <a:pos x="164" y="15"/>
                </a:cxn>
                <a:cxn ang="0">
                  <a:pos x="177" y="9"/>
                </a:cxn>
                <a:cxn ang="0">
                  <a:pos x="189" y="4"/>
                </a:cxn>
                <a:cxn ang="0">
                  <a:pos x="202" y="1"/>
                </a:cxn>
                <a:cxn ang="0">
                  <a:pos x="215" y="0"/>
                </a:cxn>
                <a:cxn ang="0">
                  <a:pos x="216" y="1"/>
                </a:cxn>
                <a:cxn ang="0">
                  <a:pos x="217" y="2"/>
                </a:cxn>
                <a:cxn ang="0">
                  <a:pos x="217" y="3"/>
                </a:cxn>
                <a:cxn ang="0">
                  <a:pos x="218" y="4"/>
                </a:cxn>
                <a:cxn ang="0">
                  <a:pos x="215" y="6"/>
                </a:cxn>
                <a:cxn ang="0">
                  <a:pos x="209" y="9"/>
                </a:cxn>
                <a:cxn ang="0">
                  <a:pos x="200" y="12"/>
                </a:cxn>
                <a:cxn ang="0">
                  <a:pos x="190" y="16"/>
                </a:cxn>
                <a:cxn ang="0">
                  <a:pos x="181" y="20"/>
                </a:cxn>
                <a:cxn ang="0">
                  <a:pos x="172" y="24"/>
                </a:cxn>
                <a:cxn ang="0">
                  <a:pos x="164" y="27"/>
                </a:cxn>
                <a:cxn ang="0">
                  <a:pos x="161" y="28"/>
                </a:cxn>
                <a:cxn ang="0">
                  <a:pos x="148" y="37"/>
                </a:cxn>
                <a:cxn ang="0">
                  <a:pos x="136" y="46"/>
                </a:cxn>
                <a:cxn ang="0">
                  <a:pos x="123" y="55"/>
                </a:cxn>
                <a:cxn ang="0">
                  <a:pos x="110" y="65"/>
                </a:cxn>
                <a:cxn ang="0">
                  <a:pos x="97" y="75"/>
                </a:cxn>
                <a:cxn ang="0">
                  <a:pos x="84" y="84"/>
                </a:cxn>
                <a:cxn ang="0">
                  <a:pos x="71" y="92"/>
                </a:cxn>
                <a:cxn ang="0">
                  <a:pos x="58" y="99"/>
                </a:cxn>
                <a:cxn ang="0">
                  <a:pos x="50" y="100"/>
                </a:cxn>
                <a:cxn ang="0">
                  <a:pos x="43" y="101"/>
                </a:cxn>
                <a:cxn ang="0">
                  <a:pos x="37" y="101"/>
                </a:cxn>
                <a:cxn ang="0">
                  <a:pos x="32" y="102"/>
                </a:cxn>
                <a:cxn ang="0">
                  <a:pos x="27" y="102"/>
                </a:cxn>
                <a:cxn ang="0">
                  <a:pos x="19" y="102"/>
                </a:cxn>
                <a:cxn ang="0">
                  <a:pos x="11" y="102"/>
                </a:cxn>
                <a:cxn ang="0">
                  <a:pos x="1" y="102"/>
                </a:cxn>
              </a:cxnLst>
              <a:rect l="0" t="0" r="r" b="b"/>
              <a:pathLst>
                <a:path w="218" h="102">
                  <a:moveTo>
                    <a:pt x="1" y="102"/>
                  </a:moveTo>
                  <a:lnTo>
                    <a:pt x="1" y="101"/>
                  </a:lnTo>
                  <a:lnTo>
                    <a:pt x="1" y="101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8" y="97"/>
                  </a:lnTo>
                  <a:lnTo>
                    <a:pt x="35" y="94"/>
                  </a:lnTo>
                  <a:lnTo>
                    <a:pt x="50" y="89"/>
                  </a:lnTo>
                  <a:lnTo>
                    <a:pt x="64" y="83"/>
                  </a:lnTo>
                  <a:lnTo>
                    <a:pt x="78" y="76"/>
                  </a:lnTo>
                  <a:lnTo>
                    <a:pt x="91" y="67"/>
                  </a:lnTo>
                  <a:lnTo>
                    <a:pt x="106" y="55"/>
                  </a:lnTo>
                  <a:lnTo>
                    <a:pt x="120" y="42"/>
                  </a:lnTo>
                  <a:lnTo>
                    <a:pt x="131" y="35"/>
                  </a:lnTo>
                  <a:lnTo>
                    <a:pt x="141" y="28"/>
                  </a:lnTo>
                  <a:lnTo>
                    <a:pt x="153" y="21"/>
                  </a:lnTo>
                  <a:lnTo>
                    <a:pt x="164" y="15"/>
                  </a:lnTo>
                  <a:lnTo>
                    <a:pt x="177" y="9"/>
                  </a:lnTo>
                  <a:lnTo>
                    <a:pt x="189" y="4"/>
                  </a:lnTo>
                  <a:lnTo>
                    <a:pt x="202" y="1"/>
                  </a:lnTo>
                  <a:lnTo>
                    <a:pt x="215" y="0"/>
                  </a:lnTo>
                  <a:lnTo>
                    <a:pt x="216" y="1"/>
                  </a:lnTo>
                  <a:lnTo>
                    <a:pt x="217" y="2"/>
                  </a:lnTo>
                  <a:lnTo>
                    <a:pt x="217" y="3"/>
                  </a:lnTo>
                  <a:lnTo>
                    <a:pt x="218" y="4"/>
                  </a:lnTo>
                  <a:lnTo>
                    <a:pt x="215" y="6"/>
                  </a:lnTo>
                  <a:lnTo>
                    <a:pt x="209" y="9"/>
                  </a:lnTo>
                  <a:lnTo>
                    <a:pt x="200" y="12"/>
                  </a:lnTo>
                  <a:lnTo>
                    <a:pt x="190" y="16"/>
                  </a:lnTo>
                  <a:lnTo>
                    <a:pt x="181" y="20"/>
                  </a:lnTo>
                  <a:lnTo>
                    <a:pt x="172" y="24"/>
                  </a:lnTo>
                  <a:lnTo>
                    <a:pt x="164" y="27"/>
                  </a:lnTo>
                  <a:lnTo>
                    <a:pt x="161" y="28"/>
                  </a:lnTo>
                  <a:lnTo>
                    <a:pt x="148" y="37"/>
                  </a:lnTo>
                  <a:lnTo>
                    <a:pt x="136" y="46"/>
                  </a:lnTo>
                  <a:lnTo>
                    <a:pt x="123" y="55"/>
                  </a:lnTo>
                  <a:lnTo>
                    <a:pt x="110" y="65"/>
                  </a:lnTo>
                  <a:lnTo>
                    <a:pt x="97" y="75"/>
                  </a:lnTo>
                  <a:lnTo>
                    <a:pt x="84" y="84"/>
                  </a:lnTo>
                  <a:lnTo>
                    <a:pt x="71" y="92"/>
                  </a:lnTo>
                  <a:lnTo>
                    <a:pt x="58" y="99"/>
                  </a:lnTo>
                  <a:lnTo>
                    <a:pt x="50" y="100"/>
                  </a:lnTo>
                  <a:lnTo>
                    <a:pt x="43" y="101"/>
                  </a:lnTo>
                  <a:lnTo>
                    <a:pt x="37" y="101"/>
                  </a:lnTo>
                  <a:lnTo>
                    <a:pt x="32" y="102"/>
                  </a:lnTo>
                  <a:lnTo>
                    <a:pt x="27" y="102"/>
                  </a:lnTo>
                  <a:lnTo>
                    <a:pt x="19" y="102"/>
                  </a:lnTo>
                  <a:lnTo>
                    <a:pt x="11" y="102"/>
                  </a:lnTo>
                  <a:lnTo>
                    <a:pt x="1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Freeform 189"/>
            <p:cNvSpPr>
              <a:spLocks/>
            </p:cNvSpPr>
            <p:nvPr/>
          </p:nvSpPr>
          <p:spPr bwMode="auto">
            <a:xfrm>
              <a:off x="2165" y="2807"/>
              <a:ext cx="191" cy="801"/>
            </a:xfrm>
            <a:custGeom>
              <a:avLst/>
              <a:gdLst/>
              <a:ahLst/>
              <a:cxnLst>
                <a:cxn ang="0">
                  <a:pos x="155" y="785"/>
                </a:cxn>
                <a:cxn ang="0">
                  <a:pos x="136" y="706"/>
                </a:cxn>
                <a:cxn ang="0">
                  <a:pos x="95" y="506"/>
                </a:cxn>
                <a:cxn ang="0">
                  <a:pos x="47" y="312"/>
                </a:cxn>
                <a:cxn ang="0">
                  <a:pos x="6" y="207"/>
                </a:cxn>
                <a:cxn ang="0">
                  <a:pos x="2" y="193"/>
                </a:cxn>
                <a:cxn ang="0">
                  <a:pos x="5" y="193"/>
                </a:cxn>
                <a:cxn ang="0">
                  <a:pos x="33" y="255"/>
                </a:cxn>
                <a:cxn ang="0">
                  <a:pos x="56" y="319"/>
                </a:cxn>
                <a:cxn ang="0">
                  <a:pos x="71" y="338"/>
                </a:cxn>
                <a:cxn ang="0">
                  <a:pos x="50" y="260"/>
                </a:cxn>
                <a:cxn ang="0">
                  <a:pos x="15" y="190"/>
                </a:cxn>
                <a:cxn ang="0">
                  <a:pos x="2" y="158"/>
                </a:cxn>
                <a:cxn ang="0">
                  <a:pos x="4" y="149"/>
                </a:cxn>
                <a:cxn ang="0">
                  <a:pos x="9" y="149"/>
                </a:cxn>
                <a:cxn ang="0">
                  <a:pos x="23" y="190"/>
                </a:cxn>
                <a:cxn ang="0">
                  <a:pos x="21" y="155"/>
                </a:cxn>
                <a:cxn ang="0">
                  <a:pos x="3" y="116"/>
                </a:cxn>
                <a:cxn ang="0">
                  <a:pos x="0" y="115"/>
                </a:cxn>
                <a:cxn ang="0">
                  <a:pos x="0" y="86"/>
                </a:cxn>
                <a:cxn ang="0">
                  <a:pos x="3" y="76"/>
                </a:cxn>
                <a:cxn ang="0">
                  <a:pos x="12" y="93"/>
                </a:cxn>
                <a:cxn ang="0">
                  <a:pos x="33" y="150"/>
                </a:cxn>
                <a:cxn ang="0">
                  <a:pos x="49" y="209"/>
                </a:cxn>
                <a:cxn ang="0">
                  <a:pos x="53" y="231"/>
                </a:cxn>
                <a:cxn ang="0">
                  <a:pos x="55" y="214"/>
                </a:cxn>
                <a:cxn ang="0">
                  <a:pos x="45" y="154"/>
                </a:cxn>
                <a:cxn ang="0">
                  <a:pos x="26" y="96"/>
                </a:cxn>
                <a:cxn ang="0">
                  <a:pos x="3" y="40"/>
                </a:cxn>
                <a:cxn ang="0">
                  <a:pos x="23" y="58"/>
                </a:cxn>
                <a:cxn ang="0">
                  <a:pos x="80" y="244"/>
                </a:cxn>
                <a:cxn ang="0">
                  <a:pos x="126" y="433"/>
                </a:cxn>
                <a:cxn ang="0">
                  <a:pos x="151" y="545"/>
                </a:cxn>
                <a:cxn ang="0">
                  <a:pos x="169" y="624"/>
                </a:cxn>
                <a:cxn ang="0">
                  <a:pos x="191" y="704"/>
                </a:cxn>
                <a:cxn ang="0">
                  <a:pos x="189" y="712"/>
                </a:cxn>
                <a:cxn ang="0">
                  <a:pos x="178" y="684"/>
                </a:cxn>
                <a:cxn ang="0">
                  <a:pos x="163" y="641"/>
                </a:cxn>
                <a:cxn ang="0">
                  <a:pos x="147" y="601"/>
                </a:cxn>
                <a:cxn ang="0">
                  <a:pos x="146" y="607"/>
                </a:cxn>
                <a:cxn ang="0">
                  <a:pos x="165" y="677"/>
                </a:cxn>
                <a:cxn ang="0">
                  <a:pos x="180" y="729"/>
                </a:cxn>
                <a:cxn ang="0">
                  <a:pos x="175" y="752"/>
                </a:cxn>
                <a:cxn ang="0">
                  <a:pos x="164" y="716"/>
                </a:cxn>
                <a:cxn ang="0">
                  <a:pos x="152" y="674"/>
                </a:cxn>
                <a:cxn ang="0">
                  <a:pos x="144" y="672"/>
                </a:cxn>
                <a:cxn ang="0">
                  <a:pos x="158" y="734"/>
                </a:cxn>
                <a:cxn ang="0">
                  <a:pos x="164" y="792"/>
                </a:cxn>
              </a:cxnLst>
              <a:rect l="0" t="0" r="r" b="b"/>
              <a:pathLst>
                <a:path w="191" h="801">
                  <a:moveTo>
                    <a:pt x="158" y="801"/>
                  </a:moveTo>
                  <a:lnTo>
                    <a:pt x="156" y="795"/>
                  </a:lnTo>
                  <a:lnTo>
                    <a:pt x="155" y="785"/>
                  </a:lnTo>
                  <a:lnTo>
                    <a:pt x="153" y="777"/>
                  </a:lnTo>
                  <a:lnTo>
                    <a:pt x="151" y="772"/>
                  </a:lnTo>
                  <a:lnTo>
                    <a:pt x="136" y="706"/>
                  </a:lnTo>
                  <a:lnTo>
                    <a:pt x="122" y="639"/>
                  </a:lnTo>
                  <a:lnTo>
                    <a:pt x="109" y="573"/>
                  </a:lnTo>
                  <a:lnTo>
                    <a:pt x="95" y="506"/>
                  </a:lnTo>
                  <a:lnTo>
                    <a:pt x="81" y="440"/>
                  </a:lnTo>
                  <a:lnTo>
                    <a:pt x="65" y="376"/>
                  </a:lnTo>
                  <a:lnTo>
                    <a:pt x="47" y="312"/>
                  </a:lnTo>
                  <a:lnTo>
                    <a:pt x="27" y="249"/>
                  </a:lnTo>
                  <a:lnTo>
                    <a:pt x="13" y="222"/>
                  </a:lnTo>
                  <a:lnTo>
                    <a:pt x="6" y="207"/>
                  </a:lnTo>
                  <a:lnTo>
                    <a:pt x="3" y="199"/>
                  </a:lnTo>
                  <a:lnTo>
                    <a:pt x="1" y="193"/>
                  </a:lnTo>
                  <a:lnTo>
                    <a:pt x="2" y="193"/>
                  </a:lnTo>
                  <a:lnTo>
                    <a:pt x="3" y="193"/>
                  </a:lnTo>
                  <a:lnTo>
                    <a:pt x="4" y="193"/>
                  </a:lnTo>
                  <a:lnTo>
                    <a:pt x="5" y="193"/>
                  </a:lnTo>
                  <a:lnTo>
                    <a:pt x="15" y="213"/>
                  </a:lnTo>
                  <a:lnTo>
                    <a:pt x="24" y="234"/>
                  </a:lnTo>
                  <a:lnTo>
                    <a:pt x="33" y="255"/>
                  </a:lnTo>
                  <a:lnTo>
                    <a:pt x="41" y="275"/>
                  </a:lnTo>
                  <a:lnTo>
                    <a:pt x="49" y="298"/>
                  </a:lnTo>
                  <a:lnTo>
                    <a:pt x="56" y="319"/>
                  </a:lnTo>
                  <a:lnTo>
                    <a:pt x="65" y="341"/>
                  </a:lnTo>
                  <a:lnTo>
                    <a:pt x="72" y="364"/>
                  </a:lnTo>
                  <a:lnTo>
                    <a:pt x="71" y="338"/>
                  </a:lnTo>
                  <a:lnTo>
                    <a:pt x="66" y="312"/>
                  </a:lnTo>
                  <a:lnTo>
                    <a:pt x="59" y="285"/>
                  </a:lnTo>
                  <a:lnTo>
                    <a:pt x="50" y="260"/>
                  </a:lnTo>
                  <a:lnTo>
                    <a:pt x="40" y="236"/>
                  </a:lnTo>
                  <a:lnTo>
                    <a:pt x="28" y="212"/>
                  </a:lnTo>
                  <a:lnTo>
                    <a:pt x="15" y="190"/>
                  </a:lnTo>
                  <a:lnTo>
                    <a:pt x="2" y="168"/>
                  </a:lnTo>
                  <a:lnTo>
                    <a:pt x="2" y="163"/>
                  </a:lnTo>
                  <a:lnTo>
                    <a:pt x="2" y="158"/>
                  </a:lnTo>
                  <a:lnTo>
                    <a:pt x="2" y="154"/>
                  </a:lnTo>
                  <a:lnTo>
                    <a:pt x="3" y="149"/>
                  </a:lnTo>
                  <a:lnTo>
                    <a:pt x="4" y="149"/>
                  </a:lnTo>
                  <a:lnTo>
                    <a:pt x="6" y="149"/>
                  </a:lnTo>
                  <a:lnTo>
                    <a:pt x="7" y="149"/>
                  </a:lnTo>
                  <a:lnTo>
                    <a:pt x="9" y="149"/>
                  </a:lnTo>
                  <a:lnTo>
                    <a:pt x="11" y="157"/>
                  </a:lnTo>
                  <a:lnTo>
                    <a:pt x="17" y="173"/>
                  </a:lnTo>
                  <a:lnTo>
                    <a:pt x="23" y="190"/>
                  </a:lnTo>
                  <a:lnTo>
                    <a:pt x="30" y="199"/>
                  </a:lnTo>
                  <a:lnTo>
                    <a:pt x="27" y="176"/>
                  </a:lnTo>
                  <a:lnTo>
                    <a:pt x="21" y="155"/>
                  </a:lnTo>
                  <a:lnTo>
                    <a:pt x="13" y="134"/>
                  </a:lnTo>
                  <a:lnTo>
                    <a:pt x="4" y="116"/>
                  </a:lnTo>
                  <a:lnTo>
                    <a:pt x="3" y="116"/>
                  </a:lnTo>
                  <a:lnTo>
                    <a:pt x="2" y="115"/>
                  </a:lnTo>
                  <a:lnTo>
                    <a:pt x="1" y="115"/>
                  </a:lnTo>
                  <a:lnTo>
                    <a:pt x="0" y="115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1" y="76"/>
                  </a:lnTo>
                  <a:lnTo>
                    <a:pt x="3" y="76"/>
                  </a:lnTo>
                  <a:lnTo>
                    <a:pt x="4" y="77"/>
                  </a:lnTo>
                  <a:lnTo>
                    <a:pt x="5" y="77"/>
                  </a:lnTo>
                  <a:lnTo>
                    <a:pt x="12" y="93"/>
                  </a:lnTo>
                  <a:lnTo>
                    <a:pt x="20" y="111"/>
                  </a:lnTo>
                  <a:lnTo>
                    <a:pt x="27" y="129"/>
                  </a:lnTo>
                  <a:lnTo>
                    <a:pt x="33" y="150"/>
                  </a:lnTo>
                  <a:lnTo>
                    <a:pt x="39" y="169"/>
                  </a:lnTo>
                  <a:lnTo>
                    <a:pt x="44" y="189"/>
                  </a:lnTo>
                  <a:lnTo>
                    <a:pt x="49" y="209"/>
                  </a:lnTo>
                  <a:lnTo>
                    <a:pt x="52" y="229"/>
                  </a:lnTo>
                  <a:lnTo>
                    <a:pt x="52" y="230"/>
                  </a:lnTo>
                  <a:lnTo>
                    <a:pt x="53" y="231"/>
                  </a:lnTo>
                  <a:lnTo>
                    <a:pt x="53" y="232"/>
                  </a:lnTo>
                  <a:lnTo>
                    <a:pt x="54" y="233"/>
                  </a:lnTo>
                  <a:lnTo>
                    <a:pt x="55" y="214"/>
                  </a:lnTo>
                  <a:lnTo>
                    <a:pt x="53" y="194"/>
                  </a:lnTo>
                  <a:lnTo>
                    <a:pt x="50" y="174"/>
                  </a:lnTo>
                  <a:lnTo>
                    <a:pt x="45" y="154"/>
                  </a:lnTo>
                  <a:lnTo>
                    <a:pt x="38" y="133"/>
                  </a:lnTo>
                  <a:lnTo>
                    <a:pt x="32" y="114"/>
                  </a:lnTo>
                  <a:lnTo>
                    <a:pt x="26" y="96"/>
                  </a:lnTo>
                  <a:lnTo>
                    <a:pt x="20" y="80"/>
                  </a:lnTo>
                  <a:lnTo>
                    <a:pt x="8" y="57"/>
                  </a:lnTo>
                  <a:lnTo>
                    <a:pt x="3" y="40"/>
                  </a:lnTo>
                  <a:lnTo>
                    <a:pt x="1" y="23"/>
                  </a:lnTo>
                  <a:lnTo>
                    <a:pt x="1" y="0"/>
                  </a:lnTo>
                  <a:lnTo>
                    <a:pt x="23" y="58"/>
                  </a:lnTo>
                  <a:lnTo>
                    <a:pt x="43" y="118"/>
                  </a:lnTo>
                  <a:lnTo>
                    <a:pt x="61" y="180"/>
                  </a:lnTo>
                  <a:lnTo>
                    <a:pt x="80" y="244"/>
                  </a:lnTo>
                  <a:lnTo>
                    <a:pt x="96" y="307"/>
                  </a:lnTo>
                  <a:lnTo>
                    <a:pt x="111" y="371"/>
                  </a:lnTo>
                  <a:lnTo>
                    <a:pt x="126" y="433"/>
                  </a:lnTo>
                  <a:lnTo>
                    <a:pt x="141" y="494"/>
                  </a:lnTo>
                  <a:lnTo>
                    <a:pt x="145" y="519"/>
                  </a:lnTo>
                  <a:lnTo>
                    <a:pt x="151" y="545"/>
                  </a:lnTo>
                  <a:lnTo>
                    <a:pt x="156" y="571"/>
                  </a:lnTo>
                  <a:lnTo>
                    <a:pt x="162" y="597"/>
                  </a:lnTo>
                  <a:lnTo>
                    <a:pt x="169" y="624"/>
                  </a:lnTo>
                  <a:lnTo>
                    <a:pt x="176" y="651"/>
                  </a:lnTo>
                  <a:lnTo>
                    <a:pt x="183" y="677"/>
                  </a:lnTo>
                  <a:lnTo>
                    <a:pt x="191" y="704"/>
                  </a:lnTo>
                  <a:lnTo>
                    <a:pt x="190" y="708"/>
                  </a:lnTo>
                  <a:lnTo>
                    <a:pt x="190" y="710"/>
                  </a:lnTo>
                  <a:lnTo>
                    <a:pt x="189" y="712"/>
                  </a:lnTo>
                  <a:lnTo>
                    <a:pt x="187" y="714"/>
                  </a:lnTo>
                  <a:lnTo>
                    <a:pt x="183" y="699"/>
                  </a:lnTo>
                  <a:lnTo>
                    <a:pt x="178" y="684"/>
                  </a:lnTo>
                  <a:lnTo>
                    <a:pt x="173" y="669"/>
                  </a:lnTo>
                  <a:lnTo>
                    <a:pt x="168" y="655"/>
                  </a:lnTo>
                  <a:lnTo>
                    <a:pt x="163" y="641"/>
                  </a:lnTo>
                  <a:lnTo>
                    <a:pt x="158" y="628"/>
                  </a:lnTo>
                  <a:lnTo>
                    <a:pt x="152" y="615"/>
                  </a:lnTo>
                  <a:lnTo>
                    <a:pt x="147" y="601"/>
                  </a:lnTo>
                  <a:lnTo>
                    <a:pt x="146" y="604"/>
                  </a:lnTo>
                  <a:lnTo>
                    <a:pt x="146" y="605"/>
                  </a:lnTo>
                  <a:lnTo>
                    <a:pt x="146" y="607"/>
                  </a:lnTo>
                  <a:lnTo>
                    <a:pt x="146" y="609"/>
                  </a:lnTo>
                  <a:lnTo>
                    <a:pt x="156" y="647"/>
                  </a:lnTo>
                  <a:lnTo>
                    <a:pt x="165" y="677"/>
                  </a:lnTo>
                  <a:lnTo>
                    <a:pt x="172" y="701"/>
                  </a:lnTo>
                  <a:lnTo>
                    <a:pt x="177" y="717"/>
                  </a:lnTo>
                  <a:lnTo>
                    <a:pt x="180" y="729"/>
                  </a:lnTo>
                  <a:lnTo>
                    <a:pt x="181" y="738"/>
                  </a:lnTo>
                  <a:lnTo>
                    <a:pt x="179" y="745"/>
                  </a:lnTo>
                  <a:lnTo>
                    <a:pt x="175" y="752"/>
                  </a:lnTo>
                  <a:lnTo>
                    <a:pt x="172" y="742"/>
                  </a:lnTo>
                  <a:lnTo>
                    <a:pt x="168" y="730"/>
                  </a:lnTo>
                  <a:lnTo>
                    <a:pt x="164" y="716"/>
                  </a:lnTo>
                  <a:lnTo>
                    <a:pt x="160" y="701"/>
                  </a:lnTo>
                  <a:lnTo>
                    <a:pt x="156" y="687"/>
                  </a:lnTo>
                  <a:lnTo>
                    <a:pt x="152" y="674"/>
                  </a:lnTo>
                  <a:lnTo>
                    <a:pt x="148" y="664"/>
                  </a:lnTo>
                  <a:lnTo>
                    <a:pt x="144" y="658"/>
                  </a:lnTo>
                  <a:lnTo>
                    <a:pt x="144" y="672"/>
                  </a:lnTo>
                  <a:lnTo>
                    <a:pt x="147" y="691"/>
                  </a:lnTo>
                  <a:lnTo>
                    <a:pt x="153" y="712"/>
                  </a:lnTo>
                  <a:lnTo>
                    <a:pt x="158" y="734"/>
                  </a:lnTo>
                  <a:lnTo>
                    <a:pt x="163" y="756"/>
                  </a:lnTo>
                  <a:lnTo>
                    <a:pt x="165" y="776"/>
                  </a:lnTo>
                  <a:lnTo>
                    <a:pt x="164" y="792"/>
                  </a:lnTo>
                  <a:lnTo>
                    <a:pt x="158" y="801"/>
                  </a:lnTo>
                  <a:close/>
                </a:path>
              </a:pathLst>
            </a:custGeom>
            <a:solidFill>
              <a:srgbClr val="DDCE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Freeform 190"/>
            <p:cNvSpPr>
              <a:spLocks/>
            </p:cNvSpPr>
            <p:nvPr/>
          </p:nvSpPr>
          <p:spPr bwMode="auto">
            <a:xfrm>
              <a:off x="3191" y="3560"/>
              <a:ext cx="75" cy="32"/>
            </a:xfrm>
            <a:custGeom>
              <a:avLst/>
              <a:gdLst/>
              <a:ahLst/>
              <a:cxnLst>
                <a:cxn ang="0">
                  <a:pos x="71" y="31"/>
                </a:cxn>
                <a:cxn ang="0">
                  <a:pos x="62" y="28"/>
                </a:cxn>
                <a:cxn ang="0">
                  <a:pos x="52" y="25"/>
                </a:cxn>
                <a:cxn ang="0">
                  <a:pos x="43" y="21"/>
                </a:cxn>
                <a:cxn ang="0">
                  <a:pos x="35" y="18"/>
                </a:cxn>
                <a:cxn ang="0">
                  <a:pos x="26" y="15"/>
                </a:cxn>
                <a:cxn ang="0">
                  <a:pos x="17" y="13"/>
                </a:cxn>
                <a:cxn ang="0">
                  <a:pos x="8" y="10"/>
                </a:cxn>
                <a:cxn ang="0">
                  <a:pos x="0" y="9"/>
                </a:cxn>
                <a:cxn ang="0">
                  <a:pos x="1" y="7"/>
                </a:cxn>
                <a:cxn ang="0">
                  <a:pos x="2" y="4"/>
                </a:cxn>
                <a:cxn ang="0">
                  <a:pos x="3" y="2"/>
                </a:cxn>
                <a:cxn ang="0">
                  <a:pos x="4" y="0"/>
                </a:cxn>
                <a:cxn ang="0">
                  <a:pos x="12" y="1"/>
                </a:cxn>
                <a:cxn ang="0">
                  <a:pos x="21" y="3"/>
                </a:cxn>
                <a:cxn ang="0">
                  <a:pos x="32" y="6"/>
                </a:cxn>
                <a:cxn ang="0">
                  <a:pos x="44" y="10"/>
                </a:cxn>
                <a:cxn ang="0">
                  <a:pos x="55" y="14"/>
                </a:cxn>
                <a:cxn ang="0">
                  <a:pos x="64" y="19"/>
                </a:cxn>
                <a:cxn ang="0">
                  <a:pos x="71" y="25"/>
                </a:cxn>
                <a:cxn ang="0">
                  <a:pos x="75" y="32"/>
                </a:cxn>
                <a:cxn ang="0">
                  <a:pos x="74" y="32"/>
                </a:cxn>
                <a:cxn ang="0">
                  <a:pos x="73" y="31"/>
                </a:cxn>
                <a:cxn ang="0">
                  <a:pos x="72" y="31"/>
                </a:cxn>
                <a:cxn ang="0">
                  <a:pos x="71" y="31"/>
                </a:cxn>
              </a:cxnLst>
              <a:rect l="0" t="0" r="r" b="b"/>
              <a:pathLst>
                <a:path w="75" h="32">
                  <a:moveTo>
                    <a:pt x="71" y="31"/>
                  </a:moveTo>
                  <a:lnTo>
                    <a:pt x="62" y="28"/>
                  </a:lnTo>
                  <a:lnTo>
                    <a:pt x="52" y="25"/>
                  </a:lnTo>
                  <a:lnTo>
                    <a:pt x="43" y="21"/>
                  </a:lnTo>
                  <a:lnTo>
                    <a:pt x="35" y="18"/>
                  </a:lnTo>
                  <a:lnTo>
                    <a:pt x="26" y="15"/>
                  </a:lnTo>
                  <a:lnTo>
                    <a:pt x="17" y="13"/>
                  </a:lnTo>
                  <a:lnTo>
                    <a:pt x="8" y="10"/>
                  </a:lnTo>
                  <a:lnTo>
                    <a:pt x="0" y="9"/>
                  </a:lnTo>
                  <a:lnTo>
                    <a:pt x="1" y="7"/>
                  </a:lnTo>
                  <a:lnTo>
                    <a:pt x="2" y="4"/>
                  </a:lnTo>
                  <a:lnTo>
                    <a:pt x="3" y="2"/>
                  </a:lnTo>
                  <a:lnTo>
                    <a:pt x="4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32" y="6"/>
                  </a:lnTo>
                  <a:lnTo>
                    <a:pt x="44" y="10"/>
                  </a:lnTo>
                  <a:lnTo>
                    <a:pt x="55" y="14"/>
                  </a:lnTo>
                  <a:lnTo>
                    <a:pt x="64" y="19"/>
                  </a:lnTo>
                  <a:lnTo>
                    <a:pt x="71" y="25"/>
                  </a:lnTo>
                  <a:lnTo>
                    <a:pt x="75" y="32"/>
                  </a:lnTo>
                  <a:lnTo>
                    <a:pt x="74" y="32"/>
                  </a:lnTo>
                  <a:lnTo>
                    <a:pt x="73" y="31"/>
                  </a:lnTo>
                  <a:lnTo>
                    <a:pt x="72" y="31"/>
                  </a:lnTo>
                  <a:lnTo>
                    <a:pt x="71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Freeform 191"/>
            <p:cNvSpPr>
              <a:spLocks/>
            </p:cNvSpPr>
            <p:nvPr/>
          </p:nvSpPr>
          <p:spPr bwMode="auto">
            <a:xfrm>
              <a:off x="2472" y="3476"/>
              <a:ext cx="252" cy="107"/>
            </a:xfrm>
            <a:custGeom>
              <a:avLst/>
              <a:gdLst/>
              <a:ahLst/>
              <a:cxnLst>
                <a:cxn ang="0">
                  <a:pos x="23" y="107"/>
                </a:cxn>
                <a:cxn ang="0">
                  <a:pos x="17" y="106"/>
                </a:cxn>
                <a:cxn ang="0">
                  <a:pos x="12" y="105"/>
                </a:cxn>
                <a:cxn ang="0">
                  <a:pos x="6" y="105"/>
                </a:cxn>
                <a:cxn ang="0">
                  <a:pos x="1" y="104"/>
                </a:cxn>
                <a:cxn ang="0">
                  <a:pos x="0" y="103"/>
                </a:cxn>
                <a:cxn ang="0">
                  <a:pos x="0" y="102"/>
                </a:cxn>
                <a:cxn ang="0">
                  <a:pos x="0" y="101"/>
                </a:cxn>
                <a:cxn ang="0">
                  <a:pos x="1" y="99"/>
                </a:cxn>
                <a:cxn ang="0">
                  <a:pos x="10" y="98"/>
                </a:cxn>
                <a:cxn ang="0">
                  <a:pos x="18" y="97"/>
                </a:cxn>
                <a:cxn ang="0">
                  <a:pos x="27" y="97"/>
                </a:cxn>
                <a:cxn ang="0">
                  <a:pos x="36" y="96"/>
                </a:cxn>
                <a:cxn ang="0">
                  <a:pos x="44" y="95"/>
                </a:cxn>
                <a:cxn ang="0">
                  <a:pos x="53" y="94"/>
                </a:cxn>
                <a:cxn ang="0">
                  <a:pos x="62" y="94"/>
                </a:cxn>
                <a:cxn ang="0">
                  <a:pos x="71" y="93"/>
                </a:cxn>
                <a:cxn ang="0">
                  <a:pos x="83" y="87"/>
                </a:cxn>
                <a:cxn ang="0">
                  <a:pos x="94" y="82"/>
                </a:cxn>
                <a:cxn ang="0">
                  <a:pos x="105" y="75"/>
                </a:cxn>
                <a:cxn ang="0">
                  <a:pos x="116" y="68"/>
                </a:cxn>
                <a:cxn ang="0">
                  <a:pos x="126" y="61"/>
                </a:cxn>
                <a:cxn ang="0">
                  <a:pos x="137" y="53"/>
                </a:cxn>
                <a:cxn ang="0">
                  <a:pos x="148" y="45"/>
                </a:cxn>
                <a:cxn ang="0">
                  <a:pos x="158" y="37"/>
                </a:cxn>
                <a:cxn ang="0">
                  <a:pos x="168" y="29"/>
                </a:cxn>
                <a:cxn ang="0">
                  <a:pos x="179" y="22"/>
                </a:cxn>
                <a:cxn ang="0">
                  <a:pos x="189" y="16"/>
                </a:cxn>
                <a:cxn ang="0">
                  <a:pos x="201" y="9"/>
                </a:cxn>
                <a:cxn ang="0">
                  <a:pos x="213" y="5"/>
                </a:cxn>
                <a:cxn ang="0">
                  <a:pos x="225" y="2"/>
                </a:cxn>
                <a:cxn ang="0">
                  <a:pos x="238" y="0"/>
                </a:cxn>
                <a:cxn ang="0">
                  <a:pos x="252" y="0"/>
                </a:cxn>
                <a:cxn ang="0">
                  <a:pos x="252" y="1"/>
                </a:cxn>
                <a:cxn ang="0">
                  <a:pos x="252" y="2"/>
                </a:cxn>
                <a:cxn ang="0">
                  <a:pos x="252" y="3"/>
                </a:cxn>
                <a:cxn ang="0">
                  <a:pos x="252" y="4"/>
                </a:cxn>
                <a:cxn ang="0">
                  <a:pos x="251" y="5"/>
                </a:cxn>
                <a:cxn ang="0">
                  <a:pos x="250" y="6"/>
                </a:cxn>
                <a:cxn ang="0">
                  <a:pos x="247" y="7"/>
                </a:cxn>
                <a:cxn ang="0">
                  <a:pos x="244" y="8"/>
                </a:cxn>
                <a:cxn ang="0">
                  <a:pos x="239" y="10"/>
                </a:cxn>
                <a:cxn ang="0">
                  <a:pos x="231" y="13"/>
                </a:cxn>
                <a:cxn ang="0">
                  <a:pos x="220" y="15"/>
                </a:cxn>
                <a:cxn ang="0">
                  <a:pos x="206" y="19"/>
                </a:cxn>
                <a:cxn ang="0">
                  <a:pos x="188" y="29"/>
                </a:cxn>
                <a:cxn ang="0">
                  <a:pos x="171" y="41"/>
                </a:cxn>
                <a:cxn ang="0">
                  <a:pos x="155" y="53"/>
                </a:cxn>
                <a:cxn ang="0">
                  <a:pos x="139" y="65"/>
                </a:cxn>
                <a:cxn ang="0">
                  <a:pos x="123" y="77"/>
                </a:cxn>
                <a:cxn ang="0">
                  <a:pos x="107" y="88"/>
                </a:cxn>
                <a:cxn ang="0">
                  <a:pos x="90" y="99"/>
                </a:cxn>
                <a:cxn ang="0">
                  <a:pos x="72" y="107"/>
                </a:cxn>
                <a:cxn ang="0">
                  <a:pos x="66" y="107"/>
                </a:cxn>
                <a:cxn ang="0">
                  <a:pos x="60" y="107"/>
                </a:cxn>
                <a:cxn ang="0">
                  <a:pos x="53" y="107"/>
                </a:cxn>
                <a:cxn ang="0">
                  <a:pos x="47" y="107"/>
                </a:cxn>
                <a:cxn ang="0">
                  <a:pos x="41" y="107"/>
                </a:cxn>
                <a:cxn ang="0">
                  <a:pos x="35" y="107"/>
                </a:cxn>
                <a:cxn ang="0">
                  <a:pos x="29" y="107"/>
                </a:cxn>
                <a:cxn ang="0">
                  <a:pos x="23" y="107"/>
                </a:cxn>
              </a:cxnLst>
              <a:rect l="0" t="0" r="r" b="b"/>
              <a:pathLst>
                <a:path w="252" h="107">
                  <a:moveTo>
                    <a:pt x="23" y="107"/>
                  </a:moveTo>
                  <a:lnTo>
                    <a:pt x="17" y="106"/>
                  </a:lnTo>
                  <a:lnTo>
                    <a:pt x="12" y="105"/>
                  </a:lnTo>
                  <a:lnTo>
                    <a:pt x="6" y="105"/>
                  </a:lnTo>
                  <a:lnTo>
                    <a:pt x="1" y="104"/>
                  </a:lnTo>
                  <a:lnTo>
                    <a:pt x="0" y="103"/>
                  </a:lnTo>
                  <a:lnTo>
                    <a:pt x="0" y="102"/>
                  </a:lnTo>
                  <a:lnTo>
                    <a:pt x="0" y="101"/>
                  </a:lnTo>
                  <a:lnTo>
                    <a:pt x="1" y="99"/>
                  </a:lnTo>
                  <a:lnTo>
                    <a:pt x="10" y="98"/>
                  </a:lnTo>
                  <a:lnTo>
                    <a:pt x="18" y="97"/>
                  </a:lnTo>
                  <a:lnTo>
                    <a:pt x="27" y="97"/>
                  </a:lnTo>
                  <a:lnTo>
                    <a:pt x="36" y="96"/>
                  </a:lnTo>
                  <a:lnTo>
                    <a:pt x="44" y="95"/>
                  </a:lnTo>
                  <a:lnTo>
                    <a:pt x="53" y="94"/>
                  </a:lnTo>
                  <a:lnTo>
                    <a:pt x="62" y="94"/>
                  </a:lnTo>
                  <a:lnTo>
                    <a:pt x="71" y="93"/>
                  </a:lnTo>
                  <a:lnTo>
                    <a:pt x="83" y="87"/>
                  </a:lnTo>
                  <a:lnTo>
                    <a:pt x="94" y="82"/>
                  </a:lnTo>
                  <a:lnTo>
                    <a:pt x="105" y="75"/>
                  </a:lnTo>
                  <a:lnTo>
                    <a:pt x="116" y="68"/>
                  </a:lnTo>
                  <a:lnTo>
                    <a:pt x="126" y="61"/>
                  </a:lnTo>
                  <a:lnTo>
                    <a:pt x="137" y="53"/>
                  </a:lnTo>
                  <a:lnTo>
                    <a:pt x="148" y="45"/>
                  </a:lnTo>
                  <a:lnTo>
                    <a:pt x="158" y="37"/>
                  </a:lnTo>
                  <a:lnTo>
                    <a:pt x="168" y="29"/>
                  </a:lnTo>
                  <a:lnTo>
                    <a:pt x="179" y="22"/>
                  </a:lnTo>
                  <a:lnTo>
                    <a:pt x="189" y="16"/>
                  </a:lnTo>
                  <a:lnTo>
                    <a:pt x="201" y="9"/>
                  </a:lnTo>
                  <a:lnTo>
                    <a:pt x="213" y="5"/>
                  </a:lnTo>
                  <a:lnTo>
                    <a:pt x="225" y="2"/>
                  </a:lnTo>
                  <a:lnTo>
                    <a:pt x="238" y="0"/>
                  </a:lnTo>
                  <a:lnTo>
                    <a:pt x="252" y="0"/>
                  </a:lnTo>
                  <a:lnTo>
                    <a:pt x="252" y="1"/>
                  </a:lnTo>
                  <a:lnTo>
                    <a:pt x="252" y="2"/>
                  </a:lnTo>
                  <a:lnTo>
                    <a:pt x="252" y="3"/>
                  </a:lnTo>
                  <a:lnTo>
                    <a:pt x="252" y="4"/>
                  </a:lnTo>
                  <a:lnTo>
                    <a:pt x="251" y="5"/>
                  </a:lnTo>
                  <a:lnTo>
                    <a:pt x="250" y="6"/>
                  </a:lnTo>
                  <a:lnTo>
                    <a:pt x="247" y="7"/>
                  </a:lnTo>
                  <a:lnTo>
                    <a:pt x="244" y="8"/>
                  </a:lnTo>
                  <a:lnTo>
                    <a:pt x="239" y="10"/>
                  </a:lnTo>
                  <a:lnTo>
                    <a:pt x="231" y="13"/>
                  </a:lnTo>
                  <a:lnTo>
                    <a:pt x="220" y="15"/>
                  </a:lnTo>
                  <a:lnTo>
                    <a:pt x="206" y="19"/>
                  </a:lnTo>
                  <a:lnTo>
                    <a:pt x="188" y="29"/>
                  </a:lnTo>
                  <a:lnTo>
                    <a:pt x="171" y="41"/>
                  </a:lnTo>
                  <a:lnTo>
                    <a:pt x="155" y="53"/>
                  </a:lnTo>
                  <a:lnTo>
                    <a:pt x="139" y="65"/>
                  </a:lnTo>
                  <a:lnTo>
                    <a:pt x="123" y="77"/>
                  </a:lnTo>
                  <a:lnTo>
                    <a:pt x="107" y="88"/>
                  </a:lnTo>
                  <a:lnTo>
                    <a:pt x="90" y="99"/>
                  </a:lnTo>
                  <a:lnTo>
                    <a:pt x="72" y="107"/>
                  </a:lnTo>
                  <a:lnTo>
                    <a:pt x="66" y="107"/>
                  </a:lnTo>
                  <a:lnTo>
                    <a:pt x="60" y="107"/>
                  </a:lnTo>
                  <a:lnTo>
                    <a:pt x="53" y="107"/>
                  </a:lnTo>
                  <a:lnTo>
                    <a:pt x="47" y="107"/>
                  </a:lnTo>
                  <a:lnTo>
                    <a:pt x="41" y="107"/>
                  </a:lnTo>
                  <a:lnTo>
                    <a:pt x="35" y="107"/>
                  </a:lnTo>
                  <a:lnTo>
                    <a:pt x="29" y="107"/>
                  </a:lnTo>
                  <a:lnTo>
                    <a:pt x="23" y="1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Freeform 193"/>
            <p:cNvSpPr>
              <a:spLocks/>
            </p:cNvSpPr>
            <p:nvPr/>
          </p:nvSpPr>
          <p:spPr bwMode="auto">
            <a:xfrm>
              <a:off x="3204" y="3543"/>
              <a:ext cx="13" cy="6"/>
            </a:xfrm>
            <a:custGeom>
              <a:avLst/>
              <a:gdLst/>
              <a:ahLst/>
              <a:cxnLst>
                <a:cxn ang="0">
                  <a:pos x="9" y="6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2" y="6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4" y="0"/>
                </a:cxn>
                <a:cxn ang="0">
                  <a:pos x="7" y="0"/>
                </a:cxn>
                <a:cxn ang="0">
                  <a:pos x="10" y="0"/>
                </a:cxn>
                <a:cxn ang="0">
                  <a:pos x="13" y="0"/>
                </a:cxn>
                <a:cxn ang="0">
                  <a:pos x="13" y="1"/>
                </a:cxn>
                <a:cxn ang="0">
                  <a:pos x="12" y="4"/>
                </a:cxn>
                <a:cxn ang="0">
                  <a:pos x="10" y="6"/>
                </a:cxn>
                <a:cxn ang="0">
                  <a:pos x="9" y="6"/>
                </a:cxn>
              </a:cxnLst>
              <a:rect l="0" t="0" r="r" b="b"/>
              <a:pathLst>
                <a:path w="13" h="6">
                  <a:moveTo>
                    <a:pt x="9" y="6"/>
                  </a:moveTo>
                  <a:lnTo>
                    <a:pt x="6" y="6"/>
                  </a:lnTo>
                  <a:lnTo>
                    <a:pt x="4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1" y="3"/>
                  </a:lnTo>
                  <a:lnTo>
                    <a:pt x="1" y="1"/>
                  </a:lnTo>
                  <a:lnTo>
                    <a:pt x="1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3" y="1"/>
                  </a:lnTo>
                  <a:lnTo>
                    <a:pt x="12" y="4"/>
                  </a:lnTo>
                  <a:lnTo>
                    <a:pt x="10" y="6"/>
                  </a:lnTo>
                  <a:lnTo>
                    <a:pt x="9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Freeform 195"/>
            <p:cNvSpPr>
              <a:spLocks/>
            </p:cNvSpPr>
            <p:nvPr/>
          </p:nvSpPr>
          <p:spPr bwMode="auto">
            <a:xfrm>
              <a:off x="3245" y="3495"/>
              <a:ext cx="43" cy="32"/>
            </a:xfrm>
            <a:custGeom>
              <a:avLst/>
              <a:gdLst/>
              <a:ahLst/>
              <a:cxnLst>
                <a:cxn ang="0">
                  <a:pos x="39" y="31"/>
                </a:cxn>
                <a:cxn ang="0">
                  <a:pos x="34" y="27"/>
                </a:cxn>
                <a:cxn ang="0">
                  <a:pos x="28" y="23"/>
                </a:cxn>
                <a:cxn ang="0">
                  <a:pos x="23" y="20"/>
                </a:cxn>
                <a:cxn ang="0">
                  <a:pos x="19" y="17"/>
                </a:cxn>
                <a:cxn ang="0">
                  <a:pos x="14" y="15"/>
                </a:cxn>
                <a:cxn ang="0">
                  <a:pos x="10" y="13"/>
                </a:cxn>
                <a:cxn ang="0">
                  <a:pos x="5" y="10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8" y="2"/>
                </a:cxn>
                <a:cxn ang="0">
                  <a:pos x="14" y="5"/>
                </a:cxn>
                <a:cxn ang="0">
                  <a:pos x="19" y="8"/>
                </a:cxn>
                <a:cxn ang="0">
                  <a:pos x="25" y="11"/>
                </a:cxn>
                <a:cxn ang="0">
                  <a:pos x="32" y="16"/>
                </a:cxn>
                <a:cxn ang="0">
                  <a:pos x="37" y="21"/>
                </a:cxn>
                <a:cxn ang="0">
                  <a:pos x="41" y="26"/>
                </a:cxn>
                <a:cxn ang="0">
                  <a:pos x="43" y="32"/>
                </a:cxn>
                <a:cxn ang="0">
                  <a:pos x="42" y="32"/>
                </a:cxn>
                <a:cxn ang="0">
                  <a:pos x="41" y="31"/>
                </a:cxn>
                <a:cxn ang="0">
                  <a:pos x="40" y="31"/>
                </a:cxn>
                <a:cxn ang="0">
                  <a:pos x="39" y="31"/>
                </a:cxn>
              </a:cxnLst>
              <a:rect l="0" t="0" r="r" b="b"/>
              <a:pathLst>
                <a:path w="43" h="32">
                  <a:moveTo>
                    <a:pt x="39" y="31"/>
                  </a:moveTo>
                  <a:lnTo>
                    <a:pt x="34" y="27"/>
                  </a:lnTo>
                  <a:lnTo>
                    <a:pt x="28" y="23"/>
                  </a:lnTo>
                  <a:lnTo>
                    <a:pt x="23" y="20"/>
                  </a:lnTo>
                  <a:lnTo>
                    <a:pt x="19" y="17"/>
                  </a:lnTo>
                  <a:lnTo>
                    <a:pt x="14" y="15"/>
                  </a:lnTo>
                  <a:lnTo>
                    <a:pt x="10" y="13"/>
                  </a:lnTo>
                  <a:lnTo>
                    <a:pt x="5" y="10"/>
                  </a:lnTo>
                  <a:lnTo>
                    <a:pt x="1" y="8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3" y="0"/>
                  </a:lnTo>
                  <a:lnTo>
                    <a:pt x="4" y="0"/>
                  </a:lnTo>
                  <a:lnTo>
                    <a:pt x="8" y="2"/>
                  </a:lnTo>
                  <a:lnTo>
                    <a:pt x="14" y="5"/>
                  </a:lnTo>
                  <a:lnTo>
                    <a:pt x="19" y="8"/>
                  </a:lnTo>
                  <a:lnTo>
                    <a:pt x="25" y="11"/>
                  </a:lnTo>
                  <a:lnTo>
                    <a:pt x="32" y="16"/>
                  </a:lnTo>
                  <a:lnTo>
                    <a:pt x="37" y="21"/>
                  </a:lnTo>
                  <a:lnTo>
                    <a:pt x="41" y="26"/>
                  </a:lnTo>
                  <a:lnTo>
                    <a:pt x="43" y="32"/>
                  </a:lnTo>
                  <a:lnTo>
                    <a:pt x="42" y="32"/>
                  </a:lnTo>
                  <a:lnTo>
                    <a:pt x="41" y="31"/>
                  </a:lnTo>
                  <a:lnTo>
                    <a:pt x="40" y="31"/>
                  </a:lnTo>
                  <a:lnTo>
                    <a:pt x="39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Freeform 199"/>
            <p:cNvSpPr>
              <a:spLocks/>
            </p:cNvSpPr>
            <p:nvPr/>
          </p:nvSpPr>
          <p:spPr bwMode="auto">
            <a:xfrm>
              <a:off x="2296" y="3423"/>
              <a:ext cx="9" cy="22"/>
            </a:xfrm>
            <a:custGeom>
              <a:avLst/>
              <a:gdLst/>
              <a:ahLst/>
              <a:cxnLst>
                <a:cxn ang="0">
                  <a:pos x="5" y="21"/>
                </a:cxn>
                <a:cxn ang="0">
                  <a:pos x="1" y="16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6" y="5"/>
                </a:cxn>
                <a:cxn ang="0">
                  <a:pos x="7" y="10"/>
                </a:cxn>
                <a:cxn ang="0">
                  <a:pos x="7" y="16"/>
                </a:cxn>
                <a:cxn ang="0">
                  <a:pos x="9" y="21"/>
                </a:cxn>
                <a:cxn ang="0">
                  <a:pos x="7" y="22"/>
                </a:cxn>
                <a:cxn ang="0">
                  <a:pos x="6" y="22"/>
                </a:cxn>
                <a:cxn ang="0">
                  <a:pos x="6" y="22"/>
                </a:cxn>
                <a:cxn ang="0">
                  <a:pos x="5" y="21"/>
                </a:cxn>
              </a:cxnLst>
              <a:rect l="0" t="0" r="r" b="b"/>
              <a:pathLst>
                <a:path w="9" h="22">
                  <a:moveTo>
                    <a:pt x="5" y="21"/>
                  </a:moveTo>
                  <a:lnTo>
                    <a:pt x="1" y="16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6" y="5"/>
                  </a:lnTo>
                  <a:lnTo>
                    <a:pt x="7" y="10"/>
                  </a:lnTo>
                  <a:lnTo>
                    <a:pt x="7" y="16"/>
                  </a:lnTo>
                  <a:lnTo>
                    <a:pt x="9" y="21"/>
                  </a:lnTo>
                  <a:lnTo>
                    <a:pt x="7" y="22"/>
                  </a:lnTo>
                  <a:lnTo>
                    <a:pt x="6" y="22"/>
                  </a:lnTo>
                  <a:lnTo>
                    <a:pt x="6" y="22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Freeform 200"/>
            <p:cNvSpPr>
              <a:spLocks/>
            </p:cNvSpPr>
            <p:nvPr/>
          </p:nvSpPr>
          <p:spPr bwMode="auto">
            <a:xfrm>
              <a:off x="3653" y="3430"/>
              <a:ext cx="9" cy="13"/>
            </a:xfrm>
            <a:custGeom>
              <a:avLst/>
              <a:gdLst/>
              <a:ahLst/>
              <a:cxnLst>
                <a:cxn ang="0">
                  <a:pos x="1" y="13"/>
                </a:cxn>
                <a:cxn ang="0">
                  <a:pos x="0" y="11"/>
                </a:cxn>
                <a:cxn ang="0">
                  <a:pos x="1" y="9"/>
                </a:cxn>
                <a:cxn ang="0">
                  <a:pos x="2" y="6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8" y="8"/>
                </a:cxn>
                <a:cxn ang="0">
                  <a:pos x="7" y="13"/>
                </a:cxn>
                <a:cxn ang="0">
                  <a:pos x="6" y="13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1" y="13"/>
                </a:cxn>
              </a:cxnLst>
              <a:rect l="0" t="0" r="r" b="b"/>
              <a:pathLst>
                <a:path w="9" h="13">
                  <a:moveTo>
                    <a:pt x="1" y="13"/>
                  </a:moveTo>
                  <a:lnTo>
                    <a:pt x="0" y="11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1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3"/>
                  </a:lnTo>
                  <a:lnTo>
                    <a:pt x="9" y="5"/>
                  </a:lnTo>
                  <a:lnTo>
                    <a:pt x="8" y="8"/>
                  </a:lnTo>
                  <a:lnTo>
                    <a:pt x="7" y="13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Freeform 203"/>
            <p:cNvSpPr>
              <a:spLocks/>
            </p:cNvSpPr>
            <p:nvPr/>
          </p:nvSpPr>
          <p:spPr bwMode="auto">
            <a:xfrm>
              <a:off x="2292" y="3346"/>
              <a:ext cx="14" cy="39"/>
            </a:xfrm>
            <a:custGeom>
              <a:avLst/>
              <a:gdLst/>
              <a:ahLst/>
              <a:cxnLst>
                <a:cxn ang="0">
                  <a:pos x="7" y="39"/>
                </a:cxn>
                <a:cxn ang="0">
                  <a:pos x="3" y="31"/>
                </a:cxn>
                <a:cxn ang="0">
                  <a:pos x="1" y="20"/>
                </a:cxn>
                <a:cxn ang="0">
                  <a:pos x="0" y="8"/>
                </a:cxn>
                <a:cxn ang="0">
                  <a:pos x="1" y="0"/>
                </a:cxn>
                <a:cxn ang="0">
                  <a:pos x="5" y="7"/>
                </a:cxn>
                <a:cxn ang="0">
                  <a:pos x="8" y="17"/>
                </a:cxn>
                <a:cxn ang="0">
                  <a:pos x="11" y="28"/>
                </a:cxn>
                <a:cxn ang="0">
                  <a:pos x="14" y="39"/>
                </a:cxn>
                <a:cxn ang="0">
                  <a:pos x="13" y="39"/>
                </a:cxn>
                <a:cxn ang="0">
                  <a:pos x="10" y="39"/>
                </a:cxn>
                <a:cxn ang="0">
                  <a:pos x="9" y="39"/>
                </a:cxn>
                <a:cxn ang="0">
                  <a:pos x="7" y="39"/>
                </a:cxn>
              </a:cxnLst>
              <a:rect l="0" t="0" r="r" b="b"/>
              <a:pathLst>
                <a:path w="14" h="39">
                  <a:moveTo>
                    <a:pt x="7" y="39"/>
                  </a:moveTo>
                  <a:lnTo>
                    <a:pt x="3" y="31"/>
                  </a:lnTo>
                  <a:lnTo>
                    <a:pt x="1" y="20"/>
                  </a:lnTo>
                  <a:lnTo>
                    <a:pt x="0" y="8"/>
                  </a:lnTo>
                  <a:lnTo>
                    <a:pt x="1" y="0"/>
                  </a:lnTo>
                  <a:lnTo>
                    <a:pt x="5" y="7"/>
                  </a:lnTo>
                  <a:lnTo>
                    <a:pt x="8" y="17"/>
                  </a:lnTo>
                  <a:lnTo>
                    <a:pt x="11" y="28"/>
                  </a:lnTo>
                  <a:lnTo>
                    <a:pt x="14" y="39"/>
                  </a:lnTo>
                  <a:lnTo>
                    <a:pt x="13" y="39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7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Freeform 204"/>
            <p:cNvSpPr>
              <a:spLocks/>
            </p:cNvSpPr>
            <p:nvPr/>
          </p:nvSpPr>
          <p:spPr bwMode="auto">
            <a:xfrm>
              <a:off x="3661" y="3339"/>
              <a:ext cx="17" cy="39"/>
            </a:xfrm>
            <a:custGeom>
              <a:avLst/>
              <a:gdLst/>
              <a:ahLst/>
              <a:cxnLst>
                <a:cxn ang="0">
                  <a:pos x="2" y="39"/>
                </a:cxn>
                <a:cxn ang="0">
                  <a:pos x="0" y="31"/>
                </a:cxn>
                <a:cxn ang="0">
                  <a:pos x="5" y="18"/>
                </a:cxn>
                <a:cxn ang="0">
                  <a:pos x="13" y="6"/>
                </a:cxn>
                <a:cxn ang="0">
                  <a:pos x="17" y="0"/>
                </a:cxn>
                <a:cxn ang="0">
                  <a:pos x="15" y="9"/>
                </a:cxn>
                <a:cxn ang="0">
                  <a:pos x="11" y="23"/>
                </a:cxn>
                <a:cxn ang="0">
                  <a:pos x="6" y="35"/>
                </a:cxn>
                <a:cxn ang="0">
                  <a:pos x="2" y="39"/>
                </a:cxn>
              </a:cxnLst>
              <a:rect l="0" t="0" r="r" b="b"/>
              <a:pathLst>
                <a:path w="17" h="39">
                  <a:moveTo>
                    <a:pt x="2" y="39"/>
                  </a:moveTo>
                  <a:lnTo>
                    <a:pt x="0" y="31"/>
                  </a:lnTo>
                  <a:lnTo>
                    <a:pt x="5" y="18"/>
                  </a:lnTo>
                  <a:lnTo>
                    <a:pt x="13" y="6"/>
                  </a:lnTo>
                  <a:lnTo>
                    <a:pt x="17" y="0"/>
                  </a:lnTo>
                  <a:lnTo>
                    <a:pt x="15" y="9"/>
                  </a:lnTo>
                  <a:lnTo>
                    <a:pt x="11" y="23"/>
                  </a:lnTo>
                  <a:lnTo>
                    <a:pt x="6" y="35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Freeform 209"/>
            <p:cNvSpPr>
              <a:spLocks/>
            </p:cNvSpPr>
            <p:nvPr/>
          </p:nvSpPr>
          <p:spPr bwMode="auto">
            <a:xfrm>
              <a:off x="3687" y="3294"/>
              <a:ext cx="11" cy="13"/>
            </a:xfrm>
            <a:custGeom>
              <a:avLst/>
              <a:gdLst/>
              <a:ahLst/>
              <a:cxnLst>
                <a:cxn ang="0">
                  <a:pos x="1" y="13"/>
                </a:cxn>
                <a:cxn ang="0">
                  <a:pos x="0" y="12"/>
                </a:cxn>
                <a:cxn ang="0">
                  <a:pos x="1" y="10"/>
                </a:cxn>
                <a:cxn ang="0">
                  <a:pos x="2" y="6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1" y="0"/>
                </a:cxn>
                <a:cxn ang="0">
                  <a:pos x="10" y="5"/>
                </a:cxn>
                <a:cxn ang="0">
                  <a:pos x="9" y="8"/>
                </a:cxn>
                <a:cxn ang="0">
                  <a:pos x="8" y="11"/>
                </a:cxn>
                <a:cxn ang="0">
                  <a:pos x="6" y="13"/>
                </a:cxn>
                <a:cxn ang="0">
                  <a:pos x="5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</a:cxnLst>
              <a:rect l="0" t="0" r="r" b="b"/>
              <a:pathLst>
                <a:path w="11" h="13">
                  <a:moveTo>
                    <a:pt x="1" y="13"/>
                  </a:moveTo>
                  <a:lnTo>
                    <a:pt x="0" y="12"/>
                  </a:lnTo>
                  <a:lnTo>
                    <a:pt x="1" y="10"/>
                  </a:lnTo>
                  <a:lnTo>
                    <a:pt x="2" y="6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0" y="5"/>
                  </a:lnTo>
                  <a:lnTo>
                    <a:pt x="9" y="8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5" y="13"/>
                  </a:lnTo>
                  <a:lnTo>
                    <a:pt x="3" y="13"/>
                  </a:lnTo>
                  <a:lnTo>
                    <a:pt x="2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Freeform 210"/>
            <p:cNvSpPr>
              <a:spLocks/>
            </p:cNvSpPr>
            <p:nvPr/>
          </p:nvSpPr>
          <p:spPr bwMode="auto">
            <a:xfrm>
              <a:off x="3716" y="3221"/>
              <a:ext cx="20" cy="43"/>
            </a:xfrm>
            <a:custGeom>
              <a:avLst/>
              <a:gdLst/>
              <a:ahLst/>
              <a:cxnLst>
                <a:cxn ang="0">
                  <a:pos x="2" y="43"/>
                </a:cxn>
                <a:cxn ang="0">
                  <a:pos x="1" y="42"/>
                </a:cxn>
                <a:cxn ang="0">
                  <a:pos x="1" y="41"/>
                </a:cxn>
                <a:cxn ang="0">
                  <a:pos x="0" y="41"/>
                </a:cxn>
                <a:cxn ang="0">
                  <a:pos x="0" y="40"/>
                </a:cxn>
                <a:cxn ang="0">
                  <a:pos x="10" y="18"/>
                </a:cxn>
                <a:cxn ang="0">
                  <a:pos x="15" y="6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19" y="10"/>
                </a:cxn>
                <a:cxn ang="0">
                  <a:pos x="15" y="21"/>
                </a:cxn>
                <a:cxn ang="0">
                  <a:pos x="11" y="31"/>
                </a:cxn>
                <a:cxn ang="0">
                  <a:pos x="6" y="43"/>
                </a:cxn>
                <a:cxn ang="0">
                  <a:pos x="5" y="43"/>
                </a:cxn>
                <a:cxn ang="0">
                  <a:pos x="4" y="43"/>
                </a:cxn>
                <a:cxn ang="0">
                  <a:pos x="3" y="43"/>
                </a:cxn>
                <a:cxn ang="0">
                  <a:pos x="2" y="43"/>
                </a:cxn>
              </a:cxnLst>
              <a:rect l="0" t="0" r="r" b="b"/>
              <a:pathLst>
                <a:path w="20" h="43">
                  <a:moveTo>
                    <a:pt x="2" y="43"/>
                  </a:moveTo>
                  <a:lnTo>
                    <a:pt x="1" y="42"/>
                  </a:lnTo>
                  <a:lnTo>
                    <a:pt x="1" y="41"/>
                  </a:lnTo>
                  <a:lnTo>
                    <a:pt x="0" y="41"/>
                  </a:lnTo>
                  <a:lnTo>
                    <a:pt x="0" y="40"/>
                  </a:lnTo>
                  <a:lnTo>
                    <a:pt x="10" y="18"/>
                  </a:lnTo>
                  <a:lnTo>
                    <a:pt x="15" y="6"/>
                  </a:lnTo>
                  <a:lnTo>
                    <a:pt x="18" y="2"/>
                  </a:lnTo>
                  <a:lnTo>
                    <a:pt x="20" y="0"/>
                  </a:lnTo>
                  <a:lnTo>
                    <a:pt x="19" y="10"/>
                  </a:lnTo>
                  <a:lnTo>
                    <a:pt x="15" y="21"/>
                  </a:lnTo>
                  <a:lnTo>
                    <a:pt x="11" y="31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43"/>
                  </a:lnTo>
                  <a:lnTo>
                    <a:pt x="3" y="43"/>
                  </a:lnTo>
                  <a:lnTo>
                    <a:pt x="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Freeform 212"/>
            <p:cNvSpPr>
              <a:spLocks/>
            </p:cNvSpPr>
            <p:nvPr/>
          </p:nvSpPr>
          <p:spPr bwMode="auto">
            <a:xfrm>
              <a:off x="2240" y="3191"/>
              <a:ext cx="21" cy="53"/>
            </a:xfrm>
            <a:custGeom>
              <a:avLst/>
              <a:gdLst/>
              <a:ahLst/>
              <a:cxnLst>
                <a:cxn ang="0">
                  <a:pos x="14" y="53"/>
                </a:cxn>
                <a:cxn ang="0">
                  <a:pos x="6" y="26"/>
                </a:cxn>
                <a:cxn ang="0">
                  <a:pos x="2" y="11"/>
                </a:cxn>
                <a:cxn ang="0">
                  <a:pos x="0" y="5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9" y="1"/>
                </a:cxn>
                <a:cxn ang="0">
                  <a:pos x="13" y="12"/>
                </a:cxn>
                <a:cxn ang="0">
                  <a:pos x="16" y="25"/>
                </a:cxn>
                <a:cxn ang="0">
                  <a:pos x="19" y="38"/>
                </a:cxn>
                <a:cxn ang="0">
                  <a:pos x="21" y="52"/>
                </a:cxn>
                <a:cxn ang="0">
                  <a:pos x="19" y="52"/>
                </a:cxn>
                <a:cxn ang="0">
                  <a:pos x="18" y="52"/>
                </a:cxn>
                <a:cxn ang="0">
                  <a:pos x="16" y="52"/>
                </a:cxn>
                <a:cxn ang="0">
                  <a:pos x="14" y="53"/>
                </a:cxn>
              </a:cxnLst>
              <a:rect l="0" t="0" r="r" b="b"/>
              <a:pathLst>
                <a:path w="21" h="53">
                  <a:moveTo>
                    <a:pt x="14" y="53"/>
                  </a:moveTo>
                  <a:lnTo>
                    <a:pt x="6" y="26"/>
                  </a:lnTo>
                  <a:lnTo>
                    <a:pt x="2" y="11"/>
                  </a:lnTo>
                  <a:lnTo>
                    <a:pt x="0" y="5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9" y="1"/>
                  </a:lnTo>
                  <a:lnTo>
                    <a:pt x="13" y="12"/>
                  </a:lnTo>
                  <a:lnTo>
                    <a:pt x="16" y="25"/>
                  </a:lnTo>
                  <a:lnTo>
                    <a:pt x="19" y="38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8" y="52"/>
                  </a:lnTo>
                  <a:lnTo>
                    <a:pt x="16" y="52"/>
                  </a:lnTo>
                  <a:lnTo>
                    <a:pt x="14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" name="Freeform 214"/>
            <p:cNvSpPr>
              <a:spLocks/>
            </p:cNvSpPr>
            <p:nvPr/>
          </p:nvSpPr>
          <p:spPr bwMode="auto">
            <a:xfrm>
              <a:off x="3694" y="2758"/>
              <a:ext cx="188" cy="463"/>
            </a:xfrm>
            <a:custGeom>
              <a:avLst/>
              <a:gdLst/>
              <a:ahLst/>
              <a:cxnLst>
                <a:cxn ang="0">
                  <a:pos x="1" y="462"/>
                </a:cxn>
                <a:cxn ang="0">
                  <a:pos x="11" y="427"/>
                </a:cxn>
                <a:cxn ang="0">
                  <a:pos x="46" y="324"/>
                </a:cxn>
                <a:cxn ang="0">
                  <a:pos x="81" y="223"/>
                </a:cxn>
                <a:cxn ang="0">
                  <a:pos x="97" y="188"/>
                </a:cxn>
                <a:cxn ang="0">
                  <a:pos x="102" y="184"/>
                </a:cxn>
                <a:cxn ang="0">
                  <a:pos x="102" y="181"/>
                </a:cxn>
                <a:cxn ang="0">
                  <a:pos x="98" y="180"/>
                </a:cxn>
                <a:cxn ang="0">
                  <a:pos x="96" y="175"/>
                </a:cxn>
                <a:cxn ang="0">
                  <a:pos x="104" y="167"/>
                </a:cxn>
                <a:cxn ang="0">
                  <a:pos x="118" y="161"/>
                </a:cxn>
                <a:cxn ang="0">
                  <a:pos x="119" y="157"/>
                </a:cxn>
                <a:cxn ang="0">
                  <a:pos x="113" y="156"/>
                </a:cxn>
                <a:cxn ang="0">
                  <a:pos x="106" y="146"/>
                </a:cxn>
                <a:cxn ang="0">
                  <a:pos x="123" y="132"/>
                </a:cxn>
                <a:cxn ang="0">
                  <a:pos x="118" y="130"/>
                </a:cxn>
                <a:cxn ang="0">
                  <a:pos x="119" y="115"/>
                </a:cxn>
                <a:cxn ang="0">
                  <a:pos x="137" y="107"/>
                </a:cxn>
                <a:cxn ang="0">
                  <a:pos x="138" y="102"/>
                </a:cxn>
                <a:cxn ang="0">
                  <a:pos x="126" y="103"/>
                </a:cxn>
                <a:cxn ang="0">
                  <a:pos x="123" y="97"/>
                </a:cxn>
                <a:cxn ang="0">
                  <a:pos x="129" y="89"/>
                </a:cxn>
                <a:cxn ang="0">
                  <a:pos x="143" y="83"/>
                </a:cxn>
                <a:cxn ang="0">
                  <a:pos x="144" y="78"/>
                </a:cxn>
                <a:cxn ang="0">
                  <a:pos x="136" y="78"/>
                </a:cxn>
                <a:cxn ang="0">
                  <a:pos x="130" y="70"/>
                </a:cxn>
                <a:cxn ang="0">
                  <a:pos x="142" y="60"/>
                </a:cxn>
                <a:cxn ang="0">
                  <a:pos x="157" y="56"/>
                </a:cxn>
                <a:cxn ang="0">
                  <a:pos x="149" y="52"/>
                </a:cxn>
                <a:cxn ang="0">
                  <a:pos x="136" y="48"/>
                </a:cxn>
                <a:cxn ang="0">
                  <a:pos x="139" y="35"/>
                </a:cxn>
                <a:cxn ang="0">
                  <a:pos x="157" y="28"/>
                </a:cxn>
                <a:cxn ang="0">
                  <a:pos x="152" y="23"/>
                </a:cxn>
                <a:cxn ang="0">
                  <a:pos x="144" y="17"/>
                </a:cxn>
                <a:cxn ang="0">
                  <a:pos x="148" y="0"/>
                </a:cxn>
                <a:cxn ang="0">
                  <a:pos x="162" y="2"/>
                </a:cxn>
                <a:cxn ang="0">
                  <a:pos x="176" y="7"/>
                </a:cxn>
                <a:cxn ang="0">
                  <a:pos x="188" y="15"/>
                </a:cxn>
                <a:cxn ang="0">
                  <a:pos x="188" y="22"/>
                </a:cxn>
                <a:cxn ang="0">
                  <a:pos x="159" y="96"/>
                </a:cxn>
                <a:cxn ang="0">
                  <a:pos x="129" y="171"/>
                </a:cxn>
                <a:cxn ang="0">
                  <a:pos x="98" y="246"/>
                </a:cxn>
                <a:cxn ang="0">
                  <a:pos x="66" y="321"/>
                </a:cxn>
                <a:cxn ang="0">
                  <a:pos x="33" y="394"/>
                </a:cxn>
                <a:cxn ang="0">
                  <a:pos x="5" y="457"/>
                </a:cxn>
              </a:cxnLst>
              <a:rect l="0" t="0" r="r" b="b"/>
              <a:pathLst>
                <a:path w="188" h="463">
                  <a:moveTo>
                    <a:pt x="2" y="463"/>
                  </a:moveTo>
                  <a:lnTo>
                    <a:pt x="1" y="463"/>
                  </a:lnTo>
                  <a:lnTo>
                    <a:pt x="1" y="462"/>
                  </a:lnTo>
                  <a:lnTo>
                    <a:pt x="0" y="462"/>
                  </a:lnTo>
                  <a:lnTo>
                    <a:pt x="0" y="461"/>
                  </a:lnTo>
                  <a:lnTo>
                    <a:pt x="11" y="427"/>
                  </a:lnTo>
                  <a:lnTo>
                    <a:pt x="22" y="392"/>
                  </a:lnTo>
                  <a:lnTo>
                    <a:pt x="34" y="358"/>
                  </a:lnTo>
                  <a:lnTo>
                    <a:pt x="46" y="324"/>
                  </a:lnTo>
                  <a:lnTo>
                    <a:pt x="57" y="290"/>
                  </a:lnTo>
                  <a:lnTo>
                    <a:pt x="69" y="256"/>
                  </a:lnTo>
                  <a:lnTo>
                    <a:pt x="81" y="223"/>
                  </a:lnTo>
                  <a:lnTo>
                    <a:pt x="92" y="190"/>
                  </a:lnTo>
                  <a:lnTo>
                    <a:pt x="94" y="189"/>
                  </a:lnTo>
                  <a:lnTo>
                    <a:pt x="97" y="188"/>
                  </a:lnTo>
                  <a:lnTo>
                    <a:pt x="99" y="187"/>
                  </a:lnTo>
                  <a:lnTo>
                    <a:pt x="102" y="185"/>
                  </a:lnTo>
                  <a:lnTo>
                    <a:pt x="102" y="184"/>
                  </a:lnTo>
                  <a:lnTo>
                    <a:pt x="102" y="183"/>
                  </a:lnTo>
                  <a:lnTo>
                    <a:pt x="102" y="182"/>
                  </a:lnTo>
                  <a:lnTo>
                    <a:pt x="102" y="181"/>
                  </a:lnTo>
                  <a:lnTo>
                    <a:pt x="101" y="180"/>
                  </a:lnTo>
                  <a:lnTo>
                    <a:pt x="99" y="180"/>
                  </a:lnTo>
                  <a:lnTo>
                    <a:pt x="98" y="180"/>
                  </a:lnTo>
                  <a:lnTo>
                    <a:pt x="96" y="179"/>
                  </a:lnTo>
                  <a:lnTo>
                    <a:pt x="96" y="177"/>
                  </a:lnTo>
                  <a:lnTo>
                    <a:pt x="96" y="175"/>
                  </a:lnTo>
                  <a:lnTo>
                    <a:pt x="96" y="173"/>
                  </a:lnTo>
                  <a:lnTo>
                    <a:pt x="96" y="171"/>
                  </a:lnTo>
                  <a:lnTo>
                    <a:pt x="104" y="167"/>
                  </a:lnTo>
                  <a:lnTo>
                    <a:pt x="109" y="164"/>
                  </a:lnTo>
                  <a:lnTo>
                    <a:pt x="113" y="163"/>
                  </a:lnTo>
                  <a:lnTo>
                    <a:pt x="118" y="161"/>
                  </a:lnTo>
                  <a:lnTo>
                    <a:pt x="118" y="160"/>
                  </a:lnTo>
                  <a:lnTo>
                    <a:pt x="119" y="158"/>
                  </a:lnTo>
                  <a:lnTo>
                    <a:pt x="119" y="157"/>
                  </a:lnTo>
                  <a:lnTo>
                    <a:pt x="119" y="156"/>
                  </a:lnTo>
                  <a:lnTo>
                    <a:pt x="116" y="156"/>
                  </a:lnTo>
                  <a:lnTo>
                    <a:pt x="113" y="156"/>
                  </a:lnTo>
                  <a:lnTo>
                    <a:pt x="109" y="157"/>
                  </a:lnTo>
                  <a:lnTo>
                    <a:pt x="106" y="157"/>
                  </a:lnTo>
                  <a:lnTo>
                    <a:pt x="106" y="146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3" y="132"/>
                  </a:lnTo>
                  <a:lnTo>
                    <a:pt x="122" y="131"/>
                  </a:lnTo>
                  <a:lnTo>
                    <a:pt x="121" y="130"/>
                  </a:lnTo>
                  <a:lnTo>
                    <a:pt x="118" y="130"/>
                  </a:lnTo>
                  <a:lnTo>
                    <a:pt x="113" y="129"/>
                  </a:lnTo>
                  <a:lnTo>
                    <a:pt x="115" y="119"/>
                  </a:lnTo>
                  <a:lnTo>
                    <a:pt x="119" y="115"/>
                  </a:lnTo>
                  <a:lnTo>
                    <a:pt x="126" y="113"/>
                  </a:lnTo>
                  <a:lnTo>
                    <a:pt x="137" y="110"/>
                  </a:lnTo>
                  <a:lnTo>
                    <a:pt x="137" y="107"/>
                  </a:lnTo>
                  <a:lnTo>
                    <a:pt x="137" y="105"/>
                  </a:lnTo>
                  <a:lnTo>
                    <a:pt x="137" y="104"/>
                  </a:lnTo>
                  <a:lnTo>
                    <a:pt x="138" y="102"/>
                  </a:lnTo>
                  <a:lnTo>
                    <a:pt x="134" y="102"/>
                  </a:lnTo>
                  <a:lnTo>
                    <a:pt x="130" y="103"/>
                  </a:lnTo>
                  <a:lnTo>
                    <a:pt x="126" y="103"/>
                  </a:lnTo>
                  <a:lnTo>
                    <a:pt x="122" y="104"/>
                  </a:lnTo>
                  <a:lnTo>
                    <a:pt x="123" y="100"/>
                  </a:lnTo>
                  <a:lnTo>
                    <a:pt x="123" y="97"/>
                  </a:lnTo>
                  <a:lnTo>
                    <a:pt x="123" y="94"/>
                  </a:lnTo>
                  <a:lnTo>
                    <a:pt x="124" y="91"/>
                  </a:lnTo>
                  <a:lnTo>
                    <a:pt x="129" y="89"/>
                  </a:lnTo>
                  <a:lnTo>
                    <a:pt x="134" y="87"/>
                  </a:lnTo>
                  <a:lnTo>
                    <a:pt x="138" y="85"/>
                  </a:lnTo>
                  <a:lnTo>
                    <a:pt x="143" y="83"/>
                  </a:lnTo>
                  <a:lnTo>
                    <a:pt x="143" y="81"/>
                  </a:lnTo>
                  <a:lnTo>
                    <a:pt x="144" y="80"/>
                  </a:lnTo>
                  <a:lnTo>
                    <a:pt x="144" y="78"/>
                  </a:lnTo>
                  <a:lnTo>
                    <a:pt x="144" y="77"/>
                  </a:lnTo>
                  <a:lnTo>
                    <a:pt x="140" y="78"/>
                  </a:lnTo>
                  <a:lnTo>
                    <a:pt x="136" y="78"/>
                  </a:lnTo>
                  <a:lnTo>
                    <a:pt x="132" y="78"/>
                  </a:lnTo>
                  <a:lnTo>
                    <a:pt x="128" y="79"/>
                  </a:lnTo>
                  <a:lnTo>
                    <a:pt x="130" y="70"/>
                  </a:lnTo>
                  <a:lnTo>
                    <a:pt x="134" y="64"/>
                  </a:lnTo>
                  <a:lnTo>
                    <a:pt x="138" y="61"/>
                  </a:lnTo>
                  <a:lnTo>
                    <a:pt x="142" y="60"/>
                  </a:lnTo>
                  <a:lnTo>
                    <a:pt x="147" y="59"/>
                  </a:lnTo>
                  <a:lnTo>
                    <a:pt x="152" y="59"/>
                  </a:lnTo>
                  <a:lnTo>
                    <a:pt x="157" y="56"/>
                  </a:lnTo>
                  <a:lnTo>
                    <a:pt x="162" y="52"/>
                  </a:lnTo>
                  <a:lnTo>
                    <a:pt x="155" y="52"/>
                  </a:lnTo>
                  <a:lnTo>
                    <a:pt x="149" y="52"/>
                  </a:lnTo>
                  <a:lnTo>
                    <a:pt x="142" y="52"/>
                  </a:lnTo>
                  <a:lnTo>
                    <a:pt x="135" y="52"/>
                  </a:lnTo>
                  <a:lnTo>
                    <a:pt x="136" y="48"/>
                  </a:lnTo>
                  <a:lnTo>
                    <a:pt x="137" y="43"/>
                  </a:lnTo>
                  <a:lnTo>
                    <a:pt x="138" y="39"/>
                  </a:lnTo>
                  <a:lnTo>
                    <a:pt x="139" y="35"/>
                  </a:lnTo>
                  <a:lnTo>
                    <a:pt x="145" y="33"/>
                  </a:lnTo>
                  <a:lnTo>
                    <a:pt x="151" y="30"/>
                  </a:lnTo>
                  <a:lnTo>
                    <a:pt x="157" y="28"/>
                  </a:lnTo>
                  <a:lnTo>
                    <a:pt x="163" y="26"/>
                  </a:lnTo>
                  <a:lnTo>
                    <a:pt x="157" y="24"/>
                  </a:lnTo>
                  <a:lnTo>
                    <a:pt x="152" y="23"/>
                  </a:lnTo>
                  <a:lnTo>
                    <a:pt x="147" y="22"/>
                  </a:lnTo>
                  <a:lnTo>
                    <a:pt x="142" y="22"/>
                  </a:lnTo>
                  <a:lnTo>
                    <a:pt x="144" y="17"/>
                  </a:lnTo>
                  <a:lnTo>
                    <a:pt x="145" y="11"/>
                  </a:lnTo>
                  <a:lnTo>
                    <a:pt x="147" y="5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1"/>
                  </a:lnTo>
                  <a:lnTo>
                    <a:pt x="162" y="2"/>
                  </a:lnTo>
                  <a:lnTo>
                    <a:pt x="167" y="3"/>
                  </a:lnTo>
                  <a:lnTo>
                    <a:pt x="171" y="5"/>
                  </a:lnTo>
                  <a:lnTo>
                    <a:pt x="176" y="7"/>
                  </a:lnTo>
                  <a:lnTo>
                    <a:pt x="182" y="10"/>
                  </a:lnTo>
                  <a:lnTo>
                    <a:pt x="188" y="13"/>
                  </a:lnTo>
                  <a:lnTo>
                    <a:pt x="188" y="15"/>
                  </a:lnTo>
                  <a:lnTo>
                    <a:pt x="188" y="17"/>
                  </a:lnTo>
                  <a:lnTo>
                    <a:pt x="188" y="20"/>
                  </a:lnTo>
                  <a:lnTo>
                    <a:pt x="188" y="22"/>
                  </a:lnTo>
                  <a:lnTo>
                    <a:pt x="179" y="47"/>
                  </a:lnTo>
                  <a:lnTo>
                    <a:pt x="168" y="71"/>
                  </a:lnTo>
                  <a:lnTo>
                    <a:pt x="159" y="96"/>
                  </a:lnTo>
                  <a:lnTo>
                    <a:pt x="149" y="121"/>
                  </a:lnTo>
                  <a:lnTo>
                    <a:pt x="139" y="146"/>
                  </a:lnTo>
                  <a:lnTo>
                    <a:pt x="129" y="171"/>
                  </a:lnTo>
                  <a:lnTo>
                    <a:pt x="119" y="196"/>
                  </a:lnTo>
                  <a:lnTo>
                    <a:pt x="109" y="221"/>
                  </a:lnTo>
                  <a:lnTo>
                    <a:pt x="98" y="246"/>
                  </a:lnTo>
                  <a:lnTo>
                    <a:pt x="87" y="272"/>
                  </a:lnTo>
                  <a:lnTo>
                    <a:pt x="77" y="297"/>
                  </a:lnTo>
                  <a:lnTo>
                    <a:pt x="66" y="321"/>
                  </a:lnTo>
                  <a:lnTo>
                    <a:pt x="55" y="346"/>
                  </a:lnTo>
                  <a:lnTo>
                    <a:pt x="44" y="371"/>
                  </a:lnTo>
                  <a:lnTo>
                    <a:pt x="33" y="394"/>
                  </a:lnTo>
                  <a:lnTo>
                    <a:pt x="21" y="418"/>
                  </a:lnTo>
                  <a:lnTo>
                    <a:pt x="11" y="444"/>
                  </a:lnTo>
                  <a:lnTo>
                    <a:pt x="5" y="457"/>
                  </a:lnTo>
                  <a:lnTo>
                    <a:pt x="3" y="462"/>
                  </a:lnTo>
                  <a:lnTo>
                    <a:pt x="2" y="463"/>
                  </a:lnTo>
                  <a:close/>
                </a:path>
              </a:pathLst>
            </a:custGeom>
            <a:solidFill>
              <a:srgbClr val="EDEA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" name="Freeform 217"/>
            <p:cNvSpPr>
              <a:spLocks/>
            </p:cNvSpPr>
            <p:nvPr/>
          </p:nvSpPr>
          <p:spPr bwMode="auto">
            <a:xfrm>
              <a:off x="2244" y="3123"/>
              <a:ext cx="13" cy="35"/>
            </a:xfrm>
            <a:custGeom>
              <a:avLst/>
              <a:gdLst/>
              <a:ahLst/>
              <a:cxnLst>
                <a:cxn ang="0">
                  <a:pos x="8" y="34"/>
                </a:cxn>
                <a:cxn ang="0">
                  <a:pos x="3" y="19"/>
                </a:cxn>
                <a:cxn ang="0">
                  <a:pos x="1" y="11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6" y="7"/>
                </a:cxn>
                <a:cxn ang="0">
                  <a:pos x="9" y="16"/>
                </a:cxn>
                <a:cxn ang="0">
                  <a:pos x="11" y="25"/>
                </a:cxn>
                <a:cxn ang="0">
                  <a:pos x="13" y="35"/>
                </a:cxn>
                <a:cxn ang="0">
                  <a:pos x="12" y="35"/>
                </a:cxn>
                <a:cxn ang="0">
                  <a:pos x="11" y="34"/>
                </a:cxn>
                <a:cxn ang="0">
                  <a:pos x="9" y="34"/>
                </a:cxn>
                <a:cxn ang="0">
                  <a:pos x="8" y="34"/>
                </a:cxn>
              </a:cxnLst>
              <a:rect l="0" t="0" r="r" b="b"/>
              <a:pathLst>
                <a:path w="13" h="35">
                  <a:moveTo>
                    <a:pt x="8" y="34"/>
                  </a:moveTo>
                  <a:lnTo>
                    <a:pt x="3" y="19"/>
                  </a:lnTo>
                  <a:lnTo>
                    <a:pt x="1" y="11"/>
                  </a:lnTo>
                  <a:lnTo>
                    <a:pt x="0" y="7"/>
                  </a:lnTo>
                  <a:lnTo>
                    <a:pt x="0" y="3"/>
                  </a:lnTo>
                  <a:lnTo>
                    <a:pt x="1" y="2"/>
                  </a:lnTo>
                  <a:lnTo>
                    <a:pt x="2" y="1"/>
                  </a:lnTo>
                  <a:lnTo>
                    <a:pt x="2" y="1"/>
                  </a:lnTo>
                  <a:lnTo>
                    <a:pt x="3" y="0"/>
                  </a:lnTo>
                  <a:lnTo>
                    <a:pt x="6" y="7"/>
                  </a:lnTo>
                  <a:lnTo>
                    <a:pt x="9" y="16"/>
                  </a:lnTo>
                  <a:lnTo>
                    <a:pt x="11" y="2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1" y="34"/>
                  </a:lnTo>
                  <a:lnTo>
                    <a:pt x="9" y="34"/>
                  </a:lnTo>
                  <a:lnTo>
                    <a:pt x="8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" name="Freeform 220"/>
            <p:cNvSpPr>
              <a:spLocks/>
            </p:cNvSpPr>
            <p:nvPr/>
          </p:nvSpPr>
          <p:spPr bwMode="auto">
            <a:xfrm>
              <a:off x="3771" y="3094"/>
              <a:ext cx="9" cy="1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" y="4"/>
                </a:cxn>
                <a:cxn ang="0">
                  <a:pos x="2" y="1"/>
                </a:cxn>
                <a:cxn ang="0">
                  <a:pos x="4" y="0"/>
                </a:cxn>
                <a:cxn ang="0">
                  <a:pos x="9" y="0"/>
                </a:cxn>
                <a:cxn ang="0">
                  <a:pos x="5" y="6"/>
                </a:cxn>
                <a:cxn ang="0">
                  <a:pos x="3" y="8"/>
                </a:cxn>
                <a:cxn ang="0">
                  <a:pos x="2" y="9"/>
                </a:cxn>
                <a:cxn ang="0">
                  <a:pos x="0" y="10"/>
                </a:cxn>
              </a:cxnLst>
              <a:rect l="0" t="0" r="r" b="b"/>
              <a:pathLst>
                <a:path w="9" h="10">
                  <a:moveTo>
                    <a:pt x="0" y="10"/>
                  </a:moveTo>
                  <a:lnTo>
                    <a:pt x="1" y="4"/>
                  </a:lnTo>
                  <a:lnTo>
                    <a:pt x="2" y="1"/>
                  </a:lnTo>
                  <a:lnTo>
                    <a:pt x="4" y="0"/>
                  </a:lnTo>
                  <a:lnTo>
                    <a:pt x="9" y="0"/>
                  </a:lnTo>
                  <a:lnTo>
                    <a:pt x="5" y="6"/>
                  </a:lnTo>
                  <a:lnTo>
                    <a:pt x="3" y="8"/>
                  </a:lnTo>
                  <a:lnTo>
                    <a:pt x="2" y="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" name="Freeform 221"/>
            <p:cNvSpPr>
              <a:spLocks/>
            </p:cNvSpPr>
            <p:nvPr/>
          </p:nvSpPr>
          <p:spPr bwMode="auto">
            <a:xfrm>
              <a:off x="2227" y="3059"/>
              <a:ext cx="13" cy="34"/>
            </a:xfrm>
            <a:custGeom>
              <a:avLst/>
              <a:gdLst/>
              <a:ahLst/>
              <a:cxnLst>
                <a:cxn ang="0">
                  <a:pos x="12" y="34"/>
                </a:cxn>
                <a:cxn ang="0">
                  <a:pos x="9" y="26"/>
                </a:cxn>
                <a:cxn ang="0">
                  <a:pos x="6" y="17"/>
                </a:cxn>
                <a:cxn ang="0">
                  <a:pos x="3" y="9"/>
                </a:cxn>
                <a:cxn ang="0">
                  <a:pos x="0" y="0"/>
                </a:cxn>
                <a:cxn ang="0">
                  <a:pos x="9" y="5"/>
                </a:cxn>
                <a:cxn ang="0">
                  <a:pos x="12" y="17"/>
                </a:cxn>
                <a:cxn ang="0">
                  <a:pos x="13" y="29"/>
                </a:cxn>
                <a:cxn ang="0">
                  <a:pos x="12" y="34"/>
                </a:cxn>
              </a:cxnLst>
              <a:rect l="0" t="0" r="r" b="b"/>
              <a:pathLst>
                <a:path w="13" h="34">
                  <a:moveTo>
                    <a:pt x="12" y="34"/>
                  </a:moveTo>
                  <a:lnTo>
                    <a:pt x="9" y="26"/>
                  </a:lnTo>
                  <a:lnTo>
                    <a:pt x="6" y="17"/>
                  </a:lnTo>
                  <a:lnTo>
                    <a:pt x="3" y="9"/>
                  </a:lnTo>
                  <a:lnTo>
                    <a:pt x="0" y="0"/>
                  </a:lnTo>
                  <a:lnTo>
                    <a:pt x="9" y="5"/>
                  </a:lnTo>
                  <a:lnTo>
                    <a:pt x="12" y="17"/>
                  </a:lnTo>
                  <a:lnTo>
                    <a:pt x="13" y="29"/>
                  </a:lnTo>
                  <a:lnTo>
                    <a:pt x="12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Freeform 227"/>
            <p:cNvSpPr>
              <a:spLocks/>
            </p:cNvSpPr>
            <p:nvPr/>
          </p:nvSpPr>
          <p:spPr bwMode="auto">
            <a:xfrm>
              <a:off x="2166" y="2745"/>
              <a:ext cx="66" cy="228"/>
            </a:xfrm>
            <a:custGeom>
              <a:avLst/>
              <a:gdLst/>
              <a:ahLst/>
              <a:cxnLst>
                <a:cxn ang="0">
                  <a:pos x="59" y="215"/>
                </a:cxn>
                <a:cxn ang="0">
                  <a:pos x="50" y="182"/>
                </a:cxn>
                <a:cxn ang="0">
                  <a:pos x="38" y="146"/>
                </a:cxn>
                <a:cxn ang="0">
                  <a:pos x="28" y="109"/>
                </a:cxn>
                <a:cxn ang="0">
                  <a:pos x="17" y="76"/>
                </a:cxn>
                <a:cxn ang="0">
                  <a:pos x="2" y="29"/>
                </a:cxn>
                <a:cxn ang="0">
                  <a:pos x="7" y="9"/>
                </a:cxn>
                <a:cxn ang="0">
                  <a:pos x="20" y="3"/>
                </a:cxn>
                <a:cxn ang="0">
                  <a:pos x="28" y="12"/>
                </a:cxn>
                <a:cxn ang="0">
                  <a:pos x="22" y="18"/>
                </a:cxn>
                <a:cxn ang="0">
                  <a:pos x="17" y="25"/>
                </a:cxn>
                <a:cxn ang="0">
                  <a:pos x="24" y="28"/>
                </a:cxn>
                <a:cxn ang="0">
                  <a:pos x="31" y="30"/>
                </a:cxn>
                <a:cxn ang="0">
                  <a:pos x="31" y="33"/>
                </a:cxn>
                <a:cxn ang="0">
                  <a:pos x="23" y="38"/>
                </a:cxn>
                <a:cxn ang="0">
                  <a:pos x="16" y="41"/>
                </a:cxn>
                <a:cxn ang="0">
                  <a:pos x="18" y="45"/>
                </a:cxn>
                <a:cxn ang="0">
                  <a:pos x="28" y="47"/>
                </a:cxn>
                <a:cxn ang="0">
                  <a:pos x="34" y="49"/>
                </a:cxn>
                <a:cxn ang="0">
                  <a:pos x="34" y="55"/>
                </a:cxn>
                <a:cxn ang="0">
                  <a:pos x="32" y="59"/>
                </a:cxn>
                <a:cxn ang="0">
                  <a:pos x="27" y="62"/>
                </a:cxn>
                <a:cxn ang="0">
                  <a:pos x="27" y="66"/>
                </a:cxn>
                <a:cxn ang="0">
                  <a:pos x="33" y="68"/>
                </a:cxn>
                <a:cxn ang="0">
                  <a:pos x="38" y="75"/>
                </a:cxn>
                <a:cxn ang="0">
                  <a:pos x="37" y="85"/>
                </a:cxn>
                <a:cxn ang="0">
                  <a:pos x="43" y="103"/>
                </a:cxn>
                <a:cxn ang="0">
                  <a:pos x="46" y="130"/>
                </a:cxn>
                <a:cxn ang="0">
                  <a:pos x="47" y="145"/>
                </a:cxn>
                <a:cxn ang="0">
                  <a:pos x="50" y="148"/>
                </a:cxn>
                <a:cxn ang="0">
                  <a:pos x="58" y="181"/>
                </a:cxn>
                <a:cxn ang="0">
                  <a:pos x="65" y="216"/>
                </a:cxn>
                <a:cxn ang="0">
                  <a:pos x="65" y="227"/>
                </a:cxn>
                <a:cxn ang="0">
                  <a:pos x="65" y="228"/>
                </a:cxn>
              </a:cxnLst>
              <a:rect l="0" t="0" r="r" b="b"/>
              <a:pathLst>
                <a:path w="66" h="228">
                  <a:moveTo>
                    <a:pt x="64" y="228"/>
                  </a:moveTo>
                  <a:lnTo>
                    <a:pt x="59" y="215"/>
                  </a:lnTo>
                  <a:lnTo>
                    <a:pt x="55" y="198"/>
                  </a:lnTo>
                  <a:lnTo>
                    <a:pt x="50" y="182"/>
                  </a:lnTo>
                  <a:lnTo>
                    <a:pt x="44" y="164"/>
                  </a:lnTo>
                  <a:lnTo>
                    <a:pt x="38" y="146"/>
                  </a:lnTo>
                  <a:lnTo>
                    <a:pt x="33" y="128"/>
                  </a:lnTo>
                  <a:lnTo>
                    <a:pt x="28" y="109"/>
                  </a:lnTo>
                  <a:lnTo>
                    <a:pt x="23" y="93"/>
                  </a:lnTo>
                  <a:lnTo>
                    <a:pt x="17" y="76"/>
                  </a:lnTo>
                  <a:lnTo>
                    <a:pt x="9" y="53"/>
                  </a:lnTo>
                  <a:lnTo>
                    <a:pt x="2" y="29"/>
                  </a:lnTo>
                  <a:lnTo>
                    <a:pt x="0" y="13"/>
                  </a:lnTo>
                  <a:lnTo>
                    <a:pt x="7" y="9"/>
                  </a:lnTo>
                  <a:lnTo>
                    <a:pt x="13" y="6"/>
                  </a:lnTo>
                  <a:lnTo>
                    <a:pt x="20" y="3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27" y="16"/>
                  </a:lnTo>
                  <a:lnTo>
                    <a:pt x="22" y="18"/>
                  </a:lnTo>
                  <a:lnTo>
                    <a:pt x="13" y="23"/>
                  </a:lnTo>
                  <a:lnTo>
                    <a:pt x="17" y="25"/>
                  </a:lnTo>
                  <a:lnTo>
                    <a:pt x="20" y="27"/>
                  </a:lnTo>
                  <a:lnTo>
                    <a:pt x="24" y="28"/>
                  </a:lnTo>
                  <a:lnTo>
                    <a:pt x="31" y="29"/>
                  </a:lnTo>
                  <a:lnTo>
                    <a:pt x="31" y="30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5"/>
                  </a:lnTo>
                  <a:lnTo>
                    <a:pt x="23" y="38"/>
                  </a:lnTo>
                  <a:lnTo>
                    <a:pt x="18" y="40"/>
                  </a:lnTo>
                  <a:lnTo>
                    <a:pt x="16" y="41"/>
                  </a:lnTo>
                  <a:lnTo>
                    <a:pt x="15" y="42"/>
                  </a:lnTo>
                  <a:lnTo>
                    <a:pt x="18" y="45"/>
                  </a:lnTo>
                  <a:lnTo>
                    <a:pt x="23" y="46"/>
                  </a:lnTo>
                  <a:lnTo>
                    <a:pt x="28" y="47"/>
                  </a:lnTo>
                  <a:lnTo>
                    <a:pt x="34" y="47"/>
                  </a:lnTo>
                  <a:lnTo>
                    <a:pt x="34" y="49"/>
                  </a:lnTo>
                  <a:lnTo>
                    <a:pt x="34" y="52"/>
                  </a:lnTo>
                  <a:lnTo>
                    <a:pt x="34" y="55"/>
                  </a:lnTo>
                  <a:lnTo>
                    <a:pt x="34" y="58"/>
                  </a:lnTo>
                  <a:lnTo>
                    <a:pt x="32" y="59"/>
                  </a:lnTo>
                  <a:lnTo>
                    <a:pt x="30" y="61"/>
                  </a:lnTo>
                  <a:lnTo>
                    <a:pt x="27" y="62"/>
                  </a:lnTo>
                  <a:lnTo>
                    <a:pt x="25" y="64"/>
                  </a:lnTo>
                  <a:lnTo>
                    <a:pt x="27" y="66"/>
                  </a:lnTo>
                  <a:lnTo>
                    <a:pt x="30" y="68"/>
                  </a:lnTo>
                  <a:lnTo>
                    <a:pt x="33" y="68"/>
                  </a:lnTo>
                  <a:lnTo>
                    <a:pt x="38" y="69"/>
                  </a:lnTo>
                  <a:lnTo>
                    <a:pt x="38" y="75"/>
                  </a:lnTo>
                  <a:lnTo>
                    <a:pt x="37" y="80"/>
                  </a:lnTo>
                  <a:lnTo>
                    <a:pt x="37" y="85"/>
                  </a:lnTo>
                  <a:lnTo>
                    <a:pt x="36" y="92"/>
                  </a:lnTo>
                  <a:lnTo>
                    <a:pt x="43" y="103"/>
                  </a:lnTo>
                  <a:lnTo>
                    <a:pt x="46" y="116"/>
                  </a:lnTo>
                  <a:lnTo>
                    <a:pt x="46" y="130"/>
                  </a:lnTo>
                  <a:lnTo>
                    <a:pt x="45" y="144"/>
                  </a:lnTo>
                  <a:lnTo>
                    <a:pt x="47" y="145"/>
                  </a:lnTo>
                  <a:lnTo>
                    <a:pt x="48" y="146"/>
                  </a:lnTo>
                  <a:lnTo>
                    <a:pt x="50" y="148"/>
                  </a:lnTo>
                  <a:lnTo>
                    <a:pt x="52" y="149"/>
                  </a:lnTo>
                  <a:lnTo>
                    <a:pt x="58" y="181"/>
                  </a:lnTo>
                  <a:lnTo>
                    <a:pt x="62" y="203"/>
                  </a:lnTo>
                  <a:lnTo>
                    <a:pt x="65" y="216"/>
                  </a:lnTo>
                  <a:lnTo>
                    <a:pt x="66" y="227"/>
                  </a:lnTo>
                  <a:lnTo>
                    <a:pt x="65" y="227"/>
                  </a:lnTo>
                  <a:lnTo>
                    <a:pt x="65" y="227"/>
                  </a:lnTo>
                  <a:lnTo>
                    <a:pt x="65" y="228"/>
                  </a:lnTo>
                  <a:lnTo>
                    <a:pt x="64" y="228"/>
                  </a:lnTo>
                  <a:close/>
                </a:path>
              </a:pathLst>
            </a:custGeom>
            <a:solidFill>
              <a:srgbClr val="EDEA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2895600" y="2514600"/>
            <a:ext cx="5943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России</a:t>
            </a:r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первые</a:t>
            </a:r>
          </a:p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систематические сведения </a:t>
            </a:r>
          </a:p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 десятичных дробях</a:t>
            </a:r>
          </a:p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встречаются в “Арифметике” </a:t>
            </a:r>
          </a:p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Л.Ф.Магницкого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(1703г.)</a:t>
            </a:r>
            <a:endParaRPr lang="ru-RU" sz="3200" dirty="0" smtClean="0">
              <a:solidFill>
                <a:srgbClr val="FF0000"/>
              </a:solidFill>
              <a:latin typeface="Arial" pitchFamily="34" charset="0"/>
            </a:endParaRPr>
          </a:p>
          <a:p>
            <a:pPr lvl="0" algn="ctr"/>
            <a:endParaRPr lang="ru-RU" sz="3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8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-конечная звезда 3"/>
          <p:cNvSpPr/>
          <p:nvPr/>
        </p:nvSpPr>
        <p:spPr>
          <a:xfrm>
            <a:off x="3124200" y="2209800"/>
            <a:ext cx="3048000" cy="1905000"/>
          </a:xfrm>
          <a:prstGeom prst="star7">
            <a:avLst/>
          </a:prstGeom>
          <a:solidFill>
            <a:srgbClr val="0AF04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05200" y="2438400"/>
            <a:ext cx="223651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200000"/>
              </a:lnSpc>
            </a:pP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2,135436</a:t>
            </a:r>
            <a:r>
              <a:rPr lang="ru-RU" sz="40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40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286000"/>
            <a:ext cx="2438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 чи,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1 цунь,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3 доли, 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5 порядковых, 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4 шерстинки, 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3 тончайших, </a:t>
            </a:r>
          </a:p>
          <a:p>
            <a:pPr lvl="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6 паутинок</a:t>
            </a:r>
            <a:endParaRPr lang="ru-RU" sz="2400" dirty="0">
              <a:solidFill>
                <a:prstClr val="black"/>
              </a:solidFill>
              <a:ea typeface="Times New Roman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33600" y="5943600"/>
            <a:ext cx="533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2 0 1 1  </a:t>
            </a:r>
            <a:r>
              <a:rPr lang="ru-RU" sz="36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2  5 </a:t>
            </a:r>
            <a:r>
              <a:rPr lang="ru-RU" sz="36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4 4 3 </a:t>
            </a:r>
            <a:r>
              <a:rPr lang="ru-RU" sz="36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6 6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Блок-схема: узел 5"/>
          <p:cNvSpPr/>
          <p:nvPr/>
        </p:nvSpPr>
        <p:spPr>
          <a:xfrm>
            <a:off x="24384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Блок-схема: узел 6"/>
          <p:cNvSpPr/>
          <p:nvPr/>
        </p:nvSpPr>
        <p:spPr>
          <a:xfrm>
            <a:off x="31242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Блок-схема: узел 7"/>
          <p:cNvSpPr/>
          <p:nvPr/>
        </p:nvSpPr>
        <p:spPr>
          <a:xfrm>
            <a:off x="38862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Блок-схема: узел 8"/>
          <p:cNvSpPr/>
          <p:nvPr/>
        </p:nvSpPr>
        <p:spPr>
          <a:xfrm>
            <a:off x="46482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Блок-схема: узел 9"/>
          <p:cNvSpPr/>
          <p:nvPr/>
        </p:nvSpPr>
        <p:spPr>
          <a:xfrm>
            <a:off x="53340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Блок-схема: узел 10"/>
          <p:cNvSpPr/>
          <p:nvPr/>
        </p:nvSpPr>
        <p:spPr>
          <a:xfrm>
            <a:off x="60198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Блок-схема: узел 11"/>
          <p:cNvSpPr/>
          <p:nvPr/>
        </p:nvSpPr>
        <p:spPr>
          <a:xfrm>
            <a:off x="6705600" y="6019116"/>
            <a:ext cx="457200" cy="4953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934200" y="44958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60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135436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943600" y="228600"/>
            <a:ext cx="2819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| 135436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762000" y="2286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2,135436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Стрелка вправо с вырезом 24"/>
          <p:cNvSpPr/>
          <p:nvPr/>
        </p:nvSpPr>
        <p:spPr>
          <a:xfrm rot="5400000">
            <a:off x="3762519" y="4238482"/>
            <a:ext cx="1752600" cy="1352839"/>
          </a:xfrm>
          <a:prstGeom prst="notchedRight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право с вырезом 25"/>
          <p:cNvSpPr/>
          <p:nvPr/>
        </p:nvSpPr>
        <p:spPr>
          <a:xfrm rot="10800000">
            <a:off x="1981200" y="2819400"/>
            <a:ext cx="1295400" cy="1066800"/>
          </a:xfrm>
          <a:prstGeom prst="notchedRight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право с вырезом 26"/>
          <p:cNvSpPr/>
          <p:nvPr/>
        </p:nvSpPr>
        <p:spPr>
          <a:xfrm rot="1838232">
            <a:off x="5869734" y="3233986"/>
            <a:ext cx="1750514" cy="1376270"/>
          </a:xfrm>
          <a:prstGeom prst="notchedRight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трелка вправо с вырезом 27"/>
          <p:cNvSpPr/>
          <p:nvPr/>
        </p:nvSpPr>
        <p:spPr>
          <a:xfrm rot="13668469">
            <a:off x="1556195" y="1166174"/>
            <a:ext cx="2344433" cy="1320333"/>
          </a:xfrm>
          <a:prstGeom prst="notchedRight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трелка вправо с вырезом 28"/>
          <p:cNvSpPr/>
          <p:nvPr/>
        </p:nvSpPr>
        <p:spPr>
          <a:xfrm rot="19380535">
            <a:off x="5452795" y="1261510"/>
            <a:ext cx="2545268" cy="1263427"/>
          </a:xfrm>
          <a:prstGeom prst="notchedRightArrow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981200" y="3124200"/>
            <a:ext cx="990977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Monotype Corsiva" pitchFamily="66" charset="0"/>
              </a:rPr>
              <a:t>Китай</a:t>
            </a:r>
            <a:endParaRPr lang="ru-RU" sz="2400" dirty="0"/>
          </a:p>
        </p:txBody>
      </p:sp>
      <p:sp>
        <p:nvSpPr>
          <p:cNvPr id="31" name="Прямоугольник 30"/>
          <p:cNvSpPr/>
          <p:nvPr/>
        </p:nvSpPr>
        <p:spPr>
          <a:xfrm rot="19509186">
            <a:off x="5701181" y="1692630"/>
            <a:ext cx="1821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Monotype Corsiva" pitchFamily="66" charset="0"/>
              </a:rPr>
              <a:t>Узбекистан</a:t>
            </a:r>
            <a:endParaRPr lang="ru-RU" sz="2800" dirty="0"/>
          </a:p>
        </p:txBody>
      </p:sp>
      <p:sp>
        <p:nvSpPr>
          <p:cNvPr id="32" name="Прямоугольник 31"/>
          <p:cNvSpPr/>
          <p:nvPr/>
        </p:nvSpPr>
        <p:spPr>
          <a:xfrm rot="1943611">
            <a:off x="6134898" y="3695317"/>
            <a:ext cx="12602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Monotype Corsiva" pitchFamily="66" charset="0"/>
              </a:rPr>
              <a:t>Франция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 rot="19177911">
            <a:off x="2517357" y="1267773"/>
            <a:ext cx="677108" cy="1433904"/>
          </a:xfrm>
          <a:prstGeom prst="rect">
            <a:avLst/>
          </a:prstGeom>
        </p:spPr>
        <p:txBody>
          <a:bodyPr vert="vert"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Monotype Corsiva" pitchFamily="66" charset="0"/>
              </a:rPr>
              <a:t>Россия</a:t>
            </a:r>
            <a:endParaRPr lang="ru-RU" sz="3200" dirty="0"/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4107657" y="4742708"/>
            <a:ext cx="1085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Monotype Corsiva" pitchFamily="66" charset="0"/>
              </a:rPr>
              <a:t>Европа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1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3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057400" y="2286000"/>
            <a:ext cx="6858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dirty="0" smtClean="0">
                <a:latin typeface="Monotype Corsiva" pitchFamily="66" charset="0"/>
              </a:rPr>
              <a:t>Разминаем руки, плечи,</a:t>
            </a:r>
          </a:p>
          <a:p>
            <a:pPr algn="r"/>
            <a:r>
              <a:rPr lang="ru-RU" sz="4000" b="1" dirty="0" smtClean="0">
                <a:latin typeface="Monotype Corsiva" pitchFamily="66" charset="0"/>
              </a:rPr>
              <a:t> Чтоб сидеть нам было легче.</a:t>
            </a:r>
          </a:p>
          <a:p>
            <a:pPr algn="r"/>
            <a:endParaRPr lang="ru-RU" sz="4000" b="1" dirty="0" smtClean="0">
              <a:latin typeface="Monotype Corsiva" pitchFamily="66" charset="0"/>
            </a:endParaRPr>
          </a:p>
          <a:p>
            <a:pPr algn="r"/>
            <a:endParaRPr lang="ru-RU" sz="4000" b="1" dirty="0" smtClean="0">
              <a:latin typeface="Monotype Corsiva" pitchFamily="66" charset="0"/>
            </a:endParaRPr>
          </a:p>
          <a:p>
            <a:pPr algn="r"/>
            <a:endParaRPr lang="ru-RU" sz="4000" b="1" dirty="0" smtClean="0">
              <a:latin typeface="Monotype Corsiva" pitchFamily="66" charset="0"/>
            </a:endParaRPr>
          </a:p>
          <a:p>
            <a:pPr algn="r"/>
            <a:r>
              <a:rPr lang="ru-RU" sz="4000" b="1" dirty="0" smtClean="0">
                <a:latin typeface="Monotype Corsiva" pitchFamily="66" charset="0"/>
              </a:rPr>
              <a:t>Чтоб писать, читать, считать,</a:t>
            </a:r>
          </a:p>
          <a:p>
            <a:pPr algn="r"/>
            <a:r>
              <a:rPr lang="ru-RU" sz="4000" b="1" dirty="0" smtClean="0">
                <a:latin typeface="Monotype Corsiva" pitchFamily="66" charset="0"/>
              </a:rPr>
              <a:t> И ничуть не уставать.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1026" name="Picture 2" descr="C:\Documents and Settings\Admin\Рабочий стол\11e9fbf27981eef4762d374183eb515d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819400"/>
            <a:ext cx="2743200" cy="329184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gif-disney-2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3886200"/>
            <a:ext cx="2076450" cy="1161951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5270e83f630d1f3ab1fab164bed893d5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381000"/>
            <a:ext cx="2209800" cy="153212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04800" y="0"/>
            <a:ext cx="6248400" cy="2438400"/>
          </a:xfrm>
          <a:prstGeom prst="rect">
            <a:avLst/>
          </a:prstGeom>
        </p:spPr>
        <p:txBody>
          <a:bodyPr>
            <a:prstTxWarp prst="textDeflate">
              <a:avLst>
                <a:gd name="adj" fmla="val 15952"/>
              </a:avLst>
            </a:prstTxWarp>
            <a:spAutoFit/>
          </a:bodyPr>
          <a:lstStyle/>
          <a:p>
            <a:pPr algn="ctr"/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Вы, наверное, устали? </a:t>
            </a:r>
          </a:p>
          <a:p>
            <a:pPr algn="ctr"/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ysClr val="windowText" lastClr="000000"/>
                </a:solidFill>
                <a:latin typeface="Arial Black" pitchFamily="34" charset="0"/>
              </a:rPr>
              <a:t>Ну, тогда все дружно встали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.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29"/>
          <p:cNvSpPr>
            <a:spLocks noChangeArrowheads="1"/>
          </p:cNvSpPr>
          <p:nvPr/>
        </p:nvSpPr>
        <p:spPr bwMode="auto">
          <a:xfrm>
            <a:off x="1219200" y="15240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Запишите   следующие дроби в виде десятичных дробей: </a:t>
            </a:r>
            <a:r>
              <a:rPr lang="ru-RU" dirty="0" smtClean="0">
                <a:solidFill>
                  <a:srgbClr val="993300"/>
                </a:solidFill>
              </a:rPr>
              <a:t>   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  </a:t>
            </a:r>
            <a:r>
              <a:rPr lang="ru-RU" sz="1200" dirty="0" smtClean="0"/>
              <a:t>      </a:t>
            </a:r>
            <a:endParaRPr lang="ru-RU" sz="1200" dirty="0"/>
          </a:p>
        </p:txBody>
      </p:sp>
      <p:pic>
        <p:nvPicPr>
          <p:cNvPr id="57" name="Picture 19" descr="Увеличенно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124200"/>
            <a:ext cx="1631950" cy="1704975"/>
          </a:xfrm>
          <a:prstGeom prst="rect">
            <a:avLst/>
          </a:prstGeom>
          <a:noFill/>
        </p:spPr>
      </p:pic>
      <p:sp>
        <p:nvSpPr>
          <p:cNvPr id="58" name="AutoShape 21"/>
          <p:cNvSpPr>
            <a:spLocks noChangeArrowheads="1"/>
          </p:cNvSpPr>
          <p:nvPr/>
        </p:nvSpPr>
        <p:spPr bwMode="auto">
          <a:xfrm>
            <a:off x="5024437" y="3124200"/>
            <a:ext cx="2070100" cy="609600"/>
          </a:xfrm>
          <a:prstGeom prst="wedgeEllipseCallout">
            <a:avLst>
              <a:gd name="adj1" fmla="val -94630"/>
              <a:gd name="adj2" fmla="val 126042"/>
            </a:avLst>
          </a:prstGeom>
          <a:solidFill>
            <a:schemeClr val="accent1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dirty="0" smtClean="0"/>
              <a:t>проверьте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914400" y="56388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524000" y="12954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295400" y="48768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1524000" y="44196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143000" y="5943600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447800" y="54102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295400" y="39624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371600" y="34290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066800" y="28956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1447800" y="24384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371600" y="18288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>
            <a:off x="1524000" y="1828800"/>
            <a:ext cx="39846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Line 21"/>
          <p:cNvSpPr>
            <a:spLocks noChangeShapeType="1"/>
          </p:cNvSpPr>
          <p:nvPr/>
        </p:nvSpPr>
        <p:spPr bwMode="auto">
          <a:xfrm>
            <a:off x="1219200" y="2971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Line 21"/>
          <p:cNvSpPr>
            <a:spLocks noChangeShapeType="1"/>
          </p:cNvSpPr>
          <p:nvPr/>
        </p:nvSpPr>
        <p:spPr bwMode="auto">
          <a:xfrm>
            <a:off x="1295400" y="39624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Line 21"/>
          <p:cNvSpPr>
            <a:spLocks noChangeShapeType="1"/>
          </p:cNvSpPr>
          <p:nvPr/>
        </p:nvSpPr>
        <p:spPr bwMode="auto">
          <a:xfrm>
            <a:off x="1371600" y="6019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>
            <a:off x="1295400" y="49530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ectangle 29"/>
          <p:cNvSpPr>
            <a:spLocks noChangeArrowheads="1"/>
          </p:cNvSpPr>
          <p:nvPr/>
        </p:nvSpPr>
        <p:spPr bwMode="auto">
          <a:xfrm>
            <a:off x="990600" y="37338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7620000" y="1447800"/>
            <a:ext cx="768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3,2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7391400" y="2667000"/>
            <a:ext cx="1236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0,002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7467600" y="35814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2,14</a:t>
            </a:r>
          </a:p>
        </p:txBody>
      </p:sp>
      <p:sp>
        <p:nvSpPr>
          <p:cNvPr id="86" name="Прямоугольник 85"/>
          <p:cNvSpPr/>
          <p:nvPr/>
        </p:nvSpPr>
        <p:spPr>
          <a:xfrm>
            <a:off x="7467600" y="44958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0,06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7315200" y="5638800"/>
            <a:ext cx="14702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5,0041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Стрелка вправо с вырезом 87"/>
          <p:cNvSpPr/>
          <p:nvPr/>
        </p:nvSpPr>
        <p:spPr>
          <a:xfrm>
            <a:off x="3200400" y="1676400"/>
            <a:ext cx="3200400" cy="381000"/>
          </a:xfrm>
          <a:prstGeom prst="notchedRightArrow">
            <a:avLst>
              <a:gd name="adj1" fmla="val 50000"/>
              <a:gd name="adj2" fmla="val 12200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FF00"/>
                </a:solidFill>
              </a:ln>
            </a:endParaRPr>
          </a:p>
        </p:txBody>
      </p:sp>
      <p:sp>
        <p:nvSpPr>
          <p:cNvPr id="89" name="Стрелка вправо с вырезом 88"/>
          <p:cNvSpPr/>
          <p:nvPr/>
        </p:nvSpPr>
        <p:spPr>
          <a:xfrm>
            <a:off x="3200400" y="2743200"/>
            <a:ext cx="3200400" cy="381000"/>
          </a:xfrm>
          <a:prstGeom prst="notchedRightArrow">
            <a:avLst>
              <a:gd name="adj1" fmla="val 50000"/>
              <a:gd name="adj2" fmla="val 12200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FF00"/>
                </a:solidFill>
              </a:ln>
            </a:endParaRPr>
          </a:p>
        </p:txBody>
      </p:sp>
      <p:sp>
        <p:nvSpPr>
          <p:cNvPr id="90" name="Стрелка вправо с вырезом 89"/>
          <p:cNvSpPr/>
          <p:nvPr/>
        </p:nvSpPr>
        <p:spPr>
          <a:xfrm>
            <a:off x="3200400" y="3733800"/>
            <a:ext cx="3200400" cy="381000"/>
          </a:xfrm>
          <a:prstGeom prst="notchedRightArrow">
            <a:avLst>
              <a:gd name="adj1" fmla="val 50000"/>
              <a:gd name="adj2" fmla="val 12200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FF00"/>
                </a:solidFill>
              </a:ln>
            </a:endParaRPr>
          </a:p>
        </p:txBody>
      </p:sp>
      <p:sp>
        <p:nvSpPr>
          <p:cNvPr id="91" name="Стрелка вправо с вырезом 90"/>
          <p:cNvSpPr/>
          <p:nvPr/>
        </p:nvSpPr>
        <p:spPr>
          <a:xfrm>
            <a:off x="3276600" y="4724400"/>
            <a:ext cx="3200400" cy="381000"/>
          </a:xfrm>
          <a:prstGeom prst="notchedRightArrow">
            <a:avLst>
              <a:gd name="adj1" fmla="val 50000"/>
              <a:gd name="adj2" fmla="val 12200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FF00"/>
                </a:solidFill>
              </a:ln>
            </a:endParaRPr>
          </a:p>
        </p:txBody>
      </p:sp>
      <p:sp>
        <p:nvSpPr>
          <p:cNvPr id="92" name="Стрелка вправо с вырезом 91"/>
          <p:cNvSpPr/>
          <p:nvPr/>
        </p:nvSpPr>
        <p:spPr>
          <a:xfrm>
            <a:off x="3276600" y="5791200"/>
            <a:ext cx="3200400" cy="381000"/>
          </a:xfrm>
          <a:prstGeom prst="notchedRightArrow">
            <a:avLst>
              <a:gd name="adj1" fmla="val 50000"/>
              <a:gd name="adj2" fmla="val 122001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FF00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" presetClass="exit" presetSubtype="0" fill="hold" grpId="2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7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000"/>
                            </p:stCondLst>
                            <p:childTnLst>
                              <p:par>
                                <p:cTn id="1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8000"/>
                            </p:stCondLst>
                            <p:childTnLst>
                              <p:par>
                                <p:cTn id="1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9000"/>
                            </p:stCondLst>
                            <p:childTnLst>
                              <p:par>
                                <p:cTn id="1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58" grpId="0" animBg="1"/>
      <p:bldP spid="58" grpId="1" animBg="1"/>
      <p:bldP spid="58" grpId="2" animBg="1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1" grpId="0" animBg="1"/>
      <p:bldP spid="77" grpId="0" animBg="1"/>
      <p:bldP spid="78" grpId="0" animBg="1"/>
      <p:bldP spid="79" grpId="0" animBg="1"/>
      <p:bldP spid="80" grpId="0" animBg="1"/>
      <p:bldP spid="81" grpId="0"/>
      <p:bldP spid="83" grpId="0"/>
      <p:bldP spid="84" grpId="0"/>
      <p:bldP spid="85" grpId="0"/>
      <p:bldP spid="86" grpId="0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ChangeArrowheads="1"/>
          </p:cNvSpPr>
          <p:nvPr/>
        </p:nvSpPr>
        <p:spPr bwMode="auto">
          <a:xfrm>
            <a:off x="1219200" y="15240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56388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4000" y="12954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5400" y="48768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7800" y="44196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0600" y="5943600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95400" y="54102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95400" y="39624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0" y="34290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6800" y="28956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95400" y="2438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71600" y="18288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>
            <a:off x="1524000" y="1828800"/>
            <a:ext cx="39846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1219200" y="2971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1295400" y="39624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1219200" y="6019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295400" y="49530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990600" y="37338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29"/>
          <p:cNvSpPr>
            <a:spLocks noChangeArrowheads="1"/>
          </p:cNvSpPr>
          <p:nvPr/>
        </p:nvSpPr>
        <p:spPr bwMode="auto">
          <a:xfrm>
            <a:off x="5715000" y="15240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257800" y="56388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19800" y="12954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91200" y="48768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43600" y="44196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486400" y="5943600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91200" y="54102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791200" y="39624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019800" y="34290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562600" y="28956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867400" y="2438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867400" y="18288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Line 19"/>
          <p:cNvSpPr>
            <a:spLocks noChangeShapeType="1"/>
          </p:cNvSpPr>
          <p:nvPr/>
        </p:nvSpPr>
        <p:spPr bwMode="auto">
          <a:xfrm>
            <a:off x="6019800" y="1828800"/>
            <a:ext cx="39846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21"/>
          <p:cNvSpPr>
            <a:spLocks noChangeShapeType="1"/>
          </p:cNvSpPr>
          <p:nvPr/>
        </p:nvSpPr>
        <p:spPr bwMode="auto">
          <a:xfrm>
            <a:off x="5715000" y="2971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Line 21"/>
          <p:cNvSpPr>
            <a:spLocks noChangeShapeType="1"/>
          </p:cNvSpPr>
          <p:nvPr/>
        </p:nvSpPr>
        <p:spPr bwMode="auto">
          <a:xfrm>
            <a:off x="5791200" y="39624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21"/>
          <p:cNvSpPr>
            <a:spLocks noChangeShapeType="1"/>
          </p:cNvSpPr>
          <p:nvPr/>
        </p:nvSpPr>
        <p:spPr bwMode="auto">
          <a:xfrm>
            <a:off x="5715000" y="6019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>
            <a:off x="5791200" y="49530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29"/>
          <p:cNvSpPr>
            <a:spLocks noChangeArrowheads="1"/>
          </p:cNvSpPr>
          <p:nvPr/>
        </p:nvSpPr>
        <p:spPr bwMode="auto">
          <a:xfrm>
            <a:off x="5486400" y="37338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rgbClr val="993300"/>
                </a:solidFill>
              </a:rPr>
              <a:t> 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Запишите   следующие дроби в виде десятичных дробей: </a:t>
            </a:r>
            <a:r>
              <a:rPr lang="ru-RU" dirty="0" smtClean="0">
                <a:solidFill>
                  <a:srgbClr val="993300"/>
                </a:solidFill>
              </a:rPr>
              <a:t>   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  </a:t>
            </a:r>
            <a:r>
              <a:rPr lang="ru-RU" sz="1200" dirty="0" smtClean="0"/>
              <a:t>      </a:t>
            </a:r>
            <a:endParaRPr lang="ru-RU" sz="12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620000" y="1447800"/>
            <a:ext cx="768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2,7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467600" y="2667000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0,023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467600" y="3581400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7,01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7467600" y="45720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0,36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7467600" y="5638800"/>
            <a:ext cx="14702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9,0045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124200" y="1447800"/>
            <a:ext cx="768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1,4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895600" y="2667000"/>
            <a:ext cx="1236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0,032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971800" y="35814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5,04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971800" y="4648200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0,63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819400" y="5638800"/>
            <a:ext cx="145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8,0054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1295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1в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648200" y="12192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2в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51" name="Равно 50"/>
          <p:cNvSpPr/>
          <p:nvPr/>
        </p:nvSpPr>
        <p:spPr>
          <a:xfrm>
            <a:off x="2286000" y="1676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Равно 51"/>
          <p:cNvSpPr/>
          <p:nvPr/>
        </p:nvSpPr>
        <p:spPr>
          <a:xfrm>
            <a:off x="2286000" y="2819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3" name="Равно 52"/>
          <p:cNvSpPr/>
          <p:nvPr/>
        </p:nvSpPr>
        <p:spPr>
          <a:xfrm>
            <a:off x="2286000" y="37338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4" name="Равно 53"/>
          <p:cNvSpPr/>
          <p:nvPr/>
        </p:nvSpPr>
        <p:spPr>
          <a:xfrm>
            <a:off x="2286000" y="48006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Равно 54"/>
          <p:cNvSpPr/>
          <p:nvPr/>
        </p:nvSpPr>
        <p:spPr>
          <a:xfrm>
            <a:off x="2286000" y="5791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Равно 55"/>
          <p:cNvSpPr/>
          <p:nvPr/>
        </p:nvSpPr>
        <p:spPr>
          <a:xfrm>
            <a:off x="6858000" y="5791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7" name="Равно 56"/>
          <p:cNvSpPr/>
          <p:nvPr/>
        </p:nvSpPr>
        <p:spPr>
          <a:xfrm>
            <a:off x="6858000" y="4724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Равно 57"/>
          <p:cNvSpPr/>
          <p:nvPr/>
        </p:nvSpPr>
        <p:spPr>
          <a:xfrm>
            <a:off x="6858000" y="37338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9" name="Равно 58"/>
          <p:cNvSpPr/>
          <p:nvPr/>
        </p:nvSpPr>
        <p:spPr>
          <a:xfrm>
            <a:off x="6858000" y="2819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0" name="Равно 59"/>
          <p:cNvSpPr/>
          <p:nvPr/>
        </p:nvSpPr>
        <p:spPr>
          <a:xfrm>
            <a:off x="6858000" y="1600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4648200" y="1143000"/>
            <a:ext cx="0" cy="5410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62" name="Group 101"/>
          <p:cNvGrpSpPr>
            <a:grpSpLocks/>
          </p:cNvGrpSpPr>
          <p:nvPr/>
        </p:nvGrpSpPr>
        <p:grpSpPr bwMode="auto">
          <a:xfrm>
            <a:off x="2743200" y="1066800"/>
            <a:ext cx="1676400" cy="5486400"/>
            <a:chOff x="2064" y="192"/>
            <a:chExt cx="3599" cy="4057"/>
          </a:xfrm>
        </p:grpSpPr>
        <p:sp>
          <p:nvSpPr>
            <p:cNvPr id="63" name="Freeform 102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grpSp>
          <p:nvGrpSpPr>
            <p:cNvPr id="64" name="Group 103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86" name="Oval 10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87" name="Freeform 105"/>
              <p:cNvSpPr>
                <a:spLocks/>
              </p:cNvSpPr>
              <p:nvPr/>
            </p:nvSpPr>
            <p:spPr bwMode="auto">
              <a:xfrm>
                <a:off x="275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5" name="Group 106"/>
            <p:cNvGrpSpPr>
              <a:grpSpLocks/>
            </p:cNvGrpSpPr>
            <p:nvPr/>
          </p:nvGrpSpPr>
          <p:grpSpPr bwMode="auto">
            <a:xfrm>
              <a:off x="3010" y="193"/>
              <a:ext cx="134" cy="385"/>
              <a:chOff x="276" y="191"/>
              <a:chExt cx="161" cy="385"/>
            </a:xfrm>
          </p:grpSpPr>
          <p:sp>
            <p:nvSpPr>
              <p:cNvPr id="84" name="Oval 10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85" name="Freeform 108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6" name="Group 109"/>
            <p:cNvGrpSpPr>
              <a:grpSpLocks/>
            </p:cNvGrpSpPr>
            <p:nvPr/>
          </p:nvGrpSpPr>
          <p:grpSpPr bwMode="auto">
            <a:xfrm>
              <a:off x="3491" y="193"/>
              <a:ext cx="135" cy="385"/>
              <a:chOff x="274" y="191"/>
              <a:chExt cx="162" cy="385"/>
            </a:xfrm>
          </p:grpSpPr>
          <p:sp>
            <p:nvSpPr>
              <p:cNvPr id="82" name="Oval 11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83" name="Freeform 111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7" name="Group 112"/>
            <p:cNvGrpSpPr>
              <a:grpSpLocks/>
            </p:cNvGrpSpPr>
            <p:nvPr/>
          </p:nvGrpSpPr>
          <p:grpSpPr bwMode="auto">
            <a:xfrm>
              <a:off x="3973" y="193"/>
              <a:ext cx="134" cy="385"/>
              <a:chOff x="276" y="191"/>
              <a:chExt cx="161" cy="385"/>
            </a:xfrm>
          </p:grpSpPr>
          <p:sp>
            <p:nvSpPr>
              <p:cNvPr id="80" name="Oval 11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8" name="Group 115"/>
            <p:cNvGrpSpPr>
              <a:grpSpLocks/>
            </p:cNvGrpSpPr>
            <p:nvPr/>
          </p:nvGrpSpPr>
          <p:grpSpPr bwMode="auto">
            <a:xfrm>
              <a:off x="4398" y="193"/>
              <a:ext cx="135" cy="385"/>
              <a:chOff x="275" y="191"/>
              <a:chExt cx="162" cy="385"/>
            </a:xfrm>
          </p:grpSpPr>
          <p:sp>
            <p:nvSpPr>
              <p:cNvPr id="78" name="Oval 11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79" name="Freeform 117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69" name="Group 118"/>
            <p:cNvGrpSpPr>
              <a:grpSpLocks/>
            </p:cNvGrpSpPr>
            <p:nvPr/>
          </p:nvGrpSpPr>
          <p:grpSpPr bwMode="auto">
            <a:xfrm>
              <a:off x="4878" y="193"/>
              <a:ext cx="135" cy="385"/>
              <a:chOff x="274" y="191"/>
              <a:chExt cx="162" cy="385"/>
            </a:xfrm>
          </p:grpSpPr>
          <p:sp>
            <p:nvSpPr>
              <p:cNvPr id="76" name="Oval 11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77" name="Freeform 120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sp>
          <p:nvSpPr>
            <p:cNvPr id="70" name="Freeform 121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71" name="Freeform 122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72" name="Freeform 123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grpSp>
          <p:nvGrpSpPr>
            <p:cNvPr id="73" name="Group 124"/>
            <p:cNvGrpSpPr>
              <a:grpSpLocks/>
            </p:cNvGrpSpPr>
            <p:nvPr/>
          </p:nvGrpSpPr>
          <p:grpSpPr bwMode="auto">
            <a:xfrm>
              <a:off x="5328" y="192"/>
              <a:ext cx="135" cy="385"/>
              <a:chOff x="275" y="191"/>
              <a:chExt cx="162" cy="385"/>
            </a:xfrm>
          </p:grpSpPr>
          <p:sp>
            <p:nvSpPr>
              <p:cNvPr id="74" name="Oval 12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75" name="Freeform 126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grpSp>
        <p:nvGrpSpPr>
          <p:cNvPr id="88" name="Group 101"/>
          <p:cNvGrpSpPr>
            <a:grpSpLocks/>
          </p:cNvGrpSpPr>
          <p:nvPr/>
        </p:nvGrpSpPr>
        <p:grpSpPr bwMode="auto">
          <a:xfrm>
            <a:off x="7315200" y="1143000"/>
            <a:ext cx="1676400" cy="5410200"/>
            <a:chOff x="2064" y="192"/>
            <a:chExt cx="3599" cy="4057"/>
          </a:xfrm>
        </p:grpSpPr>
        <p:sp>
          <p:nvSpPr>
            <p:cNvPr id="89" name="Freeform 102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grpSp>
          <p:nvGrpSpPr>
            <p:cNvPr id="90" name="Group 103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112" name="Oval 10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3" name="Freeform 105"/>
              <p:cNvSpPr>
                <a:spLocks/>
              </p:cNvSpPr>
              <p:nvPr/>
            </p:nvSpPr>
            <p:spPr bwMode="auto">
              <a:xfrm>
                <a:off x="275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1" name="Group 106"/>
            <p:cNvGrpSpPr>
              <a:grpSpLocks/>
            </p:cNvGrpSpPr>
            <p:nvPr/>
          </p:nvGrpSpPr>
          <p:grpSpPr bwMode="auto">
            <a:xfrm>
              <a:off x="3010" y="193"/>
              <a:ext cx="134" cy="385"/>
              <a:chOff x="276" y="191"/>
              <a:chExt cx="161" cy="385"/>
            </a:xfrm>
          </p:grpSpPr>
          <p:sp>
            <p:nvSpPr>
              <p:cNvPr id="110" name="Oval 10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1" name="Freeform 108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2" name="Group 109"/>
            <p:cNvGrpSpPr>
              <a:grpSpLocks/>
            </p:cNvGrpSpPr>
            <p:nvPr/>
          </p:nvGrpSpPr>
          <p:grpSpPr bwMode="auto">
            <a:xfrm>
              <a:off x="3491" y="193"/>
              <a:ext cx="135" cy="385"/>
              <a:chOff x="274" y="191"/>
              <a:chExt cx="162" cy="385"/>
            </a:xfrm>
          </p:grpSpPr>
          <p:sp>
            <p:nvSpPr>
              <p:cNvPr id="108" name="Oval 11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09" name="Freeform 111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3" name="Group 112"/>
            <p:cNvGrpSpPr>
              <a:grpSpLocks/>
            </p:cNvGrpSpPr>
            <p:nvPr/>
          </p:nvGrpSpPr>
          <p:grpSpPr bwMode="auto">
            <a:xfrm>
              <a:off x="3973" y="193"/>
              <a:ext cx="134" cy="385"/>
              <a:chOff x="276" y="191"/>
              <a:chExt cx="161" cy="385"/>
            </a:xfrm>
          </p:grpSpPr>
          <p:sp>
            <p:nvSpPr>
              <p:cNvPr id="106" name="Oval 11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07" name="Freeform 114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4" name="Group 115"/>
            <p:cNvGrpSpPr>
              <a:grpSpLocks/>
            </p:cNvGrpSpPr>
            <p:nvPr/>
          </p:nvGrpSpPr>
          <p:grpSpPr bwMode="auto">
            <a:xfrm>
              <a:off x="4398" y="193"/>
              <a:ext cx="135" cy="385"/>
              <a:chOff x="275" y="191"/>
              <a:chExt cx="162" cy="385"/>
            </a:xfrm>
          </p:grpSpPr>
          <p:sp>
            <p:nvSpPr>
              <p:cNvPr id="104" name="Oval 11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05" name="Freeform 117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95" name="Group 118"/>
            <p:cNvGrpSpPr>
              <a:grpSpLocks/>
            </p:cNvGrpSpPr>
            <p:nvPr/>
          </p:nvGrpSpPr>
          <p:grpSpPr bwMode="auto">
            <a:xfrm>
              <a:off x="4878" y="193"/>
              <a:ext cx="135" cy="385"/>
              <a:chOff x="274" y="191"/>
              <a:chExt cx="162" cy="385"/>
            </a:xfrm>
          </p:grpSpPr>
          <p:sp>
            <p:nvSpPr>
              <p:cNvPr id="102" name="Oval 11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03" name="Freeform 120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sp>
          <p:nvSpPr>
            <p:cNvPr id="96" name="Freeform 121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97" name="Freeform 122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98" name="Freeform 123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grpSp>
          <p:nvGrpSpPr>
            <p:cNvPr id="99" name="Group 124"/>
            <p:cNvGrpSpPr>
              <a:grpSpLocks/>
            </p:cNvGrpSpPr>
            <p:nvPr/>
          </p:nvGrpSpPr>
          <p:grpSpPr bwMode="auto">
            <a:xfrm>
              <a:off x="5328" y="192"/>
              <a:ext cx="135" cy="385"/>
              <a:chOff x="275" y="191"/>
              <a:chExt cx="162" cy="385"/>
            </a:xfrm>
          </p:grpSpPr>
          <p:sp>
            <p:nvSpPr>
              <p:cNvPr id="100" name="Oval 12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01" name="Freeform 126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1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3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0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4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8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2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/>
      <p:bldP spid="38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rgbClr val="993300"/>
                </a:solidFill>
              </a:rPr>
              <a:t>. </a:t>
            </a:r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Запишите   следующие дроби в виде обыкновенных дробей или смешанного числа: </a:t>
            </a:r>
            <a:r>
              <a:rPr lang="ru-RU" dirty="0" smtClean="0">
                <a:solidFill>
                  <a:srgbClr val="993300"/>
                </a:solidFill>
              </a:rPr>
              <a:t>   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  </a:t>
            </a:r>
            <a:r>
              <a:rPr lang="ru-RU" sz="1200" dirty="0" smtClean="0"/>
              <a:t>      </a:t>
            </a:r>
            <a:endParaRPr lang="ru-RU" sz="1200" dirty="0"/>
          </a:p>
        </p:txBody>
      </p: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3429000" y="14478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71800" y="55626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33800" y="12192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05200" y="48006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57600" y="4343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76600" y="58674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505200" y="53340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05200" y="38862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733800" y="33528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76600" y="28194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5200" y="23622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32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81400" y="17526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19"/>
          <p:cNvSpPr>
            <a:spLocks noChangeShapeType="1"/>
          </p:cNvSpPr>
          <p:nvPr/>
        </p:nvSpPr>
        <p:spPr bwMode="auto">
          <a:xfrm>
            <a:off x="3733800" y="1752600"/>
            <a:ext cx="39846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3429000" y="28956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21"/>
          <p:cNvSpPr>
            <a:spLocks noChangeShapeType="1"/>
          </p:cNvSpPr>
          <p:nvPr/>
        </p:nvSpPr>
        <p:spPr bwMode="auto">
          <a:xfrm>
            <a:off x="3505200" y="38862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21"/>
          <p:cNvSpPr>
            <a:spLocks noChangeShapeType="1"/>
          </p:cNvSpPr>
          <p:nvPr/>
        </p:nvSpPr>
        <p:spPr bwMode="auto">
          <a:xfrm>
            <a:off x="3505200" y="59436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Line 21"/>
          <p:cNvSpPr>
            <a:spLocks noChangeShapeType="1"/>
          </p:cNvSpPr>
          <p:nvPr/>
        </p:nvSpPr>
        <p:spPr bwMode="auto">
          <a:xfrm>
            <a:off x="3505200" y="4876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3200400" y="36576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7848600" y="15240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467600" y="46482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153400" y="12954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848600" y="59436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001000" y="5486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848600" y="49530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001000" y="44196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8001000" y="3962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153400" y="342900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696200" y="2895600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001000" y="2438400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924800" y="1828800"/>
            <a:ext cx="877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19"/>
          <p:cNvSpPr>
            <a:spLocks noChangeShapeType="1"/>
          </p:cNvSpPr>
          <p:nvPr/>
        </p:nvSpPr>
        <p:spPr bwMode="auto">
          <a:xfrm>
            <a:off x="8153400" y="1828800"/>
            <a:ext cx="39846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21"/>
          <p:cNvSpPr>
            <a:spLocks noChangeShapeType="1"/>
          </p:cNvSpPr>
          <p:nvPr/>
        </p:nvSpPr>
        <p:spPr bwMode="auto">
          <a:xfrm>
            <a:off x="7848600" y="2971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Line 21"/>
          <p:cNvSpPr>
            <a:spLocks noChangeShapeType="1"/>
          </p:cNvSpPr>
          <p:nvPr/>
        </p:nvSpPr>
        <p:spPr bwMode="auto">
          <a:xfrm>
            <a:off x="7924800" y="39624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Line 21"/>
          <p:cNvSpPr>
            <a:spLocks noChangeShapeType="1"/>
          </p:cNvSpPr>
          <p:nvPr/>
        </p:nvSpPr>
        <p:spPr bwMode="auto">
          <a:xfrm>
            <a:off x="7924800" y="50292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auto">
          <a:xfrm>
            <a:off x="7848600" y="6019800"/>
            <a:ext cx="798513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7620000" y="37338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5486400" y="1447800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3,07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5334000" y="2667000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0,023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562600" y="3581400"/>
            <a:ext cx="7617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9,4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562600" y="57150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0,36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5181600" y="4648200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4,045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990600" y="1447800"/>
            <a:ext cx="768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2,5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62000" y="2667000"/>
            <a:ext cx="12362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0,032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838200" y="3581400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4,05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838200" y="4648200"/>
            <a:ext cx="9925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7,63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685800" y="5638800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8,054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0" y="12954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1в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648200" y="121920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2в</a:t>
            </a:r>
            <a:endParaRPr lang="ru-RU" sz="4000" dirty="0">
              <a:latin typeface="Arial Black" pitchFamily="34" charset="0"/>
            </a:endParaRPr>
          </a:p>
        </p:txBody>
      </p:sp>
      <p:sp>
        <p:nvSpPr>
          <p:cNvPr id="62" name="Равно 61"/>
          <p:cNvSpPr/>
          <p:nvPr/>
        </p:nvSpPr>
        <p:spPr>
          <a:xfrm>
            <a:off x="2286000" y="1676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3" name="Равно 62"/>
          <p:cNvSpPr/>
          <p:nvPr/>
        </p:nvSpPr>
        <p:spPr>
          <a:xfrm>
            <a:off x="2286000" y="2819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Равно 63"/>
          <p:cNvSpPr/>
          <p:nvPr/>
        </p:nvSpPr>
        <p:spPr>
          <a:xfrm>
            <a:off x="2286000" y="37338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5" name="Равно 64"/>
          <p:cNvSpPr/>
          <p:nvPr/>
        </p:nvSpPr>
        <p:spPr>
          <a:xfrm>
            <a:off x="2286000" y="48006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6" name="Равно 65"/>
          <p:cNvSpPr/>
          <p:nvPr/>
        </p:nvSpPr>
        <p:spPr>
          <a:xfrm>
            <a:off x="2286000" y="5791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Равно 66"/>
          <p:cNvSpPr/>
          <p:nvPr/>
        </p:nvSpPr>
        <p:spPr>
          <a:xfrm>
            <a:off x="6858000" y="5791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8" name="Равно 67"/>
          <p:cNvSpPr/>
          <p:nvPr/>
        </p:nvSpPr>
        <p:spPr>
          <a:xfrm>
            <a:off x="6858000" y="48006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9" name="Равно 68"/>
          <p:cNvSpPr/>
          <p:nvPr/>
        </p:nvSpPr>
        <p:spPr>
          <a:xfrm>
            <a:off x="6858000" y="37338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0" name="Равно 69"/>
          <p:cNvSpPr/>
          <p:nvPr/>
        </p:nvSpPr>
        <p:spPr>
          <a:xfrm>
            <a:off x="6858000" y="28194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Равно 70"/>
          <p:cNvSpPr/>
          <p:nvPr/>
        </p:nvSpPr>
        <p:spPr>
          <a:xfrm>
            <a:off x="6858000" y="1600200"/>
            <a:ext cx="533400" cy="3810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2" name="Line 17"/>
          <p:cNvSpPr>
            <a:spLocks noChangeShapeType="1"/>
          </p:cNvSpPr>
          <p:nvPr/>
        </p:nvSpPr>
        <p:spPr bwMode="auto">
          <a:xfrm>
            <a:off x="4648200" y="1143000"/>
            <a:ext cx="0" cy="5410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3" name="Rectangle 29"/>
          <p:cNvSpPr>
            <a:spLocks noChangeArrowheads="1"/>
          </p:cNvSpPr>
          <p:nvPr/>
        </p:nvSpPr>
        <p:spPr bwMode="auto">
          <a:xfrm>
            <a:off x="3276600" y="4572000"/>
            <a:ext cx="23083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" name="Group 101"/>
          <p:cNvGrpSpPr>
            <a:grpSpLocks/>
          </p:cNvGrpSpPr>
          <p:nvPr/>
        </p:nvGrpSpPr>
        <p:grpSpPr bwMode="auto">
          <a:xfrm>
            <a:off x="7467600" y="914400"/>
            <a:ext cx="1676400" cy="5715000"/>
            <a:chOff x="2064" y="192"/>
            <a:chExt cx="3599" cy="4057"/>
          </a:xfrm>
        </p:grpSpPr>
        <p:sp>
          <p:nvSpPr>
            <p:cNvPr id="101" name="Freeform 102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grpSp>
          <p:nvGrpSpPr>
            <p:cNvPr id="102" name="Group 103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124" name="Oval 10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25" name="Freeform 105"/>
              <p:cNvSpPr>
                <a:spLocks/>
              </p:cNvSpPr>
              <p:nvPr/>
            </p:nvSpPr>
            <p:spPr bwMode="auto">
              <a:xfrm>
                <a:off x="275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3" name="Group 106"/>
            <p:cNvGrpSpPr>
              <a:grpSpLocks/>
            </p:cNvGrpSpPr>
            <p:nvPr/>
          </p:nvGrpSpPr>
          <p:grpSpPr bwMode="auto">
            <a:xfrm>
              <a:off x="3010" y="193"/>
              <a:ext cx="134" cy="385"/>
              <a:chOff x="276" y="191"/>
              <a:chExt cx="161" cy="385"/>
            </a:xfrm>
          </p:grpSpPr>
          <p:sp>
            <p:nvSpPr>
              <p:cNvPr id="122" name="Oval 10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23" name="Freeform 108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4" name="Group 109"/>
            <p:cNvGrpSpPr>
              <a:grpSpLocks/>
            </p:cNvGrpSpPr>
            <p:nvPr/>
          </p:nvGrpSpPr>
          <p:grpSpPr bwMode="auto">
            <a:xfrm>
              <a:off x="3491" y="193"/>
              <a:ext cx="135" cy="385"/>
              <a:chOff x="274" y="191"/>
              <a:chExt cx="162" cy="385"/>
            </a:xfrm>
          </p:grpSpPr>
          <p:sp>
            <p:nvSpPr>
              <p:cNvPr id="120" name="Oval 11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21" name="Freeform 111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5" name="Group 112"/>
            <p:cNvGrpSpPr>
              <a:grpSpLocks/>
            </p:cNvGrpSpPr>
            <p:nvPr/>
          </p:nvGrpSpPr>
          <p:grpSpPr bwMode="auto">
            <a:xfrm>
              <a:off x="3973" y="193"/>
              <a:ext cx="134" cy="385"/>
              <a:chOff x="276" y="191"/>
              <a:chExt cx="161" cy="385"/>
            </a:xfrm>
          </p:grpSpPr>
          <p:sp>
            <p:nvSpPr>
              <p:cNvPr id="118" name="Oval 11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9" name="Freeform 114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6" name="Group 115"/>
            <p:cNvGrpSpPr>
              <a:grpSpLocks/>
            </p:cNvGrpSpPr>
            <p:nvPr/>
          </p:nvGrpSpPr>
          <p:grpSpPr bwMode="auto">
            <a:xfrm>
              <a:off x="4398" y="193"/>
              <a:ext cx="135" cy="385"/>
              <a:chOff x="275" y="191"/>
              <a:chExt cx="162" cy="385"/>
            </a:xfrm>
          </p:grpSpPr>
          <p:sp>
            <p:nvSpPr>
              <p:cNvPr id="116" name="Oval 11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7" name="Freeform 117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07" name="Group 118"/>
            <p:cNvGrpSpPr>
              <a:grpSpLocks/>
            </p:cNvGrpSpPr>
            <p:nvPr/>
          </p:nvGrpSpPr>
          <p:grpSpPr bwMode="auto">
            <a:xfrm>
              <a:off x="4878" y="193"/>
              <a:ext cx="135" cy="385"/>
              <a:chOff x="274" y="191"/>
              <a:chExt cx="162" cy="385"/>
            </a:xfrm>
          </p:grpSpPr>
          <p:sp>
            <p:nvSpPr>
              <p:cNvPr id="114" name="Oval 11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5" name="Freeform 120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sp>
          <p:nvSpPr>
            <p:cNvPr id="108" name="Freeform 121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109" name="Freeform 122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110" name="Freeform 123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grpSp>
          <p:nvGrpSpPr>
            <p:cNvPr id="111" name="Group 124"/>
            <p:cNvGrpSpPr>
              <a:grpSpLocks/>
            </p:cNvGrpSpPr>
            <p:nvPr/>
          </p:nvGrpSpPr>
          <p:grpSpPr bwMode="auto">
            <a:xfrm>
              <a:off x="5328" y="192"/>
              <a:ext cx="135" cy="385"/>
              <a:chOff x="275" y="191"/>
              <a:chExt cx="162" cy="385"/>
            </a:xfrm>
          </p:grpSpPr>
          <p:sp>
            <p:nvSpPr>
              <p:cNvPr id="112" name="Oval 12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13" name="Freeform 126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  <p:grpSp>
        <p:nvGrpSpPr>
          <p:cNvPr id="126" name="Group 101"/>
          <p:cNvGrpSpPr>
            <a:grpSpLocks/>
          </p:cNvGrpSpPr>
          <p:nvPr/>
        </p:nvGrpSpPr>
        <p:grpSpPr bwMode="auto">
          <a:xfrm>
            <a:off x="2819400" y="990600"/>
            <a:ext cx="1676400" cy="5715000"/>
            <a:chOff x="2064" y="192"/>
            <a:chExt cx="3599" cy="4057"/>
          </a:xfrm>
        </p:grpSpPr>
        <p:sp>
          <p:nvSpPr>
            <p:cNvPr id="127" name="Freeform 102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  <p:grpSp>
          <p:nvGrpSpPr>
            <p:cNvPr id="128" name="Group 103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150" name="Oval 10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51" name="Freeform 105"/>
              <p:cNvSpPr>
                <a:spLocks/>
              </p:cNvSpPr>
              <p:nvPr/>
            </p:nvSpPr>
            <p:spPr bwMode="auto">
              <a:xfrm>
                <a:off x="275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29" name="Group 106"/>
            <p:cNvGrpSpPr>
              <a:grpSpLocks/>
            </p:cNvGrpSpPr>
            <p:nvPr/>
          </p:nvGrpSpPr>
          <p:grpSpPr bwMode="auto">
            <a:xfrm>
              <a:off x="3010" y="193"/>
              <a:ext cx="134" cy="385"/>
              <a:chOff x="276" y="191"/>
              <a:chExt cx="161" cy="385"/>
            </a:xfrm>
          </p:grpSpPr>
          <p:sp>
            <p:nvSpPr>
              <p:cNvPr id="148" name="Oval 10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49" name="Freeform 108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30" name="Group 109"/>
            <p:cNvGrpSpPr>
              <a:grpSpLocks/>
            </p:cNvGrpSpPr>
            <p:nvPr/>
          </p:nvGrpSpPr>
          <p:grpSpPr bwMode="auto">
            <a:xfrm>
              <a:off x="3491" y="193"/>
              <a:ext cx="135" cy="385"/>
              <a:chOff x="274" y="191"/>
              <a:chExt cx="162" cy="385"/>
            </a:xfrm>
          </p:grpSpPr>
          <p:sp>
            <p:nvSpPr>
              <p:cNvPr id="146" name="Oval 11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47" name="Freeform 111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31" name="Group 112"/>
            <p:cNvGrpSpPr>
              <a:grpSpLocks/>
            </p:cNvGrpSpPr>
            <p:nvPr/>
          </p:nvGrpSpPr>
          <p:grpSpPr bwMode="auto">
            <a:xfrm>
              <a:off x="3973" y="193"/>
              <a:ext cx="134" cy="385"/>
              <a:chOff x="276" y="191"/>
              <a:chExt cx="161" cy="385"/>
            </a:xfrm>
          </p:grpSpPr>
          <p:sp>
            <p:nvSpPr>
              <p:cNvPr id="144" name="Oval 11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45" name="Freeform 114"/>
              <p:cNvSpPr>
                <a:spLocks/>
              </p:cNvSpPr>
              <p:nvPr/>
            </p:nvSpPr>
            <p:spPr bwMode="auto">
              <a:xfrm>
                <a:off x="276" y="191"/>
                <a:ext cx="161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32" name="Group 115"/>
            <p:cNvGrpSpPr>
              <a:grpSpLocks/>
            </p:cNvGrpSpPr>
            <p:nvPr/>
          </p:nvGrpSpPr>
          <p:grpSpPr bwMode="auto">
            <a:xfrm>
              <a:off x="4398" y="193"/>
              <a:ext cx="135" cy="385"/>
              <a:chOff x="275" y="191"/>
              <a:chExt cx="162" cy="385"/>
            </a:xfrm>
          </p:grpSpPr>
          <p:sp>
            <p:nvSpPr>
              <p:cNvPr id="142" name="Oval 11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43" name="Freeform 117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grpSp>
          <p:nvGrpSpPr>
            <p:cNvPr id="133" name="Group 118"/>
            <p:cNvGrpSpPr>
              <a:grpSpLocks/>
            </p:cNvGrpSpPr>
            <p:nvPr/>
          </p:nvGrpSpPr>
          <p:grpSpPr bwMode="auto">
            <a:xfrm>
              <a:off x="4878" y="193"/>
              <a:ext cx="135" cy="385"/>
              <a:chOff x="274" y="191"/>
              <a:chExt cx="162" cy="385"/>
            </a:xfrm>
          </p:grpSpPr>
          <p:sp>
            <p:nvSpPr>
              <p:cNvPr id="140" name="Oval 11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41" name="Freeform 120"/>
              <p:cNvSpPr>
                <a:spLocks/>
              </p:cNvSpPr>
              <p:nvPr/>
            </p:nvSpPr>
            <p:spPr bwMode="auto">
              <a:xfrm>
                <a:off x="274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  <p:sp>
          <p:nvSpPr>
            <p:cNvPr id="134" name="Freeform 121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135" name="Freeform 122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sp>
          <p:nvSpPr>
            <p:cNvPr id="136" name="Freeform 123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>
                <a:latin typeface="Georgia" pitchFamily="18" charset="0"/>
              </a:endParaRPr>
            </a:p>
          </p:txBody>
        </p:sp>
        <p:grpSp>
          <p:nvGrpSpPr>
            <p:cNvPr id="137" name="Group 124"/>
            <p:cNvGrpSpPr>
              <a:grpSpLocks/>
            </p:cNvGrpSpPr>
            <p:nvPr/>
          </p:nvGrpSpPr>
          <p:grpSpPr bwMode="auto">
            <a:xfrm>
              <a:off x="5328" y="192"/>
              <a:ext cx="135" cy="385"/>
              <a:chOff x="275" y="191"/>
              <a:chExt cx="162" cy="385"/>
            </a:xfrm>
          </p:grpSpPr>
          <p:sp>
            <p:nvSpPr>
              <p:cNvPr id="138" name="Oval 12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>
                  <a:latin typeface="Georgia" pitchFamily="18" charset="0"/>
                </a:endParaRPr>
              </a:p>
            </p:txBody>
          </p:sp>
          <p:sp>
            <p:nvSpPr>
              <p:cNvPr id="139" name="Freeform 126"/>
              <p:cNvSpPr>
                <a:spLocks/>
              </p:cNvSpPr>
              <p:nvPr/>
            </p:nvSpPr>
            <p:spPr bwMode="auto">
              <a:xfrm>
                <a:off x="275" y="191"/>
                <a:ext cx="162" cy="366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9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dirty="0" smtClean="0">
                <a:solidFill>
                  <a:srgbClr val="993300"/>
                </a:solidFill>
              </a:rPr>
              <a:t> </a:t>
            </a:r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Подведем итог : </a:t>
            </a:r>
            <a:r>
              <a:rPr lang="ru-RU" dirty="0" smtClean="0">
                <a:solidFill>
                  <a:srgbClr val="993300"/>
                </a:solidFill>
              </a:rPr>
              <a:t>   </a:t>
            </a:r>
          </a:p>
          <a:p>
            <a:pPr>
              <a:buFont typeface="Wingdings" pitchFamily="2" charset="2"/>
              <a:buNone/>
            </a:pPr>
            <a:r>
              <a:rPr lang="ru-RU" dirty="0" smtClean="0"/>
              <a:t>  </a:t>
            </a:r>
            <a:r>
              <a:rPr lang="ru-RU" sz="1200" dirty="0" smtClean="0"/>
              <a:t>      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685800"/>
            <a:ext cx="8686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Blip>
                <a:blip r:embed="rId2"/>
              </a:buBlip>
            </a:pP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Какой дробью можно заменить  обыкновенную дробь, знаменатель дробной части которой выражается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единицей с одним 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несколькими нулями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3733800"/>
            <a:ext cx="838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дробь правильная, то что пишут перед </a:t>
            </a:r>
          </a:p>
          <a:p>
            <a:pPr algn="just"/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запятой пишут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8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49530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знаков должно быть  после запятой в  </a:t>
            </a:r>
          </a:p>
          <a:p>
            <a:pPr algn="just"/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записи десятичной дроби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25908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Чем отделяется целая часть десятичной дроби от </a:t>
            </a:r>
          </a:p>
          <a:p>
            <a:pPr algn="just"/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дробной части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7620000" cy="3733800"/>
          </a:xfrm>
        </p:spPr>
        <p:txBody>
          <a:bodyPr>
            <a:normAutofit fontScale="25000" lnSpcReduction="20000"/>
          </a:bodyPr>
          <a:lstStyle/>
          <a:p>
            <a:pPr marR="0" algn="l" eaLnBrk="1" hangingPunct="1"/>
            <a:r>
              <a:rPr lang="ru-RU" sz="21600" b="1" i="1" dirty="0" err="1" smtClean="0">
                <a:solidFill>
                  <a:srgbClr val="C00000"/>
                </a:solidFill>
                <a:cs typeface="Times New Roman" pitchFamily="18" charset="0"/>
              </a:rPr>
              <a:t>п</a:t>
            </a:r>
            <a:r>
              <a:rPr lang="ru-RU" sz="21600" b="1" i="1" dirty="0" smtClean="0">
                <a:solidFill>
                  <a:srgbClr val="C00000"/>
                </a:solidFill>
                <a:cs typeface="Times New Roman" pitchFamily="18" charset="0"/>
              </a:rPr>
              <a:t> 30;</a:t>
            </a:r>
          </a:p>
          <a:p>
            <a:pPr marR="0" algn="l" eaLnBrk="1" hangingPunct="1"/>
            <a:r>
              <a:rPr lang="ru-RU" sz="21600" b="1" i="1" dirty="0" smtClean="0">
                <a:solidFill>
                  <a:srgbClr val="C00000"/>
                </a:solidFill>
                <a:cs typeface="Times New Roman" pitchFamily="18" charset="0"/>
              </a:rPr>
              <a:t>ответить на вопросы</a:t>
            </a:r>
          </a:p>
          <a:p>
            <a:pPr marR="0" algn="l" eaLnBrk="1" hangingPunct="1"/>
            <a:r>
              <a:rPr lang="ru-RU" sz="21600" b="1" i="1" dirty="0" smtClean="0">
                <a:solidFill>
                  <a:srgbClr val="C00000"/>
                </a:solidFill>
                <a:cs typeface="Times New Roman" pitchFamily="18" charset="0"/>
              </a:rPr>
              <a:t>№1166,№1147</a:t>
            </a:r>
          </a:p>
          <a:p>
            <a:pPr marR="0" algn="l" eaLnBrk="1" hangingPunct="1"/>
            <a:r>
              <a:rPr lang="ru-RU" sz="21600" b="1" i="1" dirty="0" smtClean="0">
                <a:solidFill>
                  <a:srgbClr val="C00000"/>
                </a:solidFill>
                <a:cs typeface="Times New Roman" pitchFamily="18" charset="0"/>
              </a:rPr>
              <a:t>(на </a:t>
            </a:r>
            <a:r>
              <a:rPr lang="ru-RU" sz="21600" b="1" i="1" dirty="0" err="1" smtClean="0">
                <a:solidFill>
                  <a:srgbClr val="C00000"/>
                </a:solidFill>
                <a:cs typeface="Times New Roman" pitchFamily="18" charset="0"/>
              </a:rPr>
              <a:t>повт</a:t>
            </a:r>
            <a:r>
              <a:rPr lang="ru-RU" sz="21600" b="1" i="1" dirty="0" smtClean="0">
                <a:solidFill>
                  <a:srgbClr val="C00000"/>
                </a:solidFill>
                <a:cs typeface="Times New Roman" pitchFamily="18" charset="0"/>
              </a:rPr>
              <a:t>. №1160)</a:t>
            </a:r>
          </a:p>
          <a:p>
            <a:pPr marR="0" algn="l" eaLnBrk="1" hangingPunct="1"/>
            <a:r>
              <a:rPr lang="ru-RU" sz="21600" b="1" i="1" dirty="0" smtClean="0">
                <a:cs typeface="Times New Roman" pitchFamily="18" charset="0"/>
              </a:rPr>
              <a:t> </a:t>
            </a:r>
          </a:p>
          <a:p>
            <a:pPr marR="0" eaLnBrk="1" hangingPunct="1"/>
            <a:endParaRPr lang="ru-RU" sz="4000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28600" y="0"/>
            <a:ext cx="8643998" cy="142876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sz="9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5" descr="http://s13.rimg.info/f17c5588857c0320c2fe9615b65e8d1a.gi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4267200"/>
            <a:ext cx="2104378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ая прямоугольная выноска 22"/>
          <p:cNvSpPr/>
          <p:nvPr/>
        </p:nvSpPr>
        <p:spPr>
          <a:xfrm>
            <a:off x="2743200" y="5334000"/>
            <a:ext cx="6096000" cy="1143000"/>
          </a:xfrm>
          <a:prstGeom prst="wedgeRoundRectCallout">
            <a:avLst>
              <a:gd name="adj1" fmla="val 1067"/>
              <a:gd name="adj2" fmla="val -41033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Выноска-облако 20"/>
          <p:cNvSpPr/>
          <p:nvPr/>
        </p:nvSpPr>
        <p:spPr>
          <a:xfrm>
            <a:off x="0" y="2057400"/>
            <a:ext cx="5486400" cy="2819400"/>
          </a:xfrm>
          <a:prstGeom prst="cloudCallout">
            <a:avLst>
              <a:gd name="adj1" fmla="val 36580"/>
              <a:gd name="adj2" fmla="val -7514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048000" y="1524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Дроби </a:t>
            </a:r>
            <a:endParaRPr lang="ru-RU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2514600"/>
            <a:ext cx="472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Обыкновенные</a:t>
            </a:r>
          </a:p>
          <a:p>
            <a:pPr algn="ctr"/>
            <a:endParaRPr lang="ru-RU" sz="40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algn="ctr"/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дроби</a:t>
            </a: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5600" y="54864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latin typeface="Arial Black" pitchFamily="34" charset="0"/>
              </a:rPr>
              <a:t>Десятичные </a:t>
            </a:r>
            <a:r>
              <a:rPr lang="ru-RU" sz="4000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,</a:t>
            </a:r>
            <a:r>
              <a:rPr lang="ru-RU" sz="4000" dirty="0" smtClean="0">
                <a:solidFill>
                  <a:srgbClr val="0070C0"/>
                </a:solidFill>
                <a:latin typeface="Arial Black" pitchFamily="34" charset="0"/>
              </a:rPr>
              <a:t> дроби</a:t>
            </a:r>
            <a:endParaRPr lang="ru-RU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85800" y="3505200"/>
            <a:ext cx="4343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6629400" y="5791200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1" grpId="0" animBg="1"/>
      <p:bldP spid="9" grpId="0"/>
      <p:bldP spid="10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0"/>
            <a:ext cx="11287204" cy="47089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ContrastingRightFacing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sz="15000" b="1" dirty="0" smtClean="0">
                <a:ln w="1905"/>
                <a:solidFill>
                  <a:srgbClr val="C0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 Black" pitchFamily="34" charset="0"/>
              </a:rPr>
              <a:t>Спасибо за урок</a:t>
            </a:r>
            <a:r>
              <a:rPr lang="ru-RU" dirty="0" smtClean="0">
                <a:solidFill>
                  <a:srgbClr val="C0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 Black" pitchFamily="34" charset="0"/>
              </a:rPr>
              <a:t>  </a:t>
            </a:r>
            <a:endParaRPr lang="ru-RU" dirty="0">
              <a:solidFill>
                <a:srgbClr val="C0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  <a:latin typeface="Arial Black" pitchFamily="34" charset="0"/>
            </a:endParaRPr>
          </a:p>
        </p:txBody>
      </p:sp>
      <p:pic>
        <p:nvPicPr>
          <p:cNvPr id="7" name="Picture 12" descr="http://s13.rimg.info/36f067b4b61c271fe76e0e1811cbd456.gif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929454" y="4844232"/>
            <a:ext cx="1514037" cy="1442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228600" y="533400"/>
            <a:ext cx="8610600" cy="304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rtl="0"/>
            <a:r>
              <a:rPr lang="ru-RU" sz="3600" b="1" kern="10" dirty="0" smtClean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Impact"/>
              </a:rPr>
              <a:t>Десятичные</a:t>
            </a:r>
            <a:r>
              <a:rPr lang="ru-RU" sz="3600" b="1" kern="1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Impact"/>
              </a:rPr>
              <a:t> </a:t>
            </a:r>
            <a:r>
              <a:rPr lang="ru-RU" sz="3600" b="1" kern="10" dirty="0" smtClean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Impact"/>
              </a:rPr>
              <a:t>дроби</a:t>
            </a:r>
            <a:endParaRPr lang="ru-RU" sz="3600" b="1" kern="10" dirty="0">
              <a:ln w="24500" cmpd="dbl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Impac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8200" y="48768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Учитель МОУ СОШ №68</a:t>
            </a:r>
          </a:p>
          <a:p>
            <a:pPr algn="r"/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Потеряйкина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О.Н.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Числа со знаменателями 10, 100, 1000 и т.д. </a:t>
            </a:r>
          </a:p>
          <a:p>
            <a:pPr algn="ctr"/>
            <a:r>
              <a:rPr lang="ru-RU" sz="36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условились записывать без знаменателя</a:t>
            </a:r>
            <a:endParaRPr lang="ru-RU" sz="36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Сначала пишут целую часть, а потом числитель дробной части</a:t>
            </a:r>
          </a:p>
          <a:p>
            <a:pPr algn="ctr"/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Целую часть отделяют от дробной части запятой</a:t>
            </a:r>
            <a:endParaRPr lang="ru-RU" sz="32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676400"/>
            <a:ext cx="1004104" cy="2235553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886200"/>
            <a:ext cx="1548201" cy="2268746"/>
          </a:xfrm>
          <a:prstGeom prst="rect">
            <a:avLst/>
          </a:prstGeom>
          <a:noFill/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392101" y="1985669"/>
            <a:ext cx="6857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09800" y="4343400"/>
            <a:ext cx="60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95800" y="4343400"/>
            <a:ext cx="83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=</a:t>
            </a:r>
            <a:endParaRPr lang="ru-RU" sz="8800" dirty="0"/>
          </a:p>
        </p:txBody>
      </p:sp>
      <p:sp>
        <p:nvSpPr>
          <p:cNvPr id="29" name="TextBox 28"/>
          <p:cNvSpPr txBox="1"/>
          <p:nvPr/>
        </p:nvSpPr>
        <p:spPr>
          <a:xfrm>
            <a:off x="4373301" y="2061869"/>
            <a:ext cx="6905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=</a:t>
            </a:r>
            <a:endParaRPr lang="ru-RU" sz="8800" dirty="0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181600" y="20574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867400" y="2057400"/>
            <a:ext cx="466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6324600" y="20574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257800" y="43434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867400" y="4343400"/>
            <a:ext cx="466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324600" y="4343400"/>
            <a:ext cx="131318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0" grpId="0"/>
      <p:bldP spid="23" grpId="0"/>
      <p:bldP spid="25" grpId="0"/>
      <p:bldP spid="28" grpId="0"/>
      <p:bldP spid="29" grpId="0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2062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Любое число, знаменатель дробной части которого выражается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единицей с одним </a:t>
            </a:r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несколькими нулями</a:t>
            </a:r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можно представить в виде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десятичной дроби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4384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дробь правильная, то перед запятой пишут цифру 0</a:t>
            </a:r>
            <a:endParaRPr lang="ru-RU" sz="32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3581400"/>
            <a:ext cx="1004104" cy="223555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886200" y="3962400"/>
            <a:ext cx="6905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=</a:t>
            </a:r>
            <a:endParaRPr lang="ru-RU" sz="8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39624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57800" y="3962400"/>
            <a:ext cx="466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15000" y="39624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/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3581400"/>
            <a:ext cx="1548201" cy="2268746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4648200" y="4038600"/>
            <a:ext cx="74892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257800" y="4038600"/>
            <a:ext cx="466794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15000" y="4038600"/>
            <a:ext cx="131318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8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4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7" grpId="1"/>
      <p:bldP spid="7" grpId="2"/>
      <p:bldP spid="8" grpId="0"/>
      <p:bldP spid="8" grpId="1"/>
      <p:bldP spid="8" grpId="2"/>
      <p:bldP spid="9" grpId="0"/>
      <p:bldP spid="9" grpId="1"/>
      <p:bldP spid="9" grpId="2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 descr="http://www.webbmatte.se/bilder/1_2_3_dec_ry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0"/>
            <a:ext cx="8382000" cy="57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0" y="762000"/>
          <a:ext cx="8153397" cy="5383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5933"/>
                <a:gridCol w="905933"/>
                <a:gridCol w="905933"/>
                <a:gridCol w="905933"/>
                <a:gridCol w="905933"/>
                <a:gridCol w="905933"/>
                <a:gridCol w="905933"/>
                <a:gridCol w="1583269"/>
                <a:gridCol w="228597"/>
              </a:tblGrid>
              <a:tr h="1200975">
                <a:tc gridSpan="3"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Impact" pitchFamily="34" charset="0"/>
                        </a:rPr>
                        <a:t>Разряды целой части числа</a:t>
                      </a:r>
                      <a:endParaRPr lang="ru-RU" b="0" dirty="0">
                        <a:latin typeface="Impact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latin typeface="Impact" pitchFamily="34" charset="0"/>
                        </a:rPr>
                        <a:t>Разряды дробной части числа</a:t>
                      </a:r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90025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сотни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десятки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   единицы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 vert="vert270"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десятые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сотые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тысячные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десятитысячные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стотысячные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Arial Black" pitchFamily="34" charset="0"/>
                        </a:rPr>
                        <a:t>   миллионные</a:t>
                      </a:r>
                      <a:endParaRPr lang="ru-RU" sz="2000" dirty="0">
                        <a:latin typeface="Arial Black" pitchFamily="34" charset="0"/>
                      </a:endParaRPr>
                    </a:p>
                  </a:txBody>
                  <a:tcPr vert="vert270"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</a:tr>
              <a:tr h="11920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6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81200" y="4495800"/>
            <a:ext cx="228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endParaRPr lang="ru-RU" dirty="0" smtClean="0">
              <a:solidFill>
                <a:prstClr val="black"/>
              </a:solidFill>
              <a:latin typeface="Impact" pitchFamily="34" charset="0"/>
            </a:endParaRPr>
          </a:p>
          <a:p>
            <a:pPr lvl="0" algn="ctr"/>
            <a:r>
              <a:rPr lang="ru-RU" sz="8000" dirty="0" smtClean="0">
                <a:latin typeface="Bookman Old Style" pitchFamily="18" charset="0"/>
              </a:rPr>
              <a:t>‚</a:t>
            </a:r>
            <a:endParaRPr lang="ru-RU" sz="8000" dirty="0">
              <a:latin typeface="Bookman Old Style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Десятичные дроби состоят из целой части и дробной</a:t>
            </a:r>
            <a:endParaRPr lang="ru-RU" sz="2800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434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290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764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384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816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672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146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766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672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4384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4290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81600" y="4953000"/>
            <a:ext cx="6078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6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  <p:bldP spid="8" grpId="0"/>
      <p:bldP spid="9" grpId="0"/>
      <p:bldP spid="9" grpId="1"/>
      <p:bldP spid="9" grpId="2"/>
      <p:bldP spid="10" grpId="1"/>
      <p:bldP spid="10" grpId="2"/>
      <p:bldP spid="11" grpId="1"/>
      <p:bldP spid="12" grpId="1"/>
      <p:bldP spid="12" grpId="2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8" grpId="0"/>
      <p:bldP spid="29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После запятой числитель дробной части должен иметь столько же цифр, сколько нулей в знаменателе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62600" y="3048000"/>
            <a:ext cx="7962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9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29400" y="3048000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042</a:t>
            </a:r>
            <a:endParaRPr lang="ru-RU" sz="9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76800" y="1676400"/>
            <a:ext cx="29945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endParaRPr lang="ru-RU" sz="9600" dirty="0" smtClean="0">
              <a:solidFill>
                <a:prstClr val="black"/>
              </a:solidFill>
              <a:latin typeface="Impact" pitchFamily="34" charset="0"/>
            </a:endParaRPr>
          </a:p>
          <a:p>
            <a:pPr lvl="0" algn="ctr"/>
            <a:r>
              <a:rPr lang="ru-RU" sz="9600" dirty="0" smtClean="0">
                <a:latin typeface="Bookman Old Style" pitchFamily="18" charset="0"/>
              </a:rPr>
              <a:t>‚</a:t>
            </a:r>
            <a:endParaRPr lang="ru-RU" sz="9600" dirty="0">
              <a:latin typeface="Bookman Old Style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62000" y="3050100"/>
            <a:ext cx="8035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2973900"/>
            <a:ext cx="1104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=</a:t>
            </a:r>
            <a:endParaRPr lang="ru-RU" sz="96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2286000"/>
            <a:ext cx="2657678" cy="2907225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04800" y="5715000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Прочитайте десятичные дроби в № 1145 </a:t>
            </a:r>
            <a:endParaRPr lang="ru-RU" sz="3600" b="1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58000" y="3048000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9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ru-RU" sz="9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32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320"/>
                            </p:stCondLst>
                            <p:childTnLst>
                              <p:par>
                                <p:cTn id="3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10" grpId="0"/>
      <p:bldP spid="11" grpId="0"/>
      <p:bldP spid="12" grpId="0"/>
      <p:bldP spid="13" grpId="1"/>
      <p:bldP spid="1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2400"/>
            <a:ext cx="9296400" cy="61555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4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Зарождение и развитие десятичных дробей </a:t>
            </a:r>
            <a:endParaRPr lang="ru-RU" sz="3400" b="1" spc="50" dirty="0">
              <a:ln w="11430">
                <a:solidFill>
                  <a:sysClr val="windowText" lastClr="000000"/>
                </a:solidFill>
              </a:ln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1430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Древний Китай,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 II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до н.э.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14800" y="2057400"/>
            <a:ext cx="4267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Узбекистан,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 XV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95800" y="3352800"/>
            <a:ext cx="4267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Европа, 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XVI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1000" y="4191000"/>
            <a:ext cx="35814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Россия, 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XVIII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endParaRPr lang="ru-RU" sz="3600" dirty="0"/>
          </a:p>
        </p:txBody>
      </p:sp>
      <p:pic>
        <p:nvPicPr>
          <p:cNvPr id="7" name="Рисунок 6" descr="Лю Хуэй"/>
          <p:cNvPicPr/>
          <p:nvPr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533400" y="1143000"/>
            <a:ext cx="1524000" cy="1905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Рисунок 7" descr="рис 0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057400"/>
            <a:ext cx="1614101" cy="1828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Рисунок 8" descr="рис 0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4191000"/>
            <a:ext cx="1600200" cy="20244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Рисунок 9" descr="рис 09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4191000"/>
            <a:ext cx="1576859" cy="2057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Рисунок 10" descr="http://www.tspu.tula.ru/ivt/old_site/umr/timoi/solovieva/History/images/nes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71600" y="5029200"/>
            <a:ext cx="1524000" cy="144081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носка-облако 5"/>
          <p:cNvSpPr/>
          <p:nvPr/>
        </p:nvSpPr>
        <p:spPr>
          <a:xfrm>
            <a:off x="304800" y="2286000"/>
            <a:ext cx="8610600" cy="4343400"/>
          </a:xfrm>
          <a:prstGeom prst="cloudCallout">
            <a:avLst>
              <a:gd name="adj1" fmla="val -25274"/>
              <a:gd name="adj2" fmla="val -6685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 descr="Лю Хуэй"/>
          <p:cNvPicPr/>
          <p:nvPr/>
        </p:nvPicPr>
        <p:blipFill>
          <a:blip r:embed="rId2" cstate="print"/>
          <a:srcRect r="25000"/>
          <a:stretch>
            <a:fillRect/>
          </a:stretch>
        </p:blipFill>
        <p:spPr bwMode="auto">
          <a:xfrm>
            <a:off x="533400" y="457200"/>
            <a:ext cx="1524000" cy="1905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819400" y="6096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Древний Китай,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 II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век</a:t>
            </a:r>
            <a:r>
              <a:rPr lang="en-US" sz="3600" b="1" i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Monotype Corsiva" pitchFamily="66" charset="0"/>
              </a:rPr>
              <a:t>до н.э.</a:t>
            </a:r>
            <a:endParaRPr lang="ru-RU" sz="3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2819400"/>
            <a:ext cx="7239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14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normalizeH="0" baseline="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200" i="0" u="none" strike="noStrike" normalizeH="0" baseline="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Зарождение и развитие десятичных дробей в Китае было тесно связано с метрологией (учением о мерах). Уже во </a:t>
            </a:r>
            <a:r>
              <a:rPr kumimoji="0" lang="en-US" sz="3200" i="0" u="none" strike="noStrike" normalizeH="0" baseline="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3200" i="0" u="none" strike="noStrike" normalizeH="0" baseline="0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веке до н.э. там существовала десятичная система мер длины.</a:t>
            </a:r>
            <a:endParaRPr kumimoji="0" lang="ru-RU" sz="3200" i="0" u="none" strike="noStrike" normalizeH="0" baseline="0" dirty="0" smtClean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716</Words>
  <PresentationFormat>Экран (4:3)</PresentationFormat>
  <Paragraphs>270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Домашнее задание 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92</cp:revision>
  <dcterms:modified xsi:type="dcterms:W3CDTF">2013-01-12T13:33:36Z</dcterms:modified>
</cp:coreProperties>
</file>