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5FCA-A61D-4C18-8993-48D8548D964D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BD966-3306-4F77-9814-562DE4A46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BD966-3306-4F77-9814-562DE4A4684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09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11" name="Rectangle 39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13" name="Rectangle 4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 useBgFill="1"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21D798F-3547-48E2-B491-9FBACF03A56A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878881-01B8-4335-865A-5F58046E4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 sz="quarter"/>
          </p:nvPr>
        </p:nvSpPr>
        <p:spPr>
          <a:xfrm>
            <a:off x="928662" y="2857496"/>
            <a:ext cx="7772400" cy="1143000"/>
          </a:xfrm>
        </p:spPr>
        <p:txBody>
          <a:bodyPr/>
          <a:lstStyle/>
          <a:p>
            <a:r>
              <a:rPr lang="ru-RU" dirty="0" smtClean="0"/>
              <a:t>Глобальные экологические проблемы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14282" y="285728"/>
            <a:ext cx="3357586" cy="28574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Сложности и противоречия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социального, экономического и культурного развития человечества породили современные экологические проблемы.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4714876" y="3643314"/>
            <a:ext cx="4000528" cy="25717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Они глобальны потому, что охватывают все среды жизни всего человечества и отражают противоречия между производством и средой . Охватывают всю биосферу и околоземное космическое пространство.</a:t>
            </a:r>
          </a:p>
        </p:txBody>
      </p:sp>
      <p:pic>
        <p:nvPicPr>
          <p:cNvPr id="6" name="Picture 8" descr="эко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>
          <a:xfrm>
            <a:off x="3714744" y="428604"/>
            <a:ext cx="4897437" cy="2925763"/>
          </a:xfrm>
          <a:noFill/>
          <a:ln/>
        </p:spPr>
      </p:pic>
      <p:pic>
        <p:nvPicPr>
          <p:cNvPr id="7" name="Picture 11" descr="283036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714348" y="3500438"/>
            <a:ext cx="3927475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эко 1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4714876" y="4084794"/>
            <a:ext cx="3837472" cy="220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428604"/>
            <a:ext cx="8643998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Экологическая проблема </a:t>
            </a:r>
            <a:r>
              <a:rPr lang="ru-RU" dirty="0"/>
              <a:t>— это изменение природной среды в результате антропогенных воздействий, ведущее к нарушению структуры и функционирования природы.</a:t>
            </a:r>
          </a:p>
        </p:txBody>
      </p:sp>
      <p:pic>
        <p:nvPicPr>
          <p:cNvPr id="6" name="Picture 11" descr="A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>
          <a:xfrm>
            <a:off x="4714876" y="1428736"/>
            <a:ext cx="3815289" cy="2664749"/>
          </a:xfrm>
          <a:prstGeom prst="rect">
            <a:avLst/>
          </a:prstGeom>
          <a:noFill/>
          <a:ln/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214282" y="2643182"/>
            <a:ext cx="41434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Природа менялась под воздействием человека с первых этапов развития цивилизации, но всепроникающий характер экологические проблемы приобрели в ХХ веке, когда человечество вступило в эпоху НТР. Изменения в природной среде приобрели лавинообразный характер.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4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4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4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28604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Первая </a:t>
            </a:r>
            <a:r>
              <a:rPr lang="ru-RU" sz="2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проблема</a:t>
            </a:r>
            <a:r>
              <a:rPr lang="ru-RU" sz="2800" dirty="0"/>
              <a:t> – это проблема </a:t>
            </a:r>
            <a:r>
              <a:rPr lang="ru-RU" sz="2800" b="1" u="sng" dirty="0" smtClean="0"/>
              <a:t>загрязнения </a:t>
            </a:r>
            <a:r>
              <a:rPr lang="ru-RU" sz="2800" b="1" u="sng" dirty="0"/>
              <a:t>атмосферы </a:t>
            </a:r>
          </a:p>
        </p:txBody>
      </p:sp>
      <p:pic>
        <p:nvPicPr>
          <p:cNvPr id="1026" name="Picture 2" descr="C:\Users\Янчик &amp; Мелочка\Desktop\экология\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5715041" cy="4286280"/>
          </a:xfrm>
          <a:prstGeom prst="rect">
            <a:avLst/>
          </a:prstGeom>
          <a:noFill/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072198" y="1071546"/>
            <a:ext cx="257176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Большое </a:t>
            </a:r>
            <a:r>
              <a:rPr lang="ru-RU" sz="1600" b="1" dirty="0" smtClean="0"/>
              <a:t>загрязнение атмосферы</a:t>
            </a:r>
            <a:r>
              <a:rPr lang="ru-RU" sz="1600" dirty="0" smtClean="0"/>
              <a:t> началось с началом работы промышленных предприятий.</a:t>
            </a:r>
          </a:p>
          <a:p>
            <a:pPr>
              <a:spcBef>
                <a:spcPct val="5000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Источниками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искусственного 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загрязнения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служат промышленные, транспортные и бытовые выбросы. При высокой концентрации газов, пыли во влажном воздухе в промышленных районах возникает ядовитый туман 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смог. 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Все это способно вызвать далеко идущие последствия.</a:t>
            </a: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786314" y="357166"/>
            <a:ext cx="421484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Рост концентрации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углекислого газа вызывает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«парниковый эффект», ведущий к глобальному потеплению климата. За последние 30 лет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в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10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раз возросло число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засух.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До 80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гг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ХХ века средняя температура на планете была +15С, а к  2004 г. она возросла до +18С.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Потепление ускорило таяние ледников и началось повышение уровня океана.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Какова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же опасность в связи с потеплением климата на земле? Процесс уже запущен и даже в случае стабилизации выброса газов в атмосферу изменения будут продолжаться несколько тысячелетий. А это неизбежно приведет к возникновению природных катаклизмов.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Picture 8" descr="1720_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>
          <a:xfrm>
            <a:off x="357158" y="357166"/>
            <a:ext cx="4752975" cy="3170238"/>
          </a:xfrm>
          <a:noFill/>
          <a:ln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51147"/>
            <a:ext cx="4786346" cy="320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Вторая </a:t>
            </a:r>
            <a:r>
              <a:rPr lang="ru-RU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проблема </a:t>
            </a:r>
            <a:r>
              <a:rPr lang="ru-RU" sz="2400" dirty="0"/>
              <a:t>– это </a:t>
            </a:r>
            <a:r>
              <a:rPr lang="ru-RU" sz="2400" dirty="0" smtClean="0"/>
              <a:t>проблема </a:t>
            </a:r>
            <a:r>
              <a:rPr lang="ru-RU" sz="2400" b="1" u="sng" dirty="0" smtClean="0"/>
              <a:t>загрязнения Мирового океана.</a:t>
            </a:r>
            <a:endParaRPr lang="ru-RU" sz="2400" u="sng" dirty="0"/>
          </a:p>
        </p:txBody>
      </p:sp>
      <p:pic>
        <p:nvPicPr>
          <p:cNvPr id="2050" name="Picture 2" descr="C:\Users\Янчик &amp; Мелочка\Desktop\экология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000504"/>
            <a:ext cx="3357586" cy="2238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3116"/>
            <a:ext cx="30718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Нефть </a:t>
            </a:r>
            <a:r>
              <a:rPr lang="ru-RU" dirty="0" smtClean="0"/>
              <a:t>добывают </a:t>
            </a:r>
            <a:r>
              <a:rPr lang="ru-RU" dirty="0"/>
              <a:t>в больших количествах, с целью приумножить свое благосостояние, тем самым не заботясь о том, что природа гибнет, разрушается тонкий атмосферный слой биосферы. </a:t>
            </a:r>
            <a:endParaRPr lang="ru-RU" dirty="0" smtClean="0"/>
          </a:p>
          <a:p>
            <a:r>
              <a:rPr lang="ru-RU" dirty="0" smtClean="0"/>
              <a:t>Из-за нефти ежегодно гибнут множество представителей разных птиц и животных.</a:t>
            </a:r>
            <a:endParaRPr lang="ru-RU" dirty="0"/>
          </a:p>
        </p:txBody>
      </p:sp>
      <p:pic>
        <p:nvPicPr>
          <p:cNvPr id="1026" name="Picture 2" descr="C:\Users\Янчик &amp; Мелочка\Desktop\экология\neftptica_190_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733153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357166"/>
            <a:ext cx="3500462" cy="571503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Tx/>
              <a:buChar char="•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Самое опасное загрязнение окружающей среды – радиоактивное. Источниками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радиоактивного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загрязнения служат атомные взрывы,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аварии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на атомных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электростанциях.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Повышение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допустимых доз приводит к возникновению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рака,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лейкемии и генетическим мутациям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Tx/>
              <a:buChar char="•"/>
              <a:tabLst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Крупнейшая в ХХ веке техногенная катастрофа произошла в апреле 1986 года на Чернобыльской АЭС. При этом общее число пострадавших превысило 9 </a:t>
            </a:r>
            <a:r>
              <a:rPr lang="ru-RU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млн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человек, 29 из них погибло от острой лучевой болезни.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098" name="Picture 2" descr="C:\Users\Янчик &amp; Мелочка\Desktop\экология\Moscow_gas_fire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429000"/>
            <a:ext cx="4530605" cy="2786082"/>
          </a:xfrm>
          <a:prstGeom prst="rect">
            <a:avLst/>
          </a:prstGeom>
          <a:noFill/>
        </p:spPr>
      </p:pic>
      <p:pic>
        <p:nvPicPr>
          <p:cNvPr id="5" name="Picture 9" descr="BB"/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/>
          <a:stretch>
            <a:fillRect/>
          </a:stretch>
        </p:blipFill>
        <p:spPr bwMode="auto">
          <a:xfrm>
            <a:off x="4071934" y="357166"/>
            <a:ext cx="4500594" cy="311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2285992"/>
            <a:ext cx="3429024" cy="431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На протяжении всей своей жизни человек оказывал на животное прямое и косвенное воздействия. За последние 400 лет с лица Земли исчезло 113 видов птиц, 83 вида млекопитающих и тысячи беспозвоночных. За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каждые 60 минут на планете исчезает примерно три вида флоры и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фауны.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521497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Arial" pitchFamily="34" charset="0"/>
              </a:rPr>
              <a:t>Появление растений способствовало накоплению кислорода в атмосфере. Современная деятельность человека приводит к изменению экологических  условий. Сведение </a:t>
            </a:r>
            <a:r>
              <a:rPr lang="ru-RU" dirty="0" smtClean="0">
                <a:latin typeface="Arial" pitchFamily="34" charset="0"/>
              </a:rPr>
              <a:t>лесов грозит глобальными изменениями в биосфере. 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4" name="Picture 13" descr="Img0160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>
          <a:xfrm>
            <a:off x="5357818" y="0"/>
            <a:ext cx="3143272" cy="2096709"/>
          </a:xfrm>
          <a:prstGeom prst="rect">
            <a:avLst/>
          </a:prstGeom>
          <a:noFill/>
          <a:ln/>
        </p:spPr>
      </p:pic>
      <p:pic>
        <p:nvPicPr>
          <p:cNvPr id="5" name="Picture 8" descr="эко 11"/>
          <p:cNvPicPr>
            <a:picLocks noChangeAspect="1" noChangeArrowheads="1"/>
          </p:cNvPicPr>
          <p:nvPr/>
        </p:nvPicPr>
        <p:blipFill>
          <a:blip r:embed="rId4">
            <a:lum bright="6000" contrast="18000"/>
          </a:blip>
          <a:srcRect/>
          <a:stretch>
            <a:fillRect/>
          </a:stretch>
        </p:blipFill>
        <p:spPr>
          <a:xfrm>
            <a:off x="357158" y="1928802"/>
            <a:ext cx="4214842" cy="3439951"/>
          </a:xfrm>
          <a:prstGeom prst="rect">
            <a:avLst/>
          </a:prstGeom>
          <a:noFill/>
          <a:ln/>
        </p:spPr>
      </p:pic>
      <p:pic>
        <p:nvPicPr>
          <p:cNvPr id="6" name="Picture 9" descr="Fish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>
          <a:xfrm>
            <a:off x="357158" y="4046537"/>
            <a:ext cx="4221162" cy="281146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571480"/>
            <a:ext cx="7143800" cy="8002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u="sng" dirty="0" smtClean="0">
                <a:latin typeface="Calibri"/>
                <a:ea typeface="Calibri"/>
                <a:cs typeface="Times New Roman"/>
              </a:rPr>
              <a:t>ВОЗМОЖНЫЕ ПУТИ  РЕШЕНИЯ</a:t>
            </a:r>
            <a:endParaRPr lang="ru-RU" sz="4000" b="1" u="sng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8001056" cy="377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усилить внимание к вопросам охраны природы и обеспечения рационального использования природных ресурсов;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установить систематический контроль за использованием предприятиями и организациями земель, вод, лесов, недр и других природных богатств 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усилить внимание к вопросам по предотвращению загрязнений и засоления почв, поверхностных и подземных вод;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уделять большое внимание сохранению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водоохранных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и защитных функций лесов, сохранению и воспроизводству растительного и животного мира, предотвращению загрязнения атмосферного воздуха;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усилить борьбу с производственным и бытовым шумом.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ORBOX">
  <a:themeElements>
    <a:clrScheme name="Тема Office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COLORBOX</Template>
  <TotalTime>105</TotalTime>
  <Words>530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COLORBOX</vt:lpstr>
      <vt:lpstr>Глобальные экологические проблемы</vt:lpstr>
      <vt:lpstr>Слайд 2</vt:lpstr>
      <vt:lpstr>Слайд 3</vt:lpstr>
      <vt:lpstr>Слайд 4</vt:lpstr>
      <vt:lpstr>Слайд 5</vt:lpstr>
      <vt:lpstr>Вторая проблема – это проблема загрязнения Мирового океана.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экологические проблемы</dc:title>
  <dc:creator>Янчик &amp; Мелочка</dc:creator>
  <cp:lastModifiedBy>Янчик &amp; Мелочка</cp:lastModifiedBy>
  <cp:revision>15</cp:revision>
  <dcterms:created xsi:type="dcterms:W3CDTF">2011-02-09T16:21:28Z</dcterms:created>
  <dcterms:modified xsi:type="dcterms:W3CDTF">2011-02-10T18:41:12Z</dcterms:modified>
</cp:coreProperties>
</file>