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70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74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C103-02EA-4546-8330-D45432D1C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A18A8-B89A-4F4A-BD75-7A3E5321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84F3-78EB-4D78-99F8-65D5BB198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C651-8B07-4DF7-A3FE-F3B6BA185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E4D2-C9AD-49FC-A867-01B375B1D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8C50-15C0-4CF7-9C75-443CE4AF4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65D2-0B81-4A3E-8233-014D10943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9666-C876-4100-BF8D-7D4314EF6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B8CB3-C2B9-403B-9296-8BF55EF58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92A6-128A-40FF-B6DF-416BB7DA7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129CE-D509-418E-A2B5-5579E6D34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FFBA8-902E-4235-969E-FE87144E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2357-DA93-401E-B9B2-B78D803B3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2C38487-AFBD-4275-8E06-9885BBE4E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8207375" cy="55451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«Характеристика </a:t>
            </a:r>
            <a:br>
              <a:rPr lang="ru-RU" sz="4800" dirty="0" smtClean="0"/>
            </a:br>
            <a:r>
              <a:rPr lang="ru-RU" sz="4800" dirty="0" smtClean="0"/>
              <a:t>Одинцовского района Московской области».</a:t>
            </a:r>
            <a:br>
              <a:rPr lang="ru-RU" sz="4800" dirty="0" smtClean="0"/>
            </a:br>
            <a:r>
              <a:rPr lang="ru-RU" sz="1800" dirty="0" smtClean="0"/>
              <a:t>Составитель: </a:t>
            </a:r>
            <a:br>
              <a:rPr lang="ru-RU" sz="1800" dirty="0" smtClean="0"/>
            </a:br>
            <a:r>
              <a:rPr lang="ru-RU" sz="1800" dirty="0" smtClean="0"/>
              <a:t>учитель географии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МБОУ  Одинцовская гимназии № 4 </a:t>
            </a:r>
            <a:br>
              <a:rPr lang="ru-RU" sz="1800" dirty="0" smtClean="0"/>
            </a:br>
            <a:r>
              <a:rPr lang="ru-RU" sz="1800" dirty="0" err="1" smtClean="0"/>
              <a:t>Перешивайлова</a:t>
            </a:r>
            <a:r>
              <a:rPr lang="ru-RU" sz="1800" dirty="0" smtClean="0"/>
              <a:t> Светлана Анатольевна</a:t>
            </a:r>
            <a:r>
              <a:rPr lang="ru-RU" sz="1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620713"/>
            <a:ext cx="7345362" cy="1079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Сейчас преобладают элементы мезоформ рельефа: моренные холмы, речные долины, балки, овраги, надпойменные террасы, поймы рек, днища балок </a:t>
            </a:r>
          </a:p>
        </p:txBody>
      </p:sp>
      <p:pic>
        <p:nvPicPr>
          <p:cNvPr id="12291" name="Picture 14" descr="gold8888888888bere_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773238"/>
            <a:ext cx="684212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5"/>
          <p:cNvSpPr>
            <a:spLocks noChangeArrowheads="1"/>
          </p:cNvSpPr>
          <p:nvPr/>
        </p:nvSpPr>
        <p:spPr bwMode="auto">
          <a:xfrm rot="10800000" flipV="1">
            <a:off x="2986088" y="5845175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моренные холмы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ппппппп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052513"/>
            <a:ext cx="4356100" cy="3267075"/>
          </a:xfrm>
          <a:noFill/>
        </p:spPr>
      </p:pic>
      <p:pic>
        <p:nvPicPr>
          <p:cNvPr id="13315" name="Picture 10" descr="ссссссс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1125538"/>
            <a:ext cx="4319588" cy="3224212"/>
          </a:xfrm>
          <a:noFill/>
        </p:spPr>
      </p:pic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250825" y="4652963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надпойменные террасы</a:t>
            </a:r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6011863" y="4724400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балка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8675688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Климат Одинцовского района характеризуется как умеренно – континентальный с морозной, снежной зимой, влажным, относительно тёплым летом и хорошо выраженными переходными сезонами.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  <p:pic>
        <p:nvPicPr>
          <p:cNvPr id="14339" name="Picture 9" descr="Изображение 01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2492375"/>
            <a:ext cx="4038600" cy="3028950"/>
          </a:xfrm>
          <a:noFill/>
        </p:spPr>
      </p:pic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50825" y="2349500"/>
            <a:ext cx="457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Самый тёплый месяц – июль. Его средняя температура +18 градусов  С. Температура самого холодного месяца – января -11градусов С.</a:t>
            </a:r>
          </a:p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Годовая амплитуда  28 градусов С.</a:t>
            </a:r>
          </a:p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В отдельные зимы морозы достигают -45 – 50 градусов С (в 1940 году было -54 градуса С), максимумы летних температур +38 градусов С, +40 градусов С (такая температура наблюдалась летом 2010 года).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4716463" cy="5581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Одинцовский район относится к зоне достаточного увлажнения. За год выпадает в среднем 550-650 мм осадков. В Московской области К увл. = 1,1- 0,8.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Неблагоприятные климатические явления: сильные грозы, бури, шквалы, редко случающиеся смерчи, град (29 июня 1904 г. В Москве выпал град величиной с кулак взрослого мужчины, весом более 400 г), засухи и суховеи (сухое лето бывает примерно через 20 лет).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районе Немчиновки  наблюдалась максимальная температура +40 градусов С, минимальная -45 градуса С, максимальная скорость ветра - 20 м/с.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  <p:pic>
        <p:nvPicPr>
          <p:cNvPr id="15363" name="Picture 4" descr="IMG_228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557338"/>
            <a:ext cx="4038600" cy="3028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87" name="Picture 4" descr="климат М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836613"/>
            <a:ext cx="807720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685925" y="4606925"/>
            <a:ext cx="5773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" charset="0"/>
                <a:cs typeface="Times New Roman" pitchFamily="18" charset="0"/>
              </a:rPr>
              <a:t>Агроклиматические районы и </a:t>
            </a:r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  <a:cs typeface="Times New Roman" pitchFamily="18" charset="0"/>
              </a:rPr>
              <a:t>продолжительность безморозного периода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Речная сеть Московской области густая, целиком принадлежит бассейну Волги. Главные реки – Ока, Москва, Клязьма. Через северную часть области проходит канал им. Москвы, соединяющий р. Волгу с р. Москвой. На р. Москве, её притоках и канале им. Москвы построены водохранилища (Можайское, Рузское, Озернинское, Учинское и др.).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К рекам Одинцовского района относятся р. Москва и её основные притоки: правые – Сетунь, Островня, Нахавня; левые – Жуковка, Малодельня, Сторожка.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Главная река – река Москва (первое описание  было составлено в 1627г.).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414463" y="603250"/>
            <a:ext cx="5954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Разнообразие внутренних вод Подмосковья,</a:t>
            </a:r>
          </a:p>
          <a:p>
            <a:pPr algn="ctr"/>
            <a:r>
              <a:rPr lang="ru-RU"/>
              <a:t>Одинцовского района.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1214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5" name="Picture 4" descr="IMG_20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476250"/>
            <a:ext cx="70580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 rot="10800000" flipV="1">
            <a:off x="1619250" y="5876925"/>
            <a:ext cx="540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" charset="0"/>
                <a:cs typeface="Times New Roman" pitchFamily="18" charset="0"/>
              </a:rPr>
              <a:t> Озёра Одинцовского района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MG_20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549275"/>
            <a:ext cx="4848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395288" y="5305425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/>
              <a:t>Имеются в Одинцовском районе: барсук, белка, горностай, енотовидная собака, зайцы беляк и русак, лисицы, хорь, кабаны (150), лоси (100), косули (80 особей), ондатра, бобр, выдра и др.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5795963" y="342900"/>
            <a:ext cx="30972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Из деревьев и кустарников для Одинцовского района характерны: ель, сосна, дуб черешчатый, липа, клён, берёза бородавчатая и пушистая, осина, ольха, ясень, вяз, рябина, черёмуха, ива, лещина, жимолость, крушина, бересклет, можжевельник, бузина, калина, черника, брусника. Леса Одинцовского района в основном вторичные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052513"/>
            <a:ext cx="367188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effectLst/>
              </a:rPr>
              <a:t>На территории Одинцовского района находится несколько памятников природы. Один из них: «Леса Дороховского лесничества с комплексами гнёзд рыжих муравьёв».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effectLst/>
              </a:rPr>
              <a:t>Здесь находится не менее 20 муравейников высотой более 1 м и диаметром более 1,5 м.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  <p:pic>
        <p:nvPicPr>
          <p:cNvPr id="20483" name="Picture 4" descr="DSCF47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549275"/>
            <a:ext cx="3681413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39750" y="5681663"/>
            <a:ext cx="503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" charset="0"/>
                <a:cs typeface="Times New Roman" pitchFamily="18" charset="0"/>
              </a:rPr>
              <a:t>Это тоже «памятник природы» -</a:t>
            </a:r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  <a:cs typeface="Times New Roman" pitchFamily="18" charset="0"/>
              </a:rPr>
              <a:t>  гнездо рыжего муравья.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500063"/>
            <a:ext cx="3643312" cy="5429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   Если все жители Одинцовского района будут знать свой край, они будут его больше любить, будут больше беречь и сохранять красоту и уникальность своей малой родины, своей «Священной земли».</a:t>
            </a:r>
            <a:r>
              <a:rPr lang="ru-RU" sz="2800" dirty="0" smtClean="0"/>
              <a:t> </a:t>
            </a:r>
          </a:p>
        </p:txBody>
      </p:sp>
      <p:pic>
        <p:nvPicPr>
          <p:cNvPr id="21507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4300" y="908050"/>
            <a:ext cx="4679950" cy="34956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Grp="1" noChangeArrowheads="1"/>
          </p:cNvSpPr>
          <p:nvPr>
            <p:ph type="title"/>
          </p:nvPr>
        </p:nvSpPr>
        <p:spPr>
          <a:xfrm>
            <a:off x="2339975" y="277813"/>
            <a:ext cx="6480175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Одинцовский район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084763"/>
            <a:ext cx="8435975" cy="1046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Район имеет общие границы с г. Москвой на востоке, Истринским, Красногорским – на севере, Рузским – на западе, Наро – Фоминским – на юге, Ленинским – на юго - востоке районами Московской области.</a:t>
            </a:r>
          </a:p>
        </p:txBody>
      </p:sp>
      <p:pic>
        <p:nvPicPr>
          <p:cNvPr id="4100" name="Picture 12" descr="Изображение 01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60350"/>
            <a:ext cx="1800225" cy="1238250"/>
          </a:xfrm>
          <a:noFill/>
        </p:spPr>
      </p:pic>
      <p:pic>
        <p:nvPicPr>
          <p:cNvPr id="4101" name="Picture 16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68538" y="1196975"/>
            <a:ext cx="5976937" cy="36083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333375"/>
            <a:ext cx="7848600" cy="4713288"/>
          </a:xfrm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5241925"/>
            <a:ext cx="8496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/>
              <a:t>Административный центр: г. Одинцово – динамично развивающийся город с современной инфраструктурой. </a:t>
            </a:r>
          </a:p>
          <a:p>
            <a:pPr indent="449263" algn="ctr"/>
            <a:r>
              <a:rPr lang="ru-RU" sz="2000"/>
              <a:t>Первое упоминание в 1470 году, статус города Одинцово приобрёл в 1957 году. Расстояние до Москвы – 7 км.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37063"/>
            <a:ext cx="8435975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Одинцовский район образован в 1965 году.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Площадь Одинцовского района: 1300 тыс. кв.км.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Численность Одинцовского района: 286 033 чел.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Городское население Одинцовского района: 187 352 чел.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Административное деление: 28 сельских и поселковых округов, которые насчитывают 247 населённых пунктов.</a:t>
            </a:r>
          </a:p>
        </p:txBody>
      </p:sp>
      <p:pic>
        <p:nvPicPr>
          <p:cNvPr id="6147" name="Picture 1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333375"/>
            <a:ext cx="5976937" cy="38258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ussia-odintsovo-foto-goroda-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476250"/>
            <a:ext cx="7127875" cy="4105275"/>
          </a:xfrm>
          <a:noFill/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835150" y="5084763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Глава Одинцовского района: Гладышев А. Г.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Глава г. Одинцово: Гусев А.А.</a:t>
            </a:r>
          </a:p>
        </p:txBody>
      </p:sp>
      <p:pic>
        <p:nvPicPr>
          <p:cNvPr id="7172" name="Picture 8" descr="odintsovoreg_gerbbi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4797425"/>
            <a:ext cx="1368425" cy="16938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Геологическое строение, полезные ископаемые.</a:t>
            </a:r>
            <a:r>
              <a:rPr lang="ru-RU" sz="4000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229600" cy="3700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Московская область расположена в центральной части Русской платформы, сложена комплексом осадочных пород, включает отложения палеозоя, мезозоя, кайнозоя.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Полезные ископаемые представлены залежами сырья для производства строительных материалов (глинами, суглинками, песком, гравием, щебнем, а также  известняками, доломитами, сапропелями, торфяными залежами, имеются незначительные залежи фосфоритов, рудного железного минерального сырья).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геологическая карта лдинцлв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0850" y="260350"/>
            <a:ext cx="5892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 rot="10798542" flipV="1">
            <a:off x="611188" y="6092825"/>
            <a:ext cx="782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Тектоническая схема территории Московской области.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Рельеф.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Московская область находится на южных склонах Клинско- Дмитровской гряды Смоленско – Московской возвышенности.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Можно выделить крупные формы рельефа: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1. Верхневолжская зандрово – аллювиальная низменность;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2. Клинско – Дмитровская гряда;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3. Смоленско – Московская моренная возвышенность;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4. Москворецко – Окская моренно – эрозионная равнина;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5. Мещёрская низменность;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6. Заокское эрозионное плато.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ельеф М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260350"/>
            <a:ext cx="54737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80975" y="6121400"/>
            <a:ext cx="881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Природные районы и полезные ископаемые Московского региона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178</TotalTime>
  <Words>807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Times New Roman</vt:lpstr>
      <vt:lpstr>Arial</vt:lpstr>
      <vt:lpstr>Wingdings</vt:lpstr>
      <vt:lpstr>Calibri</vt:lpstr>
      <vt:lpstr>Клен</vt:lpstr>
      <vt:lpstr>«Характеристика  Одинцовского района Московской области». Составитель:  учитель географии   МБОУ  Одинцовская гимназии № 4  Перешивайлова Светлана Анатольевна </vt:lpstr>
      <vt:lpstr>Одинцовский район</vt:lpstr>
      <vt:lpstr>Слайд 3</vt:lpstr>
      <vt:lpstr>Слайд 4</vt:lpstr>
      <vt:lpstr>Слайд 5</vt:lpstr>
      <vt:lpstr>Геологическое строение, полезные ископаемые. </vt:lpstr>
      <vt:lpstr>Слайд 7</vt:lpstr>
      <vt:lpstr>Рельеф.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revaz</cp:lastModifiedBy>
  <cp:revision>19</cp:revision>
  <dcterms:created xsi:type="dcterms:W3CDTF">2001-12-31T23:51:16Z</dcterms:created>
  <dcterms:modified xsi:type="dcterms:W3CDTF">2013-04-13T19:41:47Z</dcterms:modified>
</cp:coreProperties>
</file>