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sldIdLst>
    <p:sldId id="256" r:id="rId2"/>
    <p:sldId id="257" r:id="rId3"/>
    <p:sldId id="271" r:id="rId4"/>
    <p:sldId id="272" r:id="rId5"/>
    <p:sldId id="258" r:id="rId6"/>
    <p:sldId id="273" r:id="rId7"/>
    <p:sldId id="275" r:id="rId8"/>
    <p:sldId id="260" r:id="rId9"/>
    <p:sldId id="263" r:id="rId10"/>
    <p:sldId id="277" r:id="rId11"/>
    <p:sldId id="278" r:id="rId12"/>
    <p:sldId id="265" r:id="rId13"/>
    <p:sldId id="276" r:id="rId14"/>
    <p:sldId id="280" r:id="rId15"/>
    <p:sldId id="274" r:id="rId16"/>
    <p:sldId id="279" r:id="rId17"/>
    <p:sldId id="267" r:id="rId18"/>
    <p:sldId id="284" r:id="rId19"/>
    <p:sldId id="282" r:id="rId20"/>
    <p:sldId id="283" r:id="rId21"/>
    <p:sldId id="285" r:id="rId22"/>
    <p:sldId id="286" r:id="rId23"/>
    <p:sldId id="287" r:id="rId24"/>
    <p:sldId id="259" r:id="rId25"/>
    <p:sldId id="262" r:id="rId26"/>
    <p:sldId id="288" r:id="rId27"/>
    <p:sldId id="289" r:id="rId28"/>
    <p:sldId id="293" r:id="rId29"/>
    <p:sldId id="290" r:id="rId30"/>
    <p:sldId id="291" r:id="rId31"/>
    <p:sldId id="292" r:id="rId32"/>
    <p:sldId id="294" r:id="rId33"/>
    <p:sldId id="295" r:id="rId34"/>
    <p:sldId id="269" r:id="rId35"/>
    <p:sldId id="296" r:id="rId36"/>
    <p:sldId id="297" r:id="rId37"/>
    <p:sldId id="298" r:id="rId38"/>
    <p:sldId id="299" r:id="rId39"/>
    <p:sldId id="301" r:id="rId40"/>
    <p:sldId id="300" r:id="rId41"/>
    <p:sldId id="303" r:id="rId42"/>
    <p:sldId id="315" r:id="rId43"/>
    <p:sldId id="305" r:id="rId44"/>
    <p:sldId id="306" r:id="rId45"/>
    <p:sldId id="307" r:id="rId46"/>
    <p:sldId id="308" r:id="rId47"/>
    <p:sldId id="309" r:id="rId48"/>
    <p:sldId id="310" r:id="rId49"/>
    <p:sldId id="311" r:id="rId50"/>
    <p:sldId id="312" r:id="rId51"/>
    <p:sldId id="314" r:id="rId52"/>
    <p:sldId id="313" r:id="rId5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82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C88F954-5642-4890-84DE-8D1E8CB10927}" type="datetimeFigureOut">
              <a:rPr lang="ru-RU"/>
              <a:pPr>
                <a:defRPr/>
              </a:pPr>
              <a:t>09.04.2013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7A73CBA5-1436-4EF3-8858-A9B9D79E16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75A398-7713-41D9-9C45-417289B59747}" type="datetime1">
              <a:rPr lang="ru-RU"/>
              <a:pPr>
                <a:defRPr/>
              </a:pPr>
              <a:t>09.04.2013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22CAD9-E1D0-4F0B-B293-69FEDCF405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D9ED0F-3F1E-49FC-9CF7-DCEFF6228C93}" type="datetime1">
              <a:rPr lang="ru-RU"/>
              <a:pPr>
                <a:defRPr/>
              </a:pPr>
              <a:t>09.04.2013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3A9F55-10A1-4937-B5CD-0C91E68BCC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48651E-11DD-46F8-9807-FE89405EF6AA}" type="datetime1">
              <a:rPr lang="ru-RU"/>
              <a:pPr>
                <a:defRPr/>
              </a:pPr>
              <a:t>09.04.2013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903B4-5DB7-48F1-B371-1247BCEFD8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0D3DA8-B58B-4BE4-A598-43F4340247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2C4F4B-85DD-481E-9D0B-41A6DE04D67F}" type="datetime1">
              <a:rPr lang="ru-RU"/>
              <a:pPr>
                <a:defRPr/>
              </a:pPr>
              <a:t>09.04.2013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1C953F-323B-45E8-A7DC-57C9D5BBC2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4E8ABB-D938-4510-9993-734AC4E1EB0D}" type="datetime1">
              <a:rPr lang="ru-RU"/>
              <a:pPr>
                <a:defRPr/>
              </a:pPr>
              <a:t>09.04.2013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0DFC7-D523-4CB4-988E-9323BEF8B3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B0959E-442F-4859-BC33-EFBB42169E6E}" type="datetime1">
              <a:rPr lang="ru-RU"/>
              <a:pPr>
                <a:defRPr/>
              </a:pPr>
              <a:t>09.04.2013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98C4CF-9202-42FA-8525-64D9452164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10F470-B2FA-40F6-B8E7-13D1C3EDFDED}" type="datetime1">
              <a:rPr lang="ru-RU"/>
              <a:pPr>
                <a:defRPr/>
              </a:pPr>
              <a:t>09.04.2013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7DB0B-BDB7-4050-BB6F-A66683AC4D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6ED948-35C8-4C60-88ED-813BB9EC88D6}" type="datetime1">
              <a:rPr lang="ru-RU"/>
              <a:pPr>
                <a:defRPr/>
              </a:pPr>
              <a:t>09.04.2013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CFF6E-DBE5-4D4D-84F3-8E82EB39D4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0DBA9B-37EB-4C8A-90EC-6A3CFCA6E04A}" type="datetime1">
              <a:rPr lang="ru-RU"/>
              <a:pPr>
                <a:defRPr/>
              </a:pPr>
              <a:t>09.04.2013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4F8EB-F253-4998-9BB5-E5DB9286BB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20F37-7359-47F8-830A-0284B4B54F47}" type="datetime1">
              <a:rPr lang="ru-RU"/>
              <a:pPr>
                <a:defRPr/>
              </a:pPr>
              <a:t>09.04.2013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743208-1446-4E9E-91E5-107A87E26E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73BBD9-46D0-4419-BF2A-7B3662DCEDE2}" type="datetime1">
              <a:rPr lang="ru-RU"/>
              <a:pPr>
                <a:defRPr/>
              </a:pPr>
              <a:t>09.04.2013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51FD7-C8DA-4FD2-8CB7-71B3CFD5D1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email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F39DC5-C2BD-4CCA-94A6-90ED6811A117}" type="datetime1">
              <a:rPr lang="ru-RU"/>
              <a:pPr>
                <a:defRPr/>
              </a:pPr>
              <a:t>09.04.2013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DFA975C-340A-4D36-A28F-50E3D22AA9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</p:sldLayoutIdLst>
  <p:transition>
    <p:wheel spokes="1"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5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5.gif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jpeg"/><Relationship Id="rId3" Type="http://schemas.openxmlformats.org/officeDocument/2006/relationships/image" Target="../media/image78.gif"/><Relationship Id="rId7" Type="http://schemas.openxmlformats.org/officeDocument/2006/relationships/image" Target="../media/image82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4" Type="http://schemas.openxmlformats.org/officeDocument/2006/relationships/image" Target="../media/image7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7" Type="http://schemas.openxmlformats.org/officeDocument/2006/relationships/image" Target="../media/image93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jpeg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0.jpeg"/><Relationship Id="rId4" Type="http://schemas.openxmlformats.org/officeDocument/2006/relationships/image" Target="../media/image9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4.jpeg"/><Relationship Id="rId4" Type="http://schemas.openxmlformats.org/officeDocument/2006/relationships/image" Target="../media/image103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jpeg"/><Relationship Id="rId3" Type="http://schemas.openxmlformats.org/officeDocument/2006/relationships/image" Target="../media/image106.jpeg"/><Relationship Id="rId7" Type="http://schemas.openxmlformats.org/officeDocument/2006/relationships/image" Target="../media/image110.jpeg"/><Relationship Id="rId12" Type="http://schemas.openxmlformats.org/officeDocument/2006/relationships/image" Target="../media/image115.jpe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9.jpeg"/><Relationship Id="rId11" Type="http://schemas.openxmlformats.org/officeDocument/2006/relationships/image" Target="../media/image114.jpeg"/><Relationship Id="rId5" Type="http://schemas.openxmlformats.org/officeDocument/2006/relationships/image" Target="../media/image108.jpeg"/><Relationship Id="rId10" Type="http://schemas.openxmlformats.org/officeDocument/2006/relationships/image" Target="../media/image113.jpeg"/><Relationship Id="rId4" Type="http://schemas.openxmlformats.org/officeDocument/2006/relationships/image" Target="../media/image107.jpeg"/><Relationship Id="rId9" Type="http://schemas.openxmlformats.org/officeDocument/2006/relationships/image" Target="../media/image112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jpeg"/><Relationship Id="rId3" Type="http://schemas.openxmlformats.org/officeDocument/2006/relationships/image" Target="../media/image116.png"/><Relationship Id="rId7" Type="http://schemas.openxmlformats.org/officeDocument/2006/relationships/image" Target="../media/image12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2;&#1059;&#1047;&#1067;&#1050;&#1040;\&#1084;&#1080;&#1085;&#1091;&#1089;\fanfary_evropa.mp3" TargetMode="External"/><Relationship Id="rId6" Type="http://schemas.openxmlformats.org/officeDocument/2006/relationships/image" Target="../media/image119.jpeg"/><Relationship Id="rId11" Type="http://schemas.openxmlformats.org/officeDocument/2006/relationships/image" Target="../media/image124.jpeg"/><Relationship Id="rId5" Type="http://schemas.openxmlformats.org/officeDocument/2006/relationships/image" Target="../media/image118.jpeg"/><Relationship Id="rId10" Type="http://schemas.openxmlformats.org/officeDocument/2006/relationships/image" Target="../media/image123.jpeg"/><Relationship Id="rId4" Type="http://schemas.openxmlformats.org/officeDocument/2006/relationships/image" Target="../media/image117.png"/><Relationship Id="rId9" Type="http://schemas.openxmlformats.org/officeDocument/2006/relationships/image" Target="../media/image122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jpeg"/><Relationship Id="rId3" Type="http://schemas.openxmlformats.org/officeDocument/2006/relationships/image" Target="../media/image126.jpeg"/><Relationship Id="rId7" Type="http://schemas.openxmlformats.org/officeDocument/2006/relationships/image" Target="../media/image130.jpeg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9.jpeg"/><Relationship Id="rId5" Type="http://schemas.openxmlformats.org/officeDocument/2006/relationships/image" Target="../media/image128.jpeg"/><Relationship Id="rId4" Type="http://schemas.openxmlformats.org/officeDocument/2006/relationships/image" Target="../media/image12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eg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eg"/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8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5.jpeg"/><Relationship Id="rId13" Type="http://schemas.openxmlformats.org/officeDocument/2006/relationships/image" Target="../media/image150.jpeg"/><Relationship Id="rId18" Type="http://schemas.openxmlformats.org/officeDocument/2006/relationships/image" Target="../media/image155.jpeg"/><Relationship Id="rId3" Type="http://schemas.openxmlformats.org/officeDocument/2006/relationships/image" Target="../media/image140.jpeg"/><Relationship Id="rId7" Type="http://schemas.openxmlformats.org/officeDocument/2006/relationships/image" Target="../media/image144.jpeg"/><Relationship Id="rId12" Type="http://schemas.openxmlformats.org/officeDocument/2006/relationships/image" Target="../media/image149.jpeg"/><Relationship Id="rId17" Type="http://schemas.openxmlformats.org/officeDocument/2006/relationships/image" Target="../media/image154.jpeg"/><Relationship Id="rId2" Type="http://schemas.openxmlformats.org/officeDocument/2006/relationships/image" Target="../media/image139.jpeg"/><Relationship Id="rId16" Type="http://schemas.openxmlformats.org/officeDocument/2006/relationships/image" Target="../media/image15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3.jpeg"/><Relationship Id="rId11" Type="http://schemas.openxmlformats.org/officeDocument/2006/relationships/image" Target="../media/image148.jpeg"/><Relationship Id="rId5" Type="http://schemas.openxmlformats.org/officeDocument/2006/relationships/image" Target="../media/image142.jpeg"/><Relationship Id="rId15" Type="http://schemas.openxmlformats.org/officeDocument/2006/relationships/image" Target="../media/image152.jpeg"/><Relationship Id="rId10" Type="http://schemas.openxmlformats.org/officeDocument/2006/relationships/image" Target="../media/image147.jpeg"/><Relationship Id="rId4" Type="http://schemas.openxmlformats.org/officeDocument/2006/relationships/image" Target="../media/image141.jpeg"/><Relationship Id="rId9" Type="http://schemas.openxmlformats.org/officeDocument/2006/relationships/image" Target="../media/image146.jpeg"/><Relationship Id="rId14" Type="http://schemas.openxmlformats.org/officeDocument/2006/relationships/image" Target="../media/image151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jpeg"/><Relationship Id="rId13" Type="http://schemas.openxmlformats.org/officeDocument/2006/relationships/image" Target="../media/image162.jpeg"/><Relationship Id="rId18" Type="http://schemas.openxmlformats.org/officeDocument/2006/relationships/image" Target="../media/image167.jpeg"/><Relationship Id="rId3" Type="http://schemas.openxmlformats.org/officeDocument/2006/relationships/image" Target="../media/image141.jpeg"/><Relationship Id="rId7" Type="http://schemas.openxmlformats.org/officeDocument/2006/relationships/image" Target="../media/image159.jpeg"/><Relationship Id="rId12" Type="http://schemas.openxmlformats.org/officeDocument/2006/relationships/image" Target="../media/image161.jpeg"/><Relationship Id="rId17" Type="http://schemas.openxmlformats.org/officeDocument/2006/relationships/image" Target="../media/image166.jpeg"/><Relationship Id="rId2" Type="http://schemas.openxmlformats.org/officeDocument/2006/relationships/image" Target="../media/image156.jpeg"/><Relationship Id="rId16" Type="http://schemas.openxmlformats.org/officeDocument/2006/relationships/image" Target="../media/image16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8.jpeg"/><Relationship Id="rId11" Type="http://schemas.openxmlformats.org/officeDocument/2006/relationships/image" Target="../media/image160.jpeg"/><Relationship Id="rId5" Type="http://schemas.openxmlformats.org/officeDocument/2006/relationships/image" Target="../media/image143.jpeg"/><Relationship Id="rId15" Type="http://schemas.openxmlformats.org/officeDocument/2006/relationships/image" Target="../media/image164.jpeg"/><Relationship Id="rId10" Type="http://schemas.openxmlformats.org/officeDocument/2006/relationships/image" Target="../media/image155.jpeg"/><Relationship Id="rId4" Type="http://schemas.openxmlformats.org/officeDocument/2006/relationships/image" Target="../media/image157.jpeg"/><Relationship Id="rId9" Type="http://schemas.openxmlformats.org/officeDocument/2006/relationships/image" Target="../media/image153.jpeg"/><Relationship Id="rId14" Type="http://schemas.openxmlformats.org/officeDocument/2006/relationships/image" Target="../media/image16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jpeg"/><Relationship Id="rId2" Type="http://schemas.openxmlformats.org/officeDocument/2006/relationships/image" Target="../media/image16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6.jpeg"/><Relationship Id="rId13" Type="http://schemas.openxmlformats.org/officeDocument/2006/relationships/image" Target="../media/image181.jpeg"/><Relationship Id="rId3" Type="http://schemas.openxmlformats.org/officeDocument/2006/relationships/image" Target="../media/image171.jpeg"/><Relationship Id="rId7" Type="http://schemas.openxmlformats.org/officeDocument/2006/relationships/image" Target="../media/image175.jpeg"/><Relationship Id="rId12" Type="http://schemas.openxmlformats.org/officeDocument/2006/relationships/image" Target="../media/image180.jpeg"/><Relationship Id="rId2" Type="http://schemas.openxmlformats.org/officeDocument/2006/relationships/image" Target="../media/image17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4.jpeg"/><Relationship Id="rId11" Type="http://schemas.openxmlformats.org/officeDocument/2006/relationships/image" Target="../media/image179.jpeg"/><Relationship Id="rId5" Type="http://schemas.openxmlformats.org/officeDocument/2006/relationships/image" Target="../media/image173.jpeg"/><Relationship Id="rId10" Type="http://schemas.openxmlformats.org/officeDocument/2006/relationships/image" Target="../media/image178.jpeg"/><Relationship Id="rId4" Type="http://schemas.openxmlformats.org/officeDocument/2006/relationships/image" Target="../media/image172.jpeg"/><Relationship Id="rId9" Type="http://schemas.openxmlformats.org/officeDocument/2006/relationships/image" Target="../media/image177.jpeg"/><Relationship Id="rId14" Type="http://schemas.openxmlformats.org/officeDocument/2006/relationships/image" Target="../media/image182.jpe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5.jpeg"/><Relationship Id="rId13" Type="http://schemas.openxmlformats.org/officeDocument/2006/relationships/image" Target="../media/image150.jpeg"/><Relationship Id="rId18" Type="http://schemas.openxmlformats.org/officeDocument/2006/relationships/image" Target="../media/image155.jpeg"/><Relationship Id="rId3" Type="http://schemas.openxmlformats.org/officeDocument/2006/relationships/image" Target="../media/image140.jpeg"/><Relationship Id="rId7" Type="http://schemas.openxmlformats.org/officeDocument/2006/relationships/image" Target="../media/image144.jpeg"/><Relationship Id="rId12" Type="http://schemas.openxmlformats.org/officeDocument/2006/relationships/image" Target="../media/image149.jpeg"/><Relationship Id="rId17" Type="http://schemas.openxmlformats.org/officeDocument/2006/relationships/image" Target="../media/image154.jpeg"/><Relationship Id="rId2" Type="http://schemas.openxmlformats.org/officeDocument/2006/relationships/image" Target="../media/image139.jpeg"/><Relationship Id="rId16" Type="http://schemas.openxmlformats.org/officeDocument/2006/relationships/image" Target="../media/image15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3.jpeg"/><Relationship Id="rId11" Type="http://schemas.openxmlformats.org/officeDocument/2006/relationships/image" Target="../media/image148.jpeg"/><Relationship Id="rId5" Type="http://schemas.openxmlformats.org/officeDocument/2006/relationships/image" Target="../media/image142.jpeg"/><Relationship Id="rId15" Type="http://schemas.openxmlformats.org/officeDocument/2006/relationships/image" Target="../media/image152.jpeg"/><Relationship Id="rId10" Type="http://schemas.openxmlformats.org/officeDocument/2006/relationships/image" Target="../media/image147.jpeg"/><Relationship Id="rId4" Type="http://schemas.openxmlformats.org/officeDocument/2006/relationships/image" Target="../media/image141.jpeg"/><Relationship Id="rId9" Type="http://schemas.openxmlformats.org/officeDocument/2006/relationships/image" Target="../media/image146.jpeg"/><Relationship Id="rId14" Type="http://schemas.openxmlformats.org/officeDocument/2006/relationships/image" Target="../media/image151.jpe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jpeg"/><Relationship Id="rId13" Type="http://schemas.openxmlformats.org/officeDocument/2006/relationships/image" Target="../media/image162.jpeg"/><Relationship Id="rId18" Type="http://schemas.openxmlformats.org/officeDocument/2006/relationships/image" Target="../media/image167.jpeg"/><Relationship Id="rId3" Type="http://schemas.openxmlformats.org/officeDocument/2006/relationships/image" Target="../media/image141.jpeg"/><Relationship Id="rId7" Type="http://schemas.openxmlformats.org/officeDocument/2006/relationships/image" Target="../media/image159.jpeg"/><Relationship Id="rId12" Type="http://schemas.openxmlformats.org/officeDocument/2006/relationships/image" Target="../media/image161.jpeg"/><Relationship Id="rId17" Type="http://schemas.openxmlformats.org/officeDocument/2006/relationships/image" Target="../media/image166.jpeg"/><Relationship Id="rId2" Type="http://schemas.openxmlformats.org/officeDocument/2006/relationships/image" Target="../media/image156.jpeg"/><Relationship Id="rId16" Type="http://schemas.openxmlformats.org/officeDocument/2006/relationships/image" Target="../media/image16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8.jpeg"/><Relationship Id="rId11" Type="http://schemas.openxmlformats.org/officeDocument/2006/relationships/image" Target="../media/image160.jpeg"/><Relationship Id="rId5" Type="http://schemas.openxmlformats.org/officeDocument/2006/relationships/image" Target="../media/image143.jpeg"/><Relationship Id="rId15" Type="http://schemas.openxmlformats.org/officeDocument/2006/relationships/image" Target="../media/image164.jpeg"/><Relationship Id="rId10" Type="http://schemas.openxmlformats.org/officeDocument/2006/relationships/image" Target="../media/image155.jpeg"/><Relationship Id="rId4" Type="http://schemas.openxmlformats.org/officeDocument/2006/relationships/image" Target="../media/image157.jpeg"/><Relationship Id="rId9" Type="http://schemas.openxmlformats.org/officeDocument/2006/relationships/image" Target="../media/image153.jpeg"/><Relationship Id="rId14" Type="http://schemas.openxmlformats.org/officeDocument/2006/relationships/image" Target="../media/image163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3.jpeg"/><Relationship Id="rId4" Type="http://schemas.openxmlformats.org/officeDocument/2006/relationships/image" Target="../media/image138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4.gi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jpeg"/><Relationship Id="rId2" Type="http://schemas.openxmlformats.org/officeDocument/2006/relationships/image" Target="../media/image18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7.jpe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4.jpeg"/><Relationship Id="rId3" Type="http://schemas.openxmlformats.org/officeDocument/2006/relationships/image" Target="../media/image189.jpeg"/><Relationship Id="rId7" Type="http://schemas.openxmlformats.org/officeDocument/2006/relationships/image" Target="../media/image193.jpeg"/><Relationship Id="rId2" Type="http://schemas.openxmlformats.org/officeDocument/2006/relationships/image" Target="../media/image18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2.jpeg"/><Relationship Id="rId5" Type="http://schemas.openxmlformats.org/officeDocument/2006/relationships/image" Target="../media/image191.jpeg"/><Relationship Id="rId10" Type="http://schemas.openxmlformats.org/officeDocument/2006/relationships/image" Target="../media/image196.jpeg"/><Relationship Id="rId4" Type="http://schemas.openxmlformats.org/officeDocument/2006/relationships/image" Target="../media/image190.jpeg"/><Relationship Id="rId9" Type="http://schemas.openxmlformats.org/officeDocument/2006/relationships/image" Target="../media/image195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8.png"/><Relationship Id="rId2" Type="http://schemas.openxmlformats.org/officeDocument/2006/relationships/image" Target="../media/image19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0.jpeg"/><Relationship Id="rId4" Type="http://schemas.openxmlformats.org/officeDocument/2006/relationships/image" Target="../media/image19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2.jpeg"/><Relationship Id="rId2" Type="http://schemas.openxmlformats.org/officeDocument/2006/relationships/image" Target="../media/image20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image" Target="../media/image23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12" Type="http://schemas.openxmlformats.org/officeDocument/2006/relationships/image" Target="../media/image22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11" Type="http://schemas.openxmlformats.org/officeDocument/2006/relationships/image" Target="../media/image21.jpeg"/><Relationship Id="rId5" Type="http://schemas.openxmlformats.org/officeDocument/2006/relationships/image" Target="../media/image15.jpeg"/><Relationship Id="rId15" Type="http://schemas.openxmlformats.org/officeDocument/2006/relationships/image" Target="../media/image2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Relationship Id="rId14" Type="http://schemas.openxmlformats.org/officeDocument/2006/relationships/image" Target="../media/image24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4.jpeg"/><Relationship Id="rId4" Type="http://schemas.openxmlformats.org/officeDocument/2006/relationships/image" Target="../media/image123.jpe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jpeg"/><Relationship Id="rId13" Type="http://schemas.openxmlformats.org/officeDocument/2006/relationships/image" Target="../media/image162.jpeg"/><Relationship Id="rId3" Type="http://schemas.openxmlformats.org/officeDocument/2006/relationships/image" Target="../media/image141.jpeg"/><Relationship Id="rId7" Type="http://schemas.openxmlformats.org/officeDocument/2006/relationships/image" Target="../media/image159.jpeg"/><Relationship Id="rId12" Type="http://schemas.openxmlformats.org/officeDocument/2006/relationships/image" Target="../media/image161.jpeg"/><Relationship Id="rId17" Type="http://schemas.openxmlformats.org/officeDocument/2006/relationships/image" Target="../media/image205.jpeg"/><Relationship Id="rId2" Type="http://schemas.openxmlformats.org/officeDocument/2006/relationships/image" Target="../media/image156.jpeg"/><Relationship Id="rId16" Type="http://schemas.openxmlformats.org/officeDocument/2006/relationships/image" Target="../media/image16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8.jpeg"/><Relationship Id="rId11" Type="http://schemas.openxmlformats.org/officeDocument/2006/relationships/image" Target="../media/image160.jpeg"/><Relationship Id="rId5" Type="http://schemas.openxmlformats.org/officeDocument/2006/relationships/image" Target="../media/image143.jpeg"/><Relationship Id="rId15" Type="http://schemas.openxmlformats.org/officeDocument/2006/relationships/image" Target="../media/image165.jpeg"/><Relationship Id="rId10" Type="http://schemas.openxmlformats.org/officeDocument/2006/relationships/image" Target="../media/image155.jpeg"/><Relationship Id="rId4" Type="http://schemas.openxmlformats.org/officeDocument/2006/relationships/image" Target="../media/image157.jpeg"/><Relationship Id="rId9" Type="http://schemas.openxmlformats.org/officeDocument/2006/relationships/image" Target="../media/image153.jpeg"/><Relationship Id="rId14" Type="http://schemas.openxmlformats.org/officeDocument/2006/relationships/image" Target="../media/image163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7.jpeg"/><Relationship Id="rId2" Type="http://schemas.openxmlformats.org/officeDocument/2006/relationships/image" Target="../media/image20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132138" y="0"/>
            <a:ext cx="6011862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7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67175" y="1844675"/>
            <a:ext cx="4105275" cy="4105275"/>
          </a:xfrm>
        </p:spPr>
        <p:txBody>
          <a:bodyPr/>
          <a:lstStyle/>
          <a:p>
            <a:pPr eaLnBrk="1" hangingPunct="1"/>
            <a:r>
              <a:rPr lang="ru-RU" sz="5400" b="1" i="1" smtClean="0">
                <a:solidFill>
                  <a:srgbClr val="FF0000"/>
                </a:solidFill>
              </a:rPr>
              <a:t>ВСТРЕЧА ПОКОЛЕНИЙ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635896" y="476672"/>
            <a:ext cx="515564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Нашей школе 60</a:t>
            </a: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!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4E35C4-DFA2-409F-87CE-9EDDEAF01BC1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Волна 5"/>
          <p:cNvSpPr/>
          <p:nvPr/>
        </p:nvSpPr>
        <p:spPr>
          <a:xfrm>
            <a:off x="6948488" y="6308725"/>
            <a:ext cx="2195512" cy="549275"/>
          </a:xfrm>
          <a:prstGeom prst="wav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10</a:t>
            </a:r>
          </a:p>
        </p:txBody>
      </p:sp>
      <p:pic>
        <p:nvPicPr>
          <p:cNvPr id="95237" name="Picture 5"/>
          <p:cNvPicPr>
            <a:picLocks noChangeAspect="1" noChangeArrowheads="1"/>
          </p:cNvPicPr>
          <p:nvPr/>
        </p:nvPicPr>
        <p:blipFill>
          <a:blip r:embed="rId2" cstate="email"/>
          <a:srcRect l="-74"/>
          <a:stretch>
            <a:fillRect/>
          </a:stretch>
        </p:blipFill>
        <p:spPr bwMode="auto">
          <a:xfrm>
            <a:off x="0" y="1746250"/>
            <a:ext cx="9144000" cy="51117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53D0EF-7816-4674-AF5D-98106CA72B33}" type="slidenum">
              <a:rPr lang="ru-RU"/>
              <a:pPr>
                <a:defRPr/>
              </a:pPr>
              <a:t>10</a:t>
            </a:fld>
            <a:endParaRPr lang="ru-RU"/>
          </a:p>
        </p:txBody>
      </p:sp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88913"/>
            <a:ext cx="8675688" cy="1358900"/>
          </a:xfrm>
        </p:spPr>
        <p:txBody>
          <a:bodyPr/>
          <a:lstStyle/>
          <a:p>
            <a:r>
              <a:rPr lang="ru-RU" sz="3200" b="1" i="1" smtClean="0"/>
              <a:t>Начало работы на Оленегорском месторождении </a:t>
            </a:r>
            <a:br>
              <a:rPr lang="ru-RU" sz="3200" b="1" i="1" smtClean="0"/>
            </a:br>
            <a:r>
              <a:rPr lang="ru-RU" sz="3200" b="1" i="1" smtClean="0"/>
              <a:t>7.08.1949г</a:t>
            </a:r>
            <a:r>
              <a:rPr lang="ru-RU" sz="4000" b="1" i="1" smtClean="0"/>
              <a:t>.</a:t>
            </a: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Волна 5"/>
          <p:cNvSpPr/>
          <p:nvPr/>
        </p:nvSpPr>
        <p:spPr>
          <a:xfrm>
            <a:off x="6948488" y="6308725"/>
            <a:ext cx="2195512" cy="549275"/>
          </a:xfrm>
          <a:prstGeom prst="wav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11</a:t>
            </a: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E20634-C33D-4B6C-B628-9690A90BACCC}" type="slidenum">
              <a:rPr lang="ru-RU"/>
              <a:pPr>
                <a:defRPr/>
              </a:pPr>
              <a:t>11</a:t>
            </a:fld>
            <a:endParaRPr lang="ru-RU"/>
          </a:p>
        </p:txBody>
      </p:sp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smtClean="0"/>
              <a:t>Оленегорский карьер в апреле 1958 года.</a:t>
            </a:r>
          </a:p>
        </p:txBody>
      </p:sp>
      <p:pic>
        <p:nvPicPr>
          <p:cNvPr id="97284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187624" y="1412776"/>
            <a:ext cx="6624637" cy="4854575"/>
          </a:xfrm>
          <a:ln w="190500" cap="sq">
            <a:solidFill>
              <a:srgbClr val="C8C6BD"/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31640" y="1916832"/>
            <a:ext cx="6462702" cy="403244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7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97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xit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9C2ADC-17DE-41B5-A4BC-57DF0051E4B1}" type="slidenum">
              <a:rPr lang="ru-RU"/>
              <a:pPr>
                <a:defRPr/>
              </a:pPr>
              <a:t>12</a:t>
            </a:fld>
            <a:endParaRPr lang="ru-RU"/>
          </a:p>
        </p:txBody>
      </p:sp>
      <p:sp>
        <p:nvSpPr>
          <p:cNvPr id="14339" name="Содержимое 4"/>
          <p:cNvSpPr>
            <a:spLocks noGrp="1"/>
          </p:cNvSpPr>
          <p:nvPr>
            <p:ph idx="1"/>
          </p:nvPr>
        </p:nvSpPr>
        <p:spPr>
          <a:xfrm>
            <a:off x="0" y="476250"/>
            <a:ext cx="4284663" cy="115252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b="1" i="1" smtClean="0"/>
              <a:t>3а класс 1951-1952 учебный год</a:t>
            </a:r>
          </a:p>
        </p:txBody>
      </p:sp>
      <p:sp>
        <p:nvSpPr>
          <p:cNvPr id="7" name="Волна 6"/>
          <p:cNvSpPr/>
          <p:nvPr/>
        </p:nvSpPr>
        <p:spPr>
          <a:xfrm>
            <a:off x="6948488" y="6308725"/>
            <a:ext cx="2195512" cy="549275"/>
          </a:xfrm>
          <a:prstGeom prst="wav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12</a:t>
            </a:r>
          </a:p>
        </p:txBody>
      </p:sp>
      <p:pic>
        <p:nvPicPr>
          <p:cNvPr id="11268" name="Picture 4" descr="1953-1954 г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3207356"/>
            <a:ext cx="4536504" cy="36506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269" name="Picture 5" descr="3 кл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33639" y="0"/>
            <a:ext cx="4810361" cy="30689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Волна 8"/>
          <p:cNvSpPr/>
          <p:nvPr/>
        </p:nvSpPr>
        <p:spPr>
          <a:xfrm>
            <a:off x="6948488" y="6308725"/>
            <a:ext cx="2195512" cy="549275"/>
          </a:xfrm>
          <a:prstGeom prst="wav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13</a:t>
            </a:r>
          </a:p>
        </p:txBody>
      </p:sp>
      <p:sp>
        <p:nvSpPr>
          <p:cNvPr id="15363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 eaLnBrk="1" hangingPunct="1"/>
            <a:r>
              <a:rPr lang="ru-RU" smtClean="0"/>
              <a:t>1951г. Первое здание</a:t>
            </a:r>
          </a:p>
        </p:txBody>
      </p:sp>
      <p:sp>
        <p:nvSpPr>
          <p:cNvPr id="1536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5365" name="Picture 2" descr="G:\Газета История школы\Здания школы\1951 год первое здание ул.Кирова 2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750" y="1111250"/>
            <a:ext cx="8208963" cy="574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2B0029-47AF-4B29-A50A-167F2940EDC5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sp>
        <p:nvSpPr>
          <p:cNvPr id="15367" name="Rectangle 4"/>
          <p:cNvSpPr>
            <a:spLocks noChangeArrowheads="1"/>
          </p:cNvSpPr>
          <p:nvPr/>
        </p:nvSpPr>
        <p:spPr bwMode="auto">
          <a:xfrm>
            <a:off x="684213" y="5934075"/>
            <a:ext cx="802798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9263" algn="just" eaLnBrk="0" hangingPunct="0"/>
            <a:r>
              <a:rPr lang="ru-RU" b="1">
                <a:cs typeface="Times New Roman" pitchFamily="18" charset="0"/>
              </a:rPr>
              <a:t>В 1951 г. в городе Оленегорске открылась первая общеобразовательная средняя школа № 7 на 280 мест в двухэтажном кирпичном здании по улице Кирова.</a:t>
            </a:r>
            <a:endParaRPr lang="ru-RU" b="1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777875"/>
          </a:xfrm>
        </p:spPr>
        <p:txBody>
          <a:bodyPr/>
          <a:lstStyle/>
          <a:p>
            <a:r>
              <a:rPr lang="ru-RU" smtClean="0"/>
              <a:t>1955 г</a:t>
            </a:r>
          </a:p>
        </p:txBody>
      </p:sp>
      <p:sp>
        <p:nvSpPr>
          <p:cNvPr id="6" name="Волна 5"/>
          <p:cNvSpPr/>
          <p:nvPr/>
        </p:nvSpPr>
        <p:spPr>
          <a:xfrm>
            <a:off x="6948488" y="6308725"/>
            <a:ext cx="2195512" cy="549275"/>
          </a:xfrm>
          <a:prstGeom prst="wav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14</a:t>
            </a:r>
          </a:p>
        </p:txBody>
      </p:sp>
      <p:pic>
        <p:nvPicPr>
          <p:cNvPr id="16388" name="Picture 2" descr="C:\Users\Marina\Desktop\Газета История школы\Здания школы\1955 год второе здание ул.Жданова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58888" y="1557338"/>
            <a:ext cx="6665912" cy="49450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389" name="Picture 3"/>
          <p:cNvPicPr>
            <a:picLocks noChangeAspect="1" noChangeArrowheads="1"/>
          </p:cNvPicPr>
          <p:nvPr/>
        </p:nvPicPr>
        <p:blipFill>
          <a:blip r:embed="rId3" cstate="email">
            <a:lum contrast="-12000"/>
          </a:blip>
          <a:srcRect/>
          <a:stretch>
            <a:fillRect/>
          </a:stretch>
        </p:blipFill>
        <p:spPr bwMode="auto">
          <a:xfrm>
            <a:off x="0" y="0"/>
            <a:ext cx="1568450" cy="19954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390" name="Picture 4" descr="4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778750" y="0"/>
            <a:ext cx="1365250" cy="19954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1956 г</a:t>
            </a: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99592" y="1196752"/>
            <a:ext cx="7727926" cy="47525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Волна 5"/>
          <p:cNvSpPr/>
          <p:nvPr/>
        </p:nvSpPr>
        <p:spPr>
          <a:xfrm>
            <a:off x="6948488" y="6308725"/>
            <a:ext cx="2195512" cy="549275"/>
          </a:xfrm>
          <a:prstGeom prst="wav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15</a:t>
            </a: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92CF6-4D81-46F5-B66E-5930E6A64F2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pic>
        <p:nvPicPr>
          <p:cNvPr id="18437" name="Picture 2" descr="C:\Users\Marina\Desktop\Газета История школы\Здания школы\1970 год третье здание ул.Строительная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868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260350"/>
            <a:ext cx="9144000" cy="60420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1970 г.</a:t>
            </a:r>
          </a:p>
        </p:txBody>
      </p:sp>
      <p:sp>
        <p:nvSpPr>
          <p:cNvPr id="1945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902F68-0E9E-40E9-A566-D0DF5CAD7586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sp>
        <p:nvSpPr>
          <p:cNvPr id="6" name="Волна 5"/>
          <p:cNvSpPr/>
          <p:nvPr/>
        </p:nvSpPr>
        <p:spPr>
          <a:xfrm>
            <a:off x="6948488" y="6308725"/>
            <a:ext cx="2195512" cy="549275"/>
          </a:xfrm>
          <a:prstGeom prst="wav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17</a:t>
            </a:r>
          </a:p>
        </p:txBody>
      </p:sp>
      <p:pic>
        <p:nvPicPr>
          <p:cNvPr id="7" name="Объект 4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08104" y="1628800"/>
            <a:ext cx="3096344" cy="357715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Picture 5" descr="Савельева Н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552" y="1628800"/>
            <a:ext cx="3240360" cy="361424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3800" y="1773238"/>
            <a:ext cx="2881313" cy="189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Волна 11"/>
          <p:cNvSpPr/>
          <p:nvPr/>
        </p:nvSpPr>
        <p:spPr>
          <a:xfrm>
            <a:off x="6948488" y="6308725"/>
            <a:ext cx="2195512" cy="549275"/>
          </a:xfrm>
          <a:prstGeom prst="wav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18</a:t>
            </a:r>
          </a:p>
        </p:txBody>
      </p:sp>
      <p:sp>
        <p:nvSpPr>
          <p:cNvPr id="11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5EE964-DF8F-482B-A96A-754BF1B85979}" type="slidenum">
              <a:rPr lang="ru-RU"/>
              <a:pPr>
                <a:defRPr/>
              </a:pPr>
              <a:t>18</a:t>
            </a:fld>
            <a:endParaRPr lang="ru-RU"/>
          </a:p>
        </p:txBody>
      </p:sp>
      <p:sp>
        <p:nvSpPr>
          <p:cNvPr id="178180" name="Rectangle 4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endParaRPr lang="ru-RU" b="1" smtClean="0">
              <a:solidFill>
                <a:srgbClr val="0000FF"/>
              </a:solidFill>
            </a:endParaRPr>
          </a:p>
        </p:txBody>
      </p:sp>
      <p:pic>
        <p:nvPicPr>
          <p:cNvPr id="178185" name="Picture 9" descr="Pict0013"/>
          <p:cNvPicPr>
            <a:picLocks noChangeAspect="1" noChangeArrowheads="1"/>
          </p:cNvPicPr>
          <p:nvPr>
            <p:ph sz="quarter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1019175" y="1600200"/>
            <a:ext cx="2914650" cy="2185988"/>
          </a:xfrm>
          <a:noFill/>
        </p:spPr>
      </p:pic>
      <p:pic>
        <p:nvPicPr>
          <p:cNvPr id="178186" name="Picture 10" descr="PICT0008"/>
          <p:cNvPicPr>
            <a:picLocks noChangeAspect="1" noChangeArrowheads="1"/>
          </p:cNvPicPr>
          <p:nvPr>
            <p:ph sz="quarter" idx="4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5219700" y="3933825"/>
            <a:ext cx="2916238" cy="2187575"/>
          </a:xfrm>
          <a:noFill/>
        </p:spPr>
      </p:pic>
      <p:pic>
        <p:nvPicPr>
          <p:cNvPr id="178188" name="Picture 12" descr="PICT0013"/>
          <p:cNvPicPr>
            <a:picLocks noChangeAspect="1" noChangeArrowheads="1"/>
          </p:cNvPicPr>
          <p:nvPr>
            <p:ph sz="quarter" idx="3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1042988" y="3933825"/>
            <a:ext cx="2916237" cy="2187575"/>
          </a:xfrm>
          <a:noFill/>
        </p:spPr>
      </p:pic>
      <p:pic>
        <p:nvPicPr>
          <p:cNvPr id="178189" name="Picture 9" descr="i105866562_55177_7[1]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79388" y="1628775"/>
            <a:ext cx="755650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8190" name="Picture 9" descr="i105866562_55177_7[1]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243888" y="1628775"/>
            <a:ext cx="755650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0" y="0"/>
            <a:ext cx="9144000" cy="643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2" name="Содержимое 12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8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8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8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78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78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78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78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178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178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000"/>
                            </p:stCondLst>
                            <p:childTnLst>
                              <p:par>
                                <p:cTn id="3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78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18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3781FA-3547-4A85-839A-93CFDD97B81A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  <p:pic>
        <p:nvPicPr>
          <p:cNvPr id="21508" name="Picture 2"/>
          <p:cNvPicPr>
            <a:picLocks noChangeAspect="1" noChangeArrowheads="1"/>
          </p:cNvPicPr>
          <p:nvPr/>
        </p:nvPicPr>
        <p:blipFill>
          <a:blip r:embed="rId2" cstate="email">
            <a:lum contrast="-20000"/>
          </a:blip>
          <a:srcRect/>
          <a:stretch>
            <a:fillRect/>
          </a:stretch>
        </p:blipFill>
        <p:spPr bwMode="auto">
          <a:xfrm>
            <a:off x="4391025" y="0"/>
            <a:ext cx="4752975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Волна 5"/>
          <p:cNvSpPr/>
          <p:nvPr/>
        </p:nvSpPr>
        <p:spPr>
          <a:xfrm>
            <a:off x="6948488" y="6308725"/>
            <a:ext cx="2195512" cy="549275"/>
          </a:xfrm>
          <a:prstGeom prst="wav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19</a:t>
            </a:r>
          </a:p>
        </p:txBody>
      </p:sp>
      <p:pic>
        <p:nvPicPr>
          <p:cNvPr id="10" name="Рисунок 9" descr="P3200538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3257550"/>
            <a:ext cx="48006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4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49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099" name="Содержимое 3" descr="PICT0067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755650" y="333375"/>
            <a:ext cx="7585075" cy="5688013"/>
          </a:xfrm>
        </p:spPr>
      </p:pic>
      <p:pic>
        <p:nvPicPr>
          <p:cNvPr id="4100" name="Рисунок 4" descr="PICT0068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5650" y="260350"/>
            <a:ext cx="7777163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Рисунок 5" descr="PICT0074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PICT0067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PICT0068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ADB1CE-88BA-4022-A5B0-02A88F257381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560058">
            <a:off x="6279349" y="1297085"/>
            <a:ext cx="1368152" cy="25203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Рисунок 12" descr="PICT0016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20510965">
            <a:off x="1210654" y="1300564"/>
            <a:ext cx="3383360" cy="25375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Волна 7"/>
          <p:cNvSpPr/>
          <p:nvPr/>
        </p:nvSpPr>
        <p:spPr>
          <a:xfrm>
            <a:off x="6948488" y="6308725"/>
            <a:ext cx="2195512" cy="549275"/>
          </a:xfrm>
          <a:prstGeom prst="wav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20</a:t>
            </a:r>
          </a:p>
        </p:txBody>
      </p:sp>
      <p:sp>
        <p:nvSpPr>
          <p:cNvPr id="225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88125" y="4797425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20</a:t>
            </a:r>
            <a:endParaRPr lang="ru-RU" dirty="0"/>
          </a:p>
        </p:txBody>
      </p:sp>
      <p:pic>
        <p:nvPicPr>
          <p:cNvPr id="11" name="Содержимое 10" descr="1.jpg"/>
          <p:cNvPicPr>
            <a:picLocks noGrp="1" noChangeAspect="1"/>
          </p:cNvPicPr>
          <p:nvPr>
            <p:ph idx="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468313" y="404813"/>
            <a:ext cx="7562850" cy="5903912"/>
          </a:xfrm>
        </p:spPr>
      </p:pic>
      <p:pic>
        <p:nvPicPr>
          <p:cNvPr id="12" name="Рисунок 11" descr="2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8964613" cy="699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500"/>
                            </p:stCondLst>
                            <p:childTnLst>
                              <p:par>
                                <p:cTn id="9" presetID="16" presetClass="entr" presetSubtype="2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3555" name="Содержимое 4" descr="31d2f4fc9d0e214100d8057a2e2d7178_19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4787900" cy="6894513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342658-2F05-43AC-B6FA-F4B71A240216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sp>
        <p:nvSpPr>
          <p:cNvPr id="6" name="Волна 5"/>
          <p:cNvSpPr/>
          <p:nvPr/>
        </p:nvSpPr>
        <p:spPr>
          <a:xfrm>
            <a:off x="6948488" y="6308725"/>
            <a:ext cx="2195512" cy="549275"/>
          </a:xfrm>
          <a:prstGeom prst="wav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21</a:t>
            </a:r>
          </a:p>
        </p:txBody>
      </p:sp>
      <p:pic>
        <p:nvPicPr>
          <p:cNvPr id="2355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40425" y="3429000"/>
            <a:ext cx="2303463" cy="15303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5" descr="Савельева Н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76056" y="188640"/>
            <a:ext cx="3763698" cy="282277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66B107-2BE3-4EBA-BD5C-EB5B54066320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  <p:pic>
        <p:nvPicPr>
          <p:cNvPr id="2458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27313" y="2565400"/>
            <a:ext cx="3819525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2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435600" y="0"/>
            <a:ext cx="3708400" cy="255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PICT0023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3324225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PICT0347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3933825"/>
            <a:ext cx="2436813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Волна 12"/>
          <p:cNvSpPr/>
          <p:nvPr/>
        </p:nvSpPr>
        <p:spPr>
          <a:xfrm>
            <a:off x="6948488" y="6308725"/>
            <a:ext cx="2195512" cy="549275"/>
          </a:xfrm>
          <a:prstGeom prst="wav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22</a:t>
            </a: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5603" name="Рисунок 5" descr="P3200538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3833813"/>
            <a:ext cx="4032250" cy="30241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4" name="Рисунок 10" descr="P7020014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4067175" cy="3051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5" name="Рисунок 11" descr="PICT0103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151313" y="1557338"/>
            <a:ext cx="4992687" cy="3743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647960-EA01-4F8E-B5BF-0D1C622D5328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  <p:sp>
        <p:nvSpPr>
          <p:cNvPr id="10" name="Волна 9"/>
          <p:cNvSpPr/>
          <p:nvPr/>
        </p:nvSpPr>
        <p:spPr>
          <a:xfrm>
            <a:off x="6948488" y="6308725"/>
            <a:ext cx="2195512" cy="549275"/>
          </a:xfrm>
          <a:prstGeom prst="wav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23</a:t>
            </a: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Волна 17"/>
          <p:cNvSpPr/>
          <p:nvPr/>
        </p:nvSpPr>
        <p:spPr>
          <a:xfrm>
            <a:off x="6948488" y="6308725"/>
            <a:ext cx="2195512" cy="549275"/>
          </a:xfrm>
          <a:prstGeom prst="wav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24</a:t>
            </a:r>
          </a:p>
        </p:txBody>
      </p:sp>
      <p:sp>
        <p:nvSpPr>
          <p:cNvPr id="2662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6628" name="Содержимое 3" descr="PICT0095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187450" y="620713"/>
            <a:ext cx="7115175" cy="5335587"/>
          </a:xfr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BE69CE-39A3-4A58-BE52-95A533AED5C8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  <p:pic>
        <p:nvPicPr>
          <p:cNvPr id="13" name="Рисунок 12" descr="IMG_2071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750" y="333375"/>
            <a:ext cx="8096250" cy="607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IMG_2051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9750" y="333375"/>
            <a:ext cx="8128000" cy="609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5" descr="IMGP075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Рисунок 7" descr="$RP6BIF2.gif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7653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700338" y="2060575"/>
            <a:ext cx="3706812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5ABC43-5EC4-4A1B-B358-7C1C83E19273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  <p:pic>
        <p:nvPicPr>
          <p:cNvPr id="10" name="Рисунок 9" descr="PICT0177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411413" y="1989138"/>
            <a:ext cx="3889375" cy="291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PICT0086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411413" y="1989138"/>
            <a:ext cx="3960812" cy="297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100_0698.JP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411413" y="1989138"/>
            <a:ext cx="4105275" cy="307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P8270195.JP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339975" y="1989138"/>
            <a:ext cx="4248150" cy="31861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8675" name="Содержимое 5" descr="PICT0059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547813" y="1412875"/>
            <a:ext cx="5799137" cy="4349750"/>
          </a:xfrm>
        </p:spPr>
      </p:pic>
      <p:sp>
        <p:nvSpPr>
          <p:cNvPr id="5" name="Волна 4"/>
          <p:cNvSpPr/>
          <p:nvPr/>
        </p:nvSpPr>
        <p:spPr>
          <a:xfrm>
            <a:off x="6948488" y="6308725"/>
            <a:ext cx="2195512" cy="549275"/>
          </a:xfrm>
          <a:prstGeom prst="wav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26</a:t>
            </a:r>
          </a:p>
        </p:txBody>
      </p:sp>
      <p:pic>
        <p:nvPicPr>
          <p:cNvPr id="7" name="Рисунок 6" descr="PICT0137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PICT0135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396875" y="-296863"/>
            <a:ext cx="9540875" cy="715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PICT0107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-396875" y="-315913"/>
            <a:ext cx="9564688" cy="717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9699" name="Содержимое 5" descr="P8270187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627313" y="2636838"/>
            <a:ext cx="3657600" cy="2743200"/>
          </a:xfrm>
        </p:spPr>
      </p:pic>
      <p:sp>
        <p:nvSpPr>
          <p:cNvPr id="5" name="Волна 4"/>
          <p:cNvSpPr/>
          <p:nvPr/>
        </p:nvSpPr>
        <p:spPr>
          <a:xfrm>
            <a:off x="6948488" y="6308725"/>
            <a:ext cx="2195512" cy="549275"/>
          </a:xfrm>
          <a:prstGeom prst="wav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27</a:t>
            </a:r>
          </a:p>
        </p:txBody>
      </p:sp>
      <p:pic>
        <p:nvPicPr>
          <p:cNvPr id="29701" name="Рисунок 6" descr="PICT0069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3611563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Рисунок 7" descr="PICT0167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627688" y="0"/>
            <a:ext cx="3516312" cy="263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3" name="Рисунок 8" descr="PICT0152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4833938"/>
            <a:ext cx="2700338" cy="202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4" name="Рисунок 10" descr="PICT0206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300788" y="4724400"/>
            <a:ext cx="2843212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PICT0075.JP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0723" name="Содержимое 4" descr="PICT0112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554163" y="1600200"/>
            <a:ext cx="6035675" cy="4525963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5FD317-DBA7-4FC0-97CF-84B552CB3E78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  <p:pic>
        <p:nvPicPr>
          <p:cNvPr id="7" name="Рисунок 6" descr="PICT0071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PICT0040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323850" y="-242888"/>
            <a:ext cx="9467850" cy="710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1747" name="Содержимое 5" descr="PICT0180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3887788"/>
            <a:ext cx="3960813" cy="2970212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Волна 4"/>
          <p:cNvSpPr/>
          <p:nvPr/>
        </p:nvSpPr>
        <p:spPr>
          <a:xfrm>
            <a:off x="6948488" y="6308725"/>
            <a:ext cx="2195512" cy="549275"/>
          </a:xfrm>
          <a:prstGeom prst="wav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28</a:t>
            </a:r>
          </a:p>
        </p:txBody>
      </p:sp>
      <p:pic>
        <p:nvPicPr>
          <p:cNvPr id="31749" name="Рисунок 6" descr="PICT0235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4787900" cy="35909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1750" name="Рисунок 7" descr="PICT0241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06925" y="3455988"/>
            <a:ext cx="4537075" cy="34020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1751" name="Рисунок 8" descr="P3240554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154613" y="0"/>
            <a:ext cx="3989387" cy="29924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5123" name="Содержимое 3" descr="PICT0089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 descr="PICT0062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PICT0216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B0F199-AC0E-4494-862C-CBB9C36F0BBD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921913-45F5-4CA2-B914-A82D11FEED16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  <p:sp>
        <p:nvSpPr>
          <p:cNvPr id="5" name="Волна 4"/>
          <p:cNvSpPr/>
          <p:nvPr/>
        </p:nvSpPr>
        <p:spPr>
          <a:xfrm>
            <a:off x="6948488" y="6308725"/>
            <a:ext cx="2195512" cy="549275"/>
          </a:xfrm>
          <a:prstGeom prst="wav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30</a:t>
            </a:r>
          </a:p>
        </p:txBody>
      </p:sp>
      <p:pic>
        <p:nvPicPr>
          <p:cNvPr id="32773" name="Рисунок 6" descr="PICT0148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PICT0222.JPG"/>
          <p:cNvPicPr>
            <a:picLocks noChangeAspect="1"/>
          </p:cNvPicPr>
          <p:nvPr/>
        </p:nvPicPr>
        <p:blipFill>
          <a:blip r:embed="rId3" cstate="email">
            <a:lum bright="20000"/>
          </a:blip>
          <a:srcRect/>
          <a:stretch>
            <a:fillRect/>
          </a:stretch>
        </p:blipFill>
        <p:spPr bwMode="auto">
          <a:xfrm>
            <a:off x="250825" y="188913"/>
            <a:ext cx="8893175" cy="666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100_3512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PICT0241.JPG"/>
          <p:cNvPicPr>
            <a:picLocks noChangeAspect="1"/>
          </p:cNvPicPr>
          <p:nvPr/>
        </p:nvPicPr>
        <p:blipFill>
          <a:blip r:embed="rId5" cstate="email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3795" name="Содержимое 5" descr="10888.gif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41275"/>
            <a:ext cx="4464050" cy="6816725"/>
          </a:xfrm>
        </p:spPr>
      </p:pic>
      <p:sp>
        <p:nvSpPr>
          <p:cNvPr id="5" name="Волна 4"/>
          <p:cNvSpPr/>
          <p:nvPr/>
        </p:nvSpPr>
        <p:spPr>
          <a:xfrm>
            <a:off x="6948488" y="6308725"/>
            <a:ext cx="2195512" cy="549275"/>
          </a:xfrm>
          <a:prstGeom prst="wav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31</a:t>
            </a:r>
          </a:p>
        </p:txBody>
      </p:sp>
      <p:pic>
        <p:nvPicPr>
          <p:cNvPr id="44035" name="Рисунок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56176" y="1484784"/>
            <a:ext cx="1512168" cy="218351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716016" y="0"/>
            <a:ext cx="1738289" cy="12874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5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308304" y="0"/>
            <a:ext cx="1677744" cy="12687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Объект 2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572000" y="3789040"/>
            <a:ext cx="1872208" cy="14123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5" descr="Савельева Н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311480" y="3789040"/>
            <a:ext cx="1832520" cy="13743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 descr="PICT0155.JP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PICT0160.JPG"/>
          <p:cNvPicPr>
            <a:picLocks noChangeAspect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PICT0165.JPG"/>
          <p:cNvPicPr>
            <a:picLocks noChangeAspect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PICT0167.JPG"/>
          <p:cNvPicPr>
            <a:picLocks noChangeAspect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-252413" y="-188913"/>
            <a:ext cx="9396413" cy="704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PICT0152.JPG"/>
          <p:cNvPicPr>
            <a:picLocks noChangeAspect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-252413" y="-387350"/>
            <a:ext cx="9396413" cy="704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37D54F-7150-4B9C-9BBC-C7659A54BEE4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  <p:sp>
        <p:nvSpPr>
          <p:cNvPr id="10" name="Волна 9"/>
          <p:cNvSpPr/>
          <p:nvPr/>
        </p:nvSpPr>
        <p:spPr>
          <a:xfrm>
            <a:off x="6948488" y="6308725"/>
            <a:ext cx="2195512" cy="549275"/>
          </a:xfrm>
          <a:prstGeom prst="wav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32</a:t>
            </a: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03575" y="981075"/>
            <a:ext cx="2855913" cy="284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fanfary_evrop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839200" y="6092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3" name="Рисунок 1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2700338" cy="220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4" name="Picture 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924300" y="4581525"/>
            <a:ext cx="1679575" cy="213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5" name="Picture 4"/>
          <p:cNvPicPr>
            <a:picLocks noChangeAspect="1" noChangeArrowheads="1"/>
          </p:cNvPicPr>
          <p:nvPr/>
        </p:nvPicPr>
        <p:blipFill>
          <a:blip r:embed="rId7" cstate="email">
            <a:lum bright="20000"/>
          </a:blip>
          <a:srcRect/>
          <a:stretch>
            <a:fillRect/>
          </a:stretch>
        </p:blipFill>
        <p:spPr bwMode="auto">
          <a:xfrm>
            <a:off x="0" y="4508500"/>
            <a:ext cx="3419475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6" name="Picture 5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940425" y="4478338"/>
            <a:ext cx="3203575" cy="237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7" name="Picture 6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0" y="2349500"/>
            <a:ext cx="28956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8" name="Picture 7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6408738" y="0"/>
            <a:ext cx="2735262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9" name="Picture 8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6297613" y="2205038"/>
            <a:ext cx="2846387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2"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633413"/>
          </a:xfrm>
        </p:spPr>
        <p:txBody>
          <a:bodyPr/>
          <a:lstStyle/>
          <a:p>
            <a:r>
              <a:rPr lang="ru-RU" sz="3200" smtClean="0"/>
              <a:t>Наши родители –выпускники школы</a:t>
            </a:r>
          </a:p>
        </p:txBody>
      </p:sp>
      <p:sp>
        <p:nvSpPr>
          <p:cNvPr id="35843" name="Содержимое 2"/>
          <p:cNvSpPr>
            <a:spLocks noGrp="1"/>
          </p:cNvSpPr>
          <p:nvPr>
            <p:ph idx="1"/>
          </p:nvPr>
        </p:nvSpPr>
        <p:spPr>
          <a:xfrm>
            <a:off x="0" y="549275"/>
            <a:ext cx="9144000" cy="630872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Оксана Валентиновна Ольшанская (мама Маши)</a:t>
            </a:r>
            <a:endParaRPr lang="ru-RU" sz="28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Мария Владимировна Потапова (мама Жени)</a:t>
            </a:r>
            <a:endParaRPr lang="ru-RU" sz="28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Виталий Викторович Пестриков   (папа Алёши)</a:t>
            </a:r>
            <a:endParaRPr lang="ru-RU" sz="28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Надежда Николаевна Соболева (мама Паши)</a:t>
            </a:r>
            <a:endParaRPr lang="ru-RU" sz="28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Ирина Викторовна Абрамова (мама Даниила)</a:t>
            </a:r>
            <a:endParaRPr lang="ru-RU" sz="28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Валентина Владимировна Вересова (мама Игоря)</a:t>
            </a:r>
            <a:endParaRPr lang="ru-RU" sz="28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Людмила Анатольевна Шумихина (мама Влада)</a:t>
            </a:r>
            <a:endParaRPr lang="ru-RU" sz="28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Константин Александрович Лямов (папа Игоря)</a:t>
            </a:r>
            <a:endParaRPr lang="ru-RU" sz="28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Евгения Николаевна  Васильева </a:t>
            </a:r>
            <a:r>
              <a:rPr lang="ru-RU" sz="2800" b="1" smtClean="0"/>
              <a:t>(мама Володи)</a:t>
            </a:r>
          </a:p>
          <a:p>
            <a:pPr algn="ctr">
              <a:buFont typeface="Arial" charset="0"/>
              <a:buNone/>
            </a:pPr>
            <a:r>
              <a:rPr lang="ru-RU" sz="2800" b="1" smtClean="0"/>
              <a:t>Александр Фёдорович Журавлёв</a:t>
            </a:r>
          </a:p>
          <a:p>
            <a:pPr algn="ctr">
              <a:buFont typeface="Arial" charset="0"/>
              <a:buNone/>
            </a:pPr>
            <a:r>
              <a:rPr lang="ru-RU" sz="2800" b="1" smtClean="0"/>
              <a:t>Марина Фёдоровна Журавлёва</a:t>
            </a:r>
          </a:p>
          <a:p>
            <a:pPr algn="ctr">
              <a:buFont typeface="Arial" charset="0"/>
              <a:buNone/>
            </a:pPr>
            <a:r>
              <a:rPr lang="ru-RU" sz="2800" b="1" smtClean="0"/>
              <a:t>Анна Вячеславовна  Ланкевич </a:t>
            </a:r>
          </a:p>
          <a:p>
            <a:pPr>
              <a:buFont typeface="Arial" charset="0"/>
              <a:buNone/>
            </a:pPr>
            <a:endParaRPr lang="ru-RU" smtClean="0"/>
          </a:p>
        </p:txBody>
      </p:sp>
      <p:sp>
        <p:nvSpPr>
          <p:cNvPr id="4" name="Волна 3"/>
          <p:cNvSpPr/>
          <p:nvPr/>
        </p:nvSpPr>
        <p:spPr>
          <a:xfrm>
            <a:off x="7164388" y="6308725"/>
            <a:ext cx="1979612" cy="549275"/>
          </a:xfrm>
          <a:prstGeom prst="wav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33</a:t>
            </a: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E08D47-F4D8-46FB-8751-4C295B5CB62A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  <p:pic>
        <p:nvPicPr>
          <p:cNvPr id="28679" name="Picture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1810520" cy="25649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5" descr="Савельева Н"/>
          <p:cNvPicPr>
            <a:picLocks noGrp="1" noChangeAspect="1" noChangeArrowheads="1"/>
          </p:cNvPicPr>
          <p:nvPr>
            <p:ph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251520" y="4005064"/>
            <a:ext cx="1800200" cy="1872208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8680" name="Picture 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699792" y="3933056"/>
            <a:ext cx="1728192" cy="20465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6871" name="Заголовок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8681" name="Picture 9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5400000">
            <a:off x="4608003" y="4329101"/>
            <a:ext cx="2016225" cy="12241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5" name="Объект 2"/>
          <p:cNvPicPr>
            <a:picLocks noGrp="1" noChangeAspect="1"/>
          </p:cNvPicPr>
          <p:nvPr>
            <p:ph/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6732240" y="3933056"/>
            <a:ext cx="1944216" cy="1944216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8682" name="Picture 10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10800000">
            <a:off x="7759056" y="0"/>
            <a:ext cx="1384944" cy="24928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8683" name="Picture 11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563888" y="0"/>
            <a:ext cx="2194197" cy="299695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2" name="Волна 11"/>
          <p:cNvSpPr/>
          <p:nvPr/>
        </p:nvSpPr>
        <p:spPr>
          <a:xfrm>
            <a:off x="6948488" y="6308725"/>
            <a:ext cx="2195512" cy="549275"/>
          </a:xfrm>
          <a:prstGeom prst="wav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34</a:t>
            </a: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B40925-2ACD-4F32-ADFA-9E5130AFB28A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  <p:pic>
        <p:nvPicPr>
          <p:cNvPr id="5" name="Рисунок 4" descr="DSC_5290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83568" y="764704"/>
            <a:ext cx="7818462" cy="52025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" name="Содержимое 5" descr="PICT0117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4572000" y="3563634"/>
            <a:ext cx="4392488" cy="329436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6B2191-5CB5-41CA-8195-722F9F63E421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  <p:pic>
        <p:nvPicPr>
          <p:cNvPr id="7" name="Рисунок 6" descr="PICT0121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79512" y="260648"/>
            <a:ext cx="4283968" cy="32129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4B9838-60E8-47F0-85DF-08D9EA4CECEE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  <p:pic>
        <p:nvPicPr>
          <p:cNvPr id="7" name="Рисунок 6" descr="PICT012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9512" y="3779658"/>
            <a:ext cx="4104456" cy="307834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DSC_5290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339752" y="188640"/>
            <a:ext cx="4355569" cy="28982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PICT0118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788024" y="3753036"/>
            <a:ext cx="4139952" cy="31049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9943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0963" name="Содержимое 4" descr="DSC_5204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787900" y="2420938"/>
            <a:ext cx="1389063" cy="2087562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35D323-005C-4F96-AF96-AFB3D0293355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  <p:pic>
        <p:nvPicPr>
          <p:cNvPr id="40965" name="Рисунок 5" descr="DSC_5206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141922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6" name="Рисунок 6" descr="DSC_5228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835150" y="0"/>
            <a:ext cx="1468438" cy="220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7" name="Рисунок 7" descr="DSC_5261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779838" y="0"/>
            <a:ext cx="1514475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8" name="Рисунок 8" descr="DSC_5258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2349500"/>
            <a:ext cx="1476375" cy="221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9" name="Рисунок 9" descr="DSC_5257.JP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619250" y="4748213"/>
            <a:ext cx="1403350" cy="210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0" name="Рисунок 10" descr="DSC_5254.JP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692275" y="2349500"/>
            <a:ext cx="1439863" cy="216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1" name="Рисунок 11" descr="DSC_5249.JPG"/>
          <p:cNvPicPr>
            <a:picLocks noChangeAspect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7724775" y="2420938"/>
            <a:ext cx="141922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2" name="Рисунок 12" descr="DSC_5247.JPG"/>
          <p:cNvPicPr>
            <a:picLocks noChangeAspect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5580063" y="0"/>
            <a:ext cx="1512887" cy="227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3" name="Рисунок 13" descr="DSC_5240.JPG"/>
          <p:cNvPicPr>
            <a:picLocks noChangeAspect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7654925" y="0"/>
            <a:ext cx="1489075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4" name="Рисунок 14" descr="DSC_5269.JPG"/>
          <p:cNvPicPr>
            <a:picLocks noChangeAspect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7677150" y="4652963"/>
            <a:ext cx="1466850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5" name="Рисунок 15" descr="DSC_5274.JPG"/>
          <p:cNvPicPr>
            <a:picLocks noChangeAspect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0" y="4619625"/>
            <a:ext cx="1489075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6" name="Рисунок 16" descr="DSC_5230.JPG"/>
          <p:cNvPicPr>
            <a:picLocks noChangeAspect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6156325" y="4652963"/>
            <a:ext cx="1466850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7" name="Рисунок 17" descr="DSC_5212.JPG"/>
          <p:cNvPicPr>
            <a:picLocks noChangeAspect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3059113" y="4652963"/>
            <a:ext cx="1468437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8" name="Рисунок 18" descr="DSC_5234.JPG"/>
          <p:cNvPicPr>
            <a:picLocks noChangeAspect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4572000" y="4652963"/>
            <a:ext cx="1466850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9" name="Рисунок 19" descr="DSC_5235.JPG"/>
          <p:cNvPicPr>
            <a:picLocks noChangeAspect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3276600" y="2349500"/>
            <a:ext cx="1439863" cy="216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0" name="Рисунок 20" descr="DSC_5226.JPG"/>
          <p:cNvPicPr>
            <a:picLocks noChangeAspect="1"/>
          </p:cNvPicPr>
          <p:nvPr/>
        </p:nvPicPr>
        <p:blipFill>
          <a:blip r:embed="rId18" cstate="email"/>
          <a:srcRect/>
          <a:stretch>
            <a:fillRect/>
          </a:stretch>
        </p:blipFill>
        <p:spPr bwMode="auto">
          <a:xfrm>
            <a:off x="6227763" y="2422525"/>
            <a:ext cx="1439862" cy="216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0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09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09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6000"/>
                            </p:stCondLst>
                            <p:childTnLst>
                              <p:par>
                                <p:cTn id="4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409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09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000"/>
                            </p:stCondLst>
                            <p:childTnLst>
                              <p:par>
                                <p:cTn id="4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409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409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0"/>
                            </p:stCondLst>
                            <p:childTnLst>
                              <p:par>
                                <p:cTn id="5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000"/>
                            </p:stCondLst>
                            <p:childTnLst>
                              <p:par>
                                <p:cTn id="5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409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409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4000"/>
                            </p:stCondLst>
                            <p:childTnLst>
                              <p:par>
                                <p:cTn id="6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409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409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6000"/>
                            </p:stCondLst>
                            <p:childTnLst>
                              <p:par>
                                <p:cTn id="6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40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40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8000"/>
                            </p:stCondLst>
                            <p:childTnLst>
                              <p:par>
                                <p:cTn id="7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0"/>
                            </p:stCondLst>
                            <p:childTnLst>
                              <p:par>
                                <p:cTn id="7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2000"/>
                            </p:stCondLst>
                            <p:childTnLst>
                              <p:par>
                                <p:cTn id="8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4000"/>
                            </p:stCondLst>
                            <p:childTnLst>
                              <p:par>
                                <p:cTn id="8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1987" name="Содержимое 4" descr="DSC_5204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547813" y="4694238"/>
            <a:ext cx="1439862" cy="2163762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33F800-55FD-410C-AE28-91C49A1952E3}" type="slidenum">
              <a:rPr lang="ru-RU" smtClean="0"/>
              <a:pPr>
                <a:defRPr/>
              </a:pPr>
              <a:t>39</a:t>
            </a:fld>
            <a:endParaRPr lang="ru-RU"/>
          </a:p>
        </p:txBody>
      </p:sp>
      <p:pic>
        <p:nvPicPr>
          <p:cNvPr id="41989" name="Рисунок 6" descr="DSC_5228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1466850" cy="220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0" name="Рисунок 7" descr="DSC_5261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47813" y="0"/>
            <a:ext cx="141922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1" name="Рисунок 8" descr="DSC_5258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084888" y="4640263"/>
            <a:ext cx="1474787" cy="2217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2" name="Рисунок 12" descr="DSC_5247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059113" y="0"/>
            <a:ext cx="141922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3" name="Рисунок 13" descr="DSC_5240.JP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641850" y="0"/>
            <a:ext cx="141922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4" name="Рисунок 17" descr="DSC_5212.JP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0" y="4652963"/>
            <a:ext cx="1466850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5" name="Рисунок 18" descr="DSC_5234.JPG"/>
          <p:cNvPicPr>
            <a:picLocks noChangeAspect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7677150" y="4652963"/>
            <a:ext cx="1466850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6" name="Рисунок 20" descr="DSC_5226.JPG"/>
          <p:cNvPicPr>
            <a:picLocks noChangeAspect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3059113" y="4694238"/>
            <a:ext cx="1441450" cy="216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7" name="Рисунок 21" descr="DSC_5244.JPG"/>
          <p:cNvPicPr>
            <a:picLocks noChangeAspect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4643438" y="0"/>
            <a:ext cx="141922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8" name="Рисунок 22" descr="DSC_5263.JPG"/>
          <p:cNvPicPr>
            <a:picLocks noChangeAspect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7667625" y="0"/>
            <a:ext cx="1476375" cy="221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9" name="Рисунок 23" descr="DSC_5241.JPG"/>
          <p:cNvPicPr>
            <a:picLocks noChangeAspect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4572000" y="4652963"/>
            <a:ext cx="1466850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000" name="Рисунок 24" descr="DSC_5224.JPG"/>
          <p:cNvPicPr>
            <a:picLocks noChangeAspect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6156325" y="0"/>
            <a:ext cx="1371600" cy="206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Рисунок 26" descr="23.jpg"/>
          <p:cNvPicPr>
            <a:picLocks noChangeAspect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1763713" y="2349500"/>
            <a:ext cx="2687637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002" name="Рисунок 27" descr="Савельева.JPG"/>
          <p:cNvPicPr>
            <a:picLocks noChangeAspect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0" y="2420938"/>
            <a:ext cx="1503363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003" name="Рисунок 28" descr="Журавлёва Марина Фёдоровна.jpg"/>
          <p:cNvPicPr>
            <a:picLocks noChangeAspect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7559675" y="2420938"/>
            <a:ext cx="1584325" cy="216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Рисунок 29" descr="P3200538.JPG"/>
          <p:cNvPicPr>
            <a:picLocks noChangeAspect="1"/>
          </p:cNvPicPr>
          <p:nvPr/>
        </p:nvPicPr>
        <p:blipFill>
          <a:blip r:embed="rId18" cstate="email"/>
          <a:stretch>
            <a:fillRect/>
          </a:stretch>
        </p:blipFill>
        <p:spPr>
          <a:xfrm>
            <a:off x="4716016" y="2420888"/>
            <a:ext cx="2621953" cy="19664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7" name="Содержимое 6" descr="ubilei_60_1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755650" y="0"/>
            <a:ext cx="7486650" cy="6858000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20F94F-76A6-418A-8246-CE647302EA3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D0DFAE-D01E-431C-8FB6-37688D1B6A6B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  <p:pic>
        <p:nvPicPr>
          <p:cNvPr id="43012" name="Содержимое 6" descr="PICT0124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43013" name="Рисунок 7" descr="PICT0123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C9A1A7-D921-40D5-BF93-07F52FBBDD24}" type="slidenum">
              <a:rPr lang="ru-RU"/>
              <a:pPr>
                <a:defRPr/>
              </a:pPr>
              <a:t>41</a:t>
            </a:fld>
            <a:endParaRPr lang="ru-RU"/>
          </a:p>
        </p:txBody>
      </p:sp>
      <p:pic>
        <p:nvPicPr>
          <p:cNvPr id="13316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262188"/>
            <a:ext cx="1979613" cy="1816100"/>
          </a:xfrm>
          <a:noFill/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265988" y="0"/>
            <a:ext cx="1700212" cy="198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435600" y="4697413"/>
            <a:ext cx="1368425" cy="190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00900" y="2060575"/>
            <a:ext cx="174942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50825" y="4724400"/>
            <a:ext cx="1754188" cy="191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Picture 9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700338" y="4652963"/>
            <a:ext cx="1643062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2" name="Picture 10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0" y="0"/>
            <a:ext cx="1979613" cy="187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4" name="Picture 12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7308850" y="4652963"/>
            <a:ext cx="1430338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2411413" y="1125538"/>
            <a:ext cx="4392612" cy="278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0" y="0"/>
            <a:ext cx="9209088" cy="666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7" descr="P1010214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9" descr="PA250032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PICT0057.JPG"/>
          <p:cNvPicPr>
            <a:picLocks noChangeAspect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500"/>
                            </p:stCondLst>
                            <p:childTnLst>
                              <p:par>
                                <p:cTn id="57" presetID="6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2500"/>
                            </p:stCondLst>
                            <p:childTnLst>
                              <p:par>
                                <p:cTn id="6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3500"/>
                            </p:stCondLst>
                            <p:childTnLst>
                              <p:par>
                                <p:cTn id="67" presetID="16" presetClass="entr" presetSubtype="2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6000"/>
                            </p:stCondLst>
                            <p:childTnLst>
                              <p:par>
                                <p:cTn id="71" presetID="6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0963" name="Содержимое 4" descr="DSC_5204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787900" y="2420938"/>
            <a:ext cx="1389063" cy="2087562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5F71C1-ECD2-44A3-91A0-C63CEDB70E2D}" type="slidenum">
              <a:rPr lang="ru-RU" smtClean="0"/>
              <a:pPr>
                <a:defRPr/>
              </a:pPr>
              <a:t>42</a:t>
            </a:fld>
            <a:endParaRPr lang="ru-RU"/>
          </a:p>
        </p:txBody>
      </p:sp>
      <p:pic>
        <p:nvPicPr>
          <p:cNvPr id="40965" name="Рисунок 5" descr="DSC_5206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141922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6" name="Рисунок 6" descr="DSC_5228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835150" y="0"/>
            <a:ext cx="1468438" cy="220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7" name="Рисунок 7" descr="DSC_5261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779838" y="0"/>
            <a:ext cx="1514475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8" name="Рисунок 8" descr="DSC_5258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2349500"/>
            <a:ext cx="1476375" cy="221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9" name="Рисунок 9" descr="DSC_5257.JP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619250" y="4748213"/>
            <a:ext cx="1403350" cy="210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0" name="Рисунок 10" descr="DSC_5254.JP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692275" y="2349500"/>
            <a:ext cx="1439863" cy="216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1" name="Рисунок 11" descr="DSC_5249.JPG"/>
          <p:cNvPicPr>
            <a:picLocks noChangeAspect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7724775" y="2420938"/>
            <a:ext cx="141922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2" name="Рисунок 12" descr="DSC_5247.JPG"/>
          <p:cNvPicPr>
            <a:picLocks noChangeAspect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5580063" y="0"/>
            <a:ext cx="1512887" cy="227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3" name="Рисунок 13" descr="DSC_5240.JPG"/>
          <p:cNvPicPr>
            <a:picLocks noChangeAspect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7654925" y="0"/>
            <a:ext cx="1489075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4" name="Рисунок 14" descr="DSC_5269.JPG"/>
          <p:cNvPicPr>
            <a:picLocks noChangeAspect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7677150" y="4652963"/>
            <a:ext cx="1466850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5" name="Рисунок 15" descr="DSC_5274.JPG"/>
          <p:cNvPicPr>
            <a:picLocks noChangeAspect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0" y="4619625"/>
            <a:ext cx="1489075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6" name="Рисунок 16" descr="DSC_5230.JPG"/>
          <p:cNvPicPr>
            <a:picLocks noChangeAspect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6156325" y="4652963"/>
            <a:ext cx="1466850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7" name="Рисунок 17" descr="DSC_5212.JPG"/>
          <p:cNvPicPr>
            <a:picLocks noChangeAspect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3059113" y="4652963"/>
            <a:ext cx="1468437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8" name="Рисунок 18" descr="DSC_5234.JPG"/>
          <p:cNvPicPr>
            <a:picLocks noChangeAspect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4572000" y="4652963"/>
            <a:ext cx="1466850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9" name="Рисунок 19" descr="DSC_5235.JPG"/>
          <p:cNvPicPr>
            <a:picLocks noChangeAspect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3276600" y="2349500"/>
            <a:ext cx="1439863" cy="216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0" name="Рисунок 20" descr="DSC_5226.JPG"/>
          <p:cNvPicPr>
            <a:picLocks noChangeAspect="1"/>
          </p:cNvPicPr>
          <p:nvPr/>
        </p:nvPicPr>
        <p:blipFill>
          <a:blip r:embed="rId18" cstate="email"/>
          <a:srcRect/>
          <a:stretch>
            <a:fillRect/>
          </a:stretch>
        </p:blipFill>
        <p:spPr bwMode="auto">
          <a:xfrm>
            <a:off x="6227763" y="2422525"/>
            <a:ext cx="1439862" cy="216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0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09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09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6000"/>
                            </p:stCondLst>
                            <p:childTnLst>
                              <p:par>
                                <p:cTn id="4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409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09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000"/>
                            </p:stCondLst>
                            <p:childTnLst>
                              <p:par>
                                <p:cTn id="4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409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409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0"/>
                            </p:stCondLst>
                            <p:childTnLst>
                              <p:par>
                                <p:cTn id="5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000"/>
                            </p:stCondLst>
                            <p:childTnLst>
                              <p:par>
                                <p:cTn id="5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409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409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4000"/>
                            </p:stCondLst>
                            <p:childTnLst>
                              <p:par>
                                <p:cTn id="6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409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409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6000"/>
                            </p:stCondLst>
                            <p:childTnLst>
                              <p:par>
                                <p:cTn id="6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40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40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8000"/>
                            </p:stCondLst>
                            <p:childTnLst>
                              <p:par>
                                <p:cTn id="7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0"/>
                            </p:stCondLst>
                            <p:childTnLst>
                              <p:par>
                                <p:cTn id="7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2000"/>
                            </p:stCondLst>
                            <p:childTnLst>
                              <p:par>
                                <p:cTn id="8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4000"/>
                            </p:stCondLst>
                            <p:childTnLst>
                              <p:par>
                                <p:cTn id="8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6083" name="Содержимое 4" descr="DSC_5204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547813" y="4694238"/>
            <a:ext cx="1439862" cy="2163762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8019E-9C0C-4AAB-B8FC-C91635527CAD}" type="slidenum">
              <a:rPr lang="ru-RU" smtClean="0"/>
              <a:pPr>
                <a:defRPr/>
              </a:pPr>
              <a:t>43</a:t>
            </a:fld>
            <a:endParaRPr lang="ru-RU"/>
          </a:p>
        </p:txBody>
      </p:sp>
      <p:pic>
        <p:nvPicPr>
          <p:cNvPr id="46085" name="Рисунок 6" descr="DSC_5228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1466850" cy="220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6" name="Рисунок 7" descr="DSC_5261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47813" y="0"/>
            <a:ext cx="141922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7" name="Рисунок 8" descr="DSC_5258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084888" y="4640263"/>
            <a:ext cx="1474787" cy="2217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8" name="Рисунок 12" descr="DSC_5247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059113" y="0"/>
            <a:ext cx="141922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9" name="Рисунок 13" descr="DSC_5240.JP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641850" y="0"/>
            <a:ext cx="141922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90" name="Рисунок 17" descr="DSC_5212.JP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0" y="4652963"/>
            <a:ext cx="1466850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91" name="Рисунок 18" descr="DSC_5234.JPG"/>
          <p:cNvPicPr>
            <a:picLocks noChangeAspect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7677150" y="4652963"/>
            <a:ext cx="1466850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92" name="Рисунок 20" descr="DSC_5226.JPG"/>
          <p:cNvPicPr>
            <a:picLocks noChangeAspect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3059113" y="4694238"/>
            <a:ext cx="1441450" cy="216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93" name="Рисунок 21" descr="DSC_5244.JPG"/>
          <p:cNvPicPr>
            <a:picLocks noChangeAspect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4643438" y="0"/>
            <a:ext cx="141922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94" name="Рисунок 22" descr="DSC_5263.JPG"/>
          <p:cNvPicPr>
            <a:picLocks noChangeAspect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7667625" y="0"/>
            <a:ext cx="1476375" cy="221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95" name="Рисунок 23" descr="DSC_5241.JPG"/>
          <p:cNvPicPr>
            <a:picLocks noChangeAspect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4572000" y="4652963"/>
            <a:ext cx="1466850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96" name="Рисунок 24" descr="DSC_5224.JPG"/>
          <p:cNvPicPr>
            <a:picLocks noChangeAspect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6156325" y="0"/>
            <a:ext cx="1371600" cy="206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Рисунок 26" descr="23.jpg"/>
          <p:cNvPicPr>
            <a:picLocks noChangeAspect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1763713" y="2349500"/>
            <a:ext cx="2687637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98" name="Рисунок 27" descr="Савельева.JPG"/>
          <p:cNvPicPr>
            <a:picLocks noChangeAspect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0" y="2420938"/>
            <a:ext cx="1503363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99" name="Рисунок 28" descr="Журавлёва Марина Фёдоровна.jpg"/>
          <p:cNvPicPr>
            <a:picLocks noChangeAspect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7559675" y="2420938"/>
            <a:ext cx="1584325" cy="216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Рисунок 29" descr="P3200538.JPG"/>
          <p:cNvPicPr>
            <a:picLocks noChangeAspect="1"/>
          </p:cNvPicPr>
          <p:nvPr/>
        </p:nvPicPr>
        <p:blipFill>
          <a:blip r:embed="rId18" cstate="email"/>
          <a:stretch>
            <a:fillRect/>
          </a:stretch>
        </p:blipFill>
        <p:spPr>
          <a:xfrm>
            <a:off x="4716016" y="2420888"/>
            <a:ext cx="2621953" cy="19664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E732DC-80B5-4549-AA1F-DE34E54ECA2E}" type="slidenum">
              <a:rPr lang="ru-RU" smtClean="0"/>
              <a:pPr>
                <a:defRPr/>
              </a:pPr>
              <a:t>44</a:t>
            </a:fld>
            <a:endParaRPr lang="ru-RU"/>
          </a:p>
        </p:txBody>
      </p:sp>
      <p:pic>
        <p:nvPicPr>
          <p:cNvPr id="7" name="Рисунок 6" descr="PICT012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9512" y="3779658"/>
            <a:ext cx="4104456" cy="307834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DSC_5290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339752" y="188640"/>
            <a:ext cx="4355569" cy="28982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PICT0118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788024" y="3753036"/>
            <a:ext cx="4139952" cy="31049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7111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9144000" cy="67532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813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ADC864-B701-478E-BBA1-558B487A70BC}" type="slidenum">
              <a:rPr lang="ru-RU" smtClean="0"/>
              <a:pPr>
                <a:defRPr/>
              </a:pPr>
              <a:t>45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137779" y="1700808"/>
            <a:ext cx="4868449" cy="313932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Подарок</a:t>
            </a:r>
          </a:p>
          <a:p>
            <a:pPr algn="ctr">
              <a:defRPr/>
            </a:pPr>
            <a:r>
              <a: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от родителей</a:t>
            </a: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9155" name="Содержимое 5" descr="DSC01329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411413" y="1773238"/>
            <a:ext cx="4321175" cy="3240087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2FC364-F8A1-4D3D-A4C3-D8DE614DFFAE}" type="slidenum">
              <a:rPr lang="ru-RU" smtClean="0"/>
              <a:pPr>
                <a:defRPr/>
              </a:pPr>
              <a:t>46</a:t>
            </a:fld>
            <a:endParaRPr lang="ru-RU"/>
          </a:p>
        </p:txBody>
      </p:sp>
      <p:pic>
        <p:nvPicPr>
          <p:cNvPr id="7" name="Рисунок 6" descr="DSC01336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DSC01386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0554D2-7823-46DF-838F-04DCFCCBC1AA}" type="slidenum">
              <a:rPr lang="ru-RU" smtClean="0"/>
              <a:pPr>
                <a:defRPr/>
              </a:pPr>
              <a:t>47</a:t>
            </a:fld>
            <a:endParaRPr lang="ru-RU"/>
          </a:p>
        </p:txBody>
      </p:sp>
      <p:pic>
        <p:nvPicPr>
          <p:cNvPr id="50180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2625725" cy="30956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0181" name="Рисунок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71775" y="4481513"/>
            <a:ext cx="1584325" cy="23764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0182" name="Picture 1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335713" y="0"/>
            <a:ext cx="2808287" cy="31416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0183" name="Picture 9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4337050"/>
            <a:ext cx="2555875" cy="2520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0184" name="Picture 6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771775" y="2349500"/>
            <a:ext cx="1728788" cy="1727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0185" name="Picture 3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203575" y="0"/>
            <a:ext cx="2555875" cy="19161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0186" name="Picture 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623050" y="4194175"/>
            <a:ext cx="2520950" cy="26638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0187" name="Picture 5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4716463" y="2333625"/>
            <a:ext cx="1439862" cy="17399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0188" name="Picture 6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4572000" y="4410075"/>
            <a:ext cx="1604963" cy="24479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3C853D-62C0-4089-A339-AC4A17038559}" type="slidenum">
              <a:rPr lang="ru-RU"/>
              <a:pPr>
                <a:defRPr/>
              </a:pPr>
              <a:t>48</a:t>
            </a:fld>
            <a:endParaRPr lang="ru-RU"/>
          </a:p>
        </p:txBody>
      </p:sp>
      <p:sp>
        <p:nvSpPr>
          <p:cNvPr id="51203" name="Содержимое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120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6" name="Picture 6"/>
          <p:cNvPicPr>
            <a:picLocks noChangeAspect="1" noChangeArrowheads="1"/>
          </p:cNvPicPr>
          <p:nvPr/>
        </p:nvPicPr>
        <p:blipFill>
          <a:blip r:embed="rId3" cstate="email"/>
          <a:srcRect l="23569" t="3900" r="24393"/>
          <a:stretch>
            <a:fillRect/>
          </a:stretch>
        </p:blipFill>
        <p:spPr bwMode="auto">
          <a:xfrm>
            <a:off x="0" y="0"/>
            <a:ext cx="23955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7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3716338"/>
            <a:ext cx="1376363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91916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E1B5F8-4B39-492F-9D6A-2C6F363E2425}" type="slidenum">
              <a:rPr lang="ru-RU" smtClean="0"/>
              <a:pPr>
                <a:defRPr/>
              </a:pPr>
              <a:t>49</a:t>
            </a:fld>
            <a:endParaRPr lang="ru-RU"/>
          </a:p>
        </p:txBody>
      </p:sp>
      <p:pic>
        <p:nvPicPr>
          <p:cNvPr id="52228" name="Picture 7" descr="IMGP075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750" y="0"/>
            <a:ext cx="8027988" cy="691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Содержимое 11" descr="7 школа (копия)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13" name="Рисунок 12" descr="DSC_5280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627313" y="2349500"/>
            <a:ext cx="4873625" cy="32416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614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3059113" cy="247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60988" y="4265613"/>
            <a:ext cx="3783012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Рисунок 13"/>
          <p:cNvPicPr>
            <a:picLocks noChangeAspect="1" noChangeArrowheads="1"/>
          </p:cNvPicPr>
          <p:nvPr/>
        </p:nvPicPr>
        <p:blipFill>
          <a:blip r:embed="rId5" cstate="email"/>
          <a:srcRect t="-154"/>
          <a:stretch>
            <a:fillRect/>
          </a:stretch>
        </p:blipFill>
        <p:spPr bwMode="auto">
          <a:xfrm>
            <a:off x="0" y="4365625"/>
            <a:ext cx="3995738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Рисунок 3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975350" y="0"/>
            <a:ext cx="3168650" cy="231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6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0" y="1989138"/>
            <a:ext cx="3087688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7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203575" y="188913"/>
            <a:ext cx="2670175" cy="3513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>
            <a:picLocks noChangeAspect="1" noChangeArrowheads="1"/>
          </p:cNvPicPr>
          <p:nvPr/>
        </p:nvPicPr>
        <p:blipFill>
          <a:blip r:embed="rId9" cstate="email">
            <a:lum bright="10000"/>
          </a:blip>
          <a:srcRect/>
          <a:stretch>
            <a:fillRect/>
          </a:stretch>
        </p:blipFill>
        <p:spPr bwMode="auto">
          <a:xfrm>
            <a:off x="6386513" y="1844675"/>
            <a:ext cx="2757487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10" cstate="email">
            <a:lum bright="20000"/>
          </a:blip>
          <a:srcRect/>
          <a:stretch>
            <a:fillRect/>
          </a:stretch>
        </p:blipFill>
        <p:spPr bwMode="auto">
          <a:xfrm>
            <a:off x="395288" y="0"/>
            <a:ext cx="3476625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11" cstate="email">
            <a:lum bright="10000"/>
          </a:blip>
          <a:srcRect/>
          <a:stretch>
            <a:fillRect/>
          </a:stretch>
        </p:blipFill>
        <p:spPr bwMode="auto">
          <a:xfrm>
            <a:off x="5822950" y="0"/>
            <a:ext cx="3321050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3563938" y="1773238"/>
            <a:ext cx="2232025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14BABE-3A7F-4F62-A587-164B244E4D6E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pic>
        <p:nvPicPr>
          <p:cNvPr id="7182" name="Picture 14" descr="D:\Загрузки\фото школа\1979 5а.jp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3203575" y="2349500"/>
            <a:ext cx="3024188" cy="190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3" name="Picture 15" descr="D:\Загрузки\фото школа\1988.jpg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395288" y="2276475"/>
            <a:ext cx="2627312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4" name="Picture 16" descr="D:\Загрузки\фото школа\x_3f06bac7.jpg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6300788" y="2276475"/>
            <a:ext cx="2663825" cy="199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0"/>
                            </p:stCondLst>
                            <p:childTnLst>
                              <p:par>
                                <p:cTn id="18" presetID="28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5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5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0"/>
                            </p:stCondLst>
                            <p:childTnLst>
                              <p:par>
                                <p:cTn id="3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000"/>
                            </p:stCondLst>
                            <p:childTnLst>
                              <p:par>
                                <p:cTn id="3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0"/>
                            </p:stCondLst>
                            <p:childTnLst>
                              <p:par>
                                <p:cTn id="3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1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3000"/>
                            </p:stCondLst>
                            <p:childTnLst>
                              <p:par>
                                <p:cTn id="4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5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3500"/>
                            </p:stCondLst>
                            <p:childTnLst>
                              <p:par>
                                <p:cTn id="47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9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4000"/>
                            </p:stCondLst>
                            <p:childTnLst>
                              <p:par>
                                <p:cTn id="51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3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4500"/>
                            </p:stCondLst>
                            <p:childTnLst>
                              <p:par>
                                <p:cTn id="5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7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99C334-4D3C-4A6E-9828-C81BC938A985}" type="slidenum">
              <a:rPr lang="ru-RU" smtClean="0"/>
              <a:pPr>
                <a:defRPr/>
              </a:pPr>
              <a:t>50</a:t>
            </a:fld>
            <a:endParaRPr lang="ru-RU"/>
          </a:p>
        </p:txBody>
      </p:sp>
      <p:pic>
        <p:nvPicPr>
          <p:cNvPr id="53252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4211638" cy="31432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3253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02425" y="0"/>
            <a:ext cx="2441575" cy="32131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3254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3586163"/>
            <a:ext cx="4284663" cy="327183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3255" name="Picture 8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572000" y="3689350"/>
            <a:ext cx="4572000" cy="31686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4275" name="Содержимое 4" descr="DSC_5204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547813" y="4694238"/>
            <a:ext cx="1439862" cy="2163762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AC9CB6-1CA1-47A0-8AF4-6A5D14742680}" type="slidenum">
              <a:rPr lang="ru-RU" smtClean="0"/>
              <a:pPr>
                <a:defRPr/>
              </a:pPr>
              <a:t>51</a:t>
            </a:fld>
            <a:endParaRPr lang="ru-RU"/>
          </a:p>
        </p:txBody>
      </p:sp>
      <p:pic>
        <p:nvPicPr>
          <p:cNvPr id="54277" name="Рисунок 6" descr="DSC_5228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1466850" cy="220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8" name="Рисунок 7" descr="DSC_5261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47813" y="0"/>
            <a:ext cx="141922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9" name="Рисунок 8" descr="DSC_5258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084888" y="4640263"/>
            <a:ext cx="1474787" cy="2217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0" name="Рисунок 12" descr="DSC_5247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059113" y="0"/>
            <a:ext cx="141922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1" name="Рисунок 13" descr="DSC_5240.JP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641850" y="0"/>
            <a:ext cx="141922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2" name="Рисунок 17" descr="DSC_5212.JP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0" y="4652963"/>
            <a:ext cx="1466850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3" name="Рисунок 18" descr="DSC_5234.JPG"/>
          <p:cNvPicPr>
            <a:picLocks noChangeAspect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7677150" y="4652963"/>
            <a:ext cx="1466850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4" name="Рисунок 20" descr="DSC_5226.JPG"/>
          <p:cNvPicPr>
            <a:picLocks noChangeAspect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3059113" y="4694238"/>
            <a:ext cx="1441450" cy="216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5" name="Рисунок 21" descr="DSC_5244.JPG"/>
          <p:cNvPicPr>
            <a:picLocks noChangeAspect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4643438" y="0"/>
            <a:ext cx="141922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6" name="Рисунок 22" descr="DSC_5263.JPG"/>
          <p:cNvPicPr>
            <a:picLocks noChangeAspect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7667625" y="0"/>
            <a:ext cx="1476375" cy="221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7" name="Рисунок 23" descr="DSC_5241.JPG"/>
          <p:cNvPicPr>
            <a:picLocks noChangeAspect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4572000" y="4652963"/>
            <a:ext cx="1466850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8" name="Рисунок 24" descr="DSC_5224.JPG"/>
          <p:cNvPicPr>
            <a:picLocks noChangeAspect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6156325" y="0"/>
            <a:ext cx="1371600" cy="206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9" name="Рисунок 27" descr="Савельева.JPG"/>
          <p:cNvPicPr>
            <a:picLocks noChangeAspect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0" y="2420938"/>
            <a:ext cx="1503363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90" name="Рисунок 28" descr="Журавлёва Марина Фёдоровна.jpg"/>
          <p:cNvPicPr>
            <a:picLocks noChangeAspect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7559675" y="2420938"/>
            <a:ext cx="1584325" cy="216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Рисунок 25" descr="DSC_5290.JPG"/>
          <p:cNvPicPr>
            <a:picLocks noChangeAspect="1"/>
          </p:cNvPicPr>
          <p:nvPr/>
        </p:nvPicPr>
        <p:blipFill>
          <a:blip r:embed="rId17" cstate="email"/>
          <a:stretch>
            <a:fillRect/>
          </a:stretch>
        </p:blipFill>
        <p:spPr>
          <a:xfrm>
            <a:off x="3131840" y="2276872"/>
            <a:ext cx="3384376" cy="22520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5299" name="Содержимое 5" descr="295831437.gif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3850" y="188913"/>
            <a:ext cx="8820150" cy="466725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9C609F-DB7E-4CAD-9828-62120F632952}" type="slidenum">
              <a:rPr lang="ru-RU" smtClean="0"/>
              <a:pPr>
                <a:defRPr/>
              </a:pPr>
              <a:t>52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092950" y="6381750"/>
            <a:ext cx="2051050" cy="2873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" name="Рисунок 4" descr="DSC_5280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773113"/>
            <a:ext cx="9144000" cy="60848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" name="Содержимое 3" descr="P8110146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0"/>
            <a:ext cx="4283968" cy="3212976"/>
          </a:xfrm>
          <a:ln w="190500" cap="sq">
            <a:solidFill>
              <a:srgbClr val="C8C6BD"/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 descr="P5030561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775684" y="0"/>
            <a:ext cx="4368316" cy="327623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4CE195-F4E4-4F1E-B96C-7B915F08BF35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9" name="Волна 8"/>
          <p:cNvSpPr/>
          <p:nvPr/>
        </p:nvSpPr>
        <p:spPr>
          <a:xfrm>
            <a:off x="6948488" y="6308725"/>
            <a:ext cx="2195512" cy="549275"/>
          </a:xfrm>
          <a:prstGeom prst="wav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6</a:t>
            </a:r>
          </a:p>
        </p:txBody>
      </p:sp>
      <p:pic>
        <p:nvPicPr>
          <p:cNvPr id="10" name="Picture 10" descr="P101022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2987824" y="3402661"/>
            <a:ext cx="2592288" cy="34553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DABB18-535E-456A-A4F6-1B3ACE63528F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9" name="Волна 8"/>
          <p:cNvSpPr/>
          <p:nvPr/>
        </p:nvSpPr>
        <p:spPr>
          <a:xfrm>
            <a:off x="6948488" y="6308725"/>
            <a:ext cx="2195512" cy="549275"/>
          </a:xfrm>
          <a:prstGeom prst="wav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7</a:t>
            </a:r>
          </a:p>
        </p:txBody>
      </p:sp>
      <p:pic>
        <p:nvPicPr>
          <p:cNvPr id="10" name="Рисунок 9" descr="23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3" cstate="email"/>
          <a:srcRect t="1222" r="2002"/>
          <a:stretch>
            <a:fillRect/>
          </a:stretch>
        </p:blipFill>
        <p:spPr bwMode="auto">
          <a:xfrm>
            <a:off x="179387" y="476672"/>
            <a:ext cx="8785101" cy="58207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xit" presetSubtype="1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Волна 9"/>
          <p:cNvSpPr/>
          <p:nvPr/>
        </p:nvSpPr>
        <p:spPr>
          <a:xfrm>
            <a:off x="6948488" y="6308725"/>
            <a:ext cx="2195512" cy="549275"/>
          </a:xfrm>
          <a:prstGeom prst="wav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8</a:t>
            </a:r>
          </a:p>
        </p:txBody>
      </p:sp>
      <p:sp>
        <p:nvSpPr>
          <p:cNvPr id="1024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smtClean="0"/>
              <a:t>1951г.</a:t>
            </a:r>
          </a:p>
        </p:txBody>
      </p:sp>
      <p:sp>
        <p:nvSpPr>
          <p:cNvPr id="1024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211638" y="6092825"/>
            <a:ext cx="2133600" cy="365125"/>
          </a:xfrm>
        </p:spPr>
        <p:txBody>
          <a:bodyPr/>
          <a:lstStyle/>
          <a:p>
            <a:pPr>
              <a:defRPr/>
            </a:pPr>
            <a:fld id="{8BD9BAF2-8AD0-4727-991A-26DB9AA69A70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71600" y="1628800"/>
            <a:ext cx="7272808" cy="48746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0825" y="1268413"/>
            <a:ext cx="8477250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3528" y="1268760"/>
            <a:ext cx="8352928" cy="521209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Волна 7"/>
          <p:cNvSpPr/>
          <p:nvPr/>
        </p:nvSpPr>
        <p:spPr>
          <a:xfrm>
            <a:off x="6948488" y="6308725"/>
            <a:ext cx="2195512" cy="549275"/>
          </a:xfrm>
          <a:prstGeom prst="wav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8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71E490-709A-489B-B08E-E043B70D7401}" type="slidenum">
              <a:rPr lang="ru-RU"/>
              <a:pPr>
                <a:defRPr/>
              </a:pPr>
              <a:t>9</a:t>
            </a:fld>
            <a:endParaRPr lang="ru-RU"/>
          </a:p>
        </p:txBody>
      </p:sp>
      <p:pic>
        <p:nvPicPr>
          <p:cNvPr id="32772" name="Picture 4" descr="J0318104"/>
          <p:cNvPicPr>
            <a:picLocks noChangeAspect="1" noChangeArrowheads="1" noCrop="1"/>
          </p:cNvPicPr>
          <p:nvPr>
            <p:ph type="body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5867400" y="4135438"/>
            <a:ext cx="3089275" cy="2722562"/>
          </a:xfrm>
          <a:noFill/>
        </p:spPr>
      </p:pic>
      <p:pic>
        <p:nvPicPr>
          <p:cNvPr id="32773" name="Picture 5" descr="J0295178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5288" y="1628775"/>
            <a:ext cx="3960812" cy="281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347663"/>
            <a:ext cx="9144000" cy="651033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277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8" presetClass="entr" presetSubtype="16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807</TotalTime>
  <Words>212</Words>
  <Application>Microsoft Office PowerPoint</Application>
  <PresentationFormat>Экран (4:3)</PresentationFormat>
  <Paragraphs>97</Paragraphs>
  <Slides>52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6" baseType="lpstr">
      <vt:lpstr>Arial</vt:lpstr>
      <vt:lpstr>Calibri</vt:lpstr>
      <vt:lpstr>Times New Roman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1951г.</vt:lpstr>
      <vt:lpstr>Слайд 9</vt:lpstr>
      <vt:lpstr>Начало работы на Оленегорском месторождении  7.08.1949г.</vt:lpstr>
      <vt:lpstr>Оленегорский карьер в апреле 1958 года.</vt:lpstr>
      <vt:lpstr>Слайд 12</vt:lpstr>
      <vt:lpstr>1951г. Первое здание</vt:lpstr>
      <vt:lpstr>1955 г</vt:lpstr>
      <vt:lpstr>1956 г</vt:lpstr>
      <vt:lpstr>Слайд 16</vt:lpstr>
      <vt:lpstr>1970 г.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Наши родители –выпускники школы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Marina</dc:creator>
  <cp:lastModifiedBy>revaz</cp:lastModifiedBy>
  <cp:revision>81</cp:revision>
  <dcterms:created xsi:type="dcterms:W3CDTF">2011-11-08T17:27:10Z</dcterms:created>
  <dcterms:modified xsi:type="dcterms:W3CDTF">2013-04-09T14:45:30Z</dcterms:modified>
</cp:coreProperties>
</file>