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1"/>
    <p:sldMasterId id="2147483882" r:id="rId2"/>
    <p:sldMasterId id="2147483894" r:id="rId3"/>
  </p:sldMasterIdLst>
  <p:notesMasterIdLst>
    <p:notesMasterId r:id="rId17"/>
  </p:notesMasterIdLst>
  <p:sldIdLst>
    <p:sldId id="256" r:id="rId4"/>
    <p:sldId id="263" r:id="rId5"/>
    <p:sldId id="264" r:id="rId6"/>
    <p:sldId id="265" r:id="rId7"/>
    <p:sldId id="269" r:id="rId8"/>
    <p:sldId id="261" r:id="rId9"/>
    <p:sldId id="270" r:id="rId10"/>
    <p:sldId id="267" r:id="rId11"/>
    <p:sldId id="268" r:id="rId12"/>
    <p:sldId id="262" r:id="rId13"/>
    <p:sldId id="273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42A4"/>
    <a:srgbClr val="14AC88"/>
    <a:srgbClr val="CC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0901467-A2F2-4D48-B2F0-F3C51E6FB700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5A25BD-9E11-4055-8C9E-6CAB661F22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1A906B-F83A-41A6-B8DD-9B46CAB1A3E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82D7E4-5038-4BCD-9A01-DB74388C02AE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573B745-6A78-473C-ADBC-DEBAC07214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81CD1-CA18-4E12-AD46-C6DE0EE7B211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30C45-8760-4E22-9448-1E8DDB467F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B956E-55BB-4269-906A-4D40BECFA58B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54FAC-F5D9-4BC0-A21B-ADD3478266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6300000 w 3985"/>
              <a:gd name="T1" fmla="*/ 0 h 3619"/>
              <a:gd name="T2" fmla="*/ 0 w 3985"/>
              <a:gd name="T3" fmla="*/ 1826667 h 3619"/>
              <a:gd name="T4" fmla="*/ 4842204 w 3985"/>
              <a:gd name="T5" fmla="*/ 6780213 h 3619"/>
              <a:gd name="T6" fmla="*/ 8896350 w 3985"/>
              <a:gd name="T7" fmla="*/ 2107693 h 3619"/>
              <a:gd name="T8" fmla="*/ 6300000 w 3985"/>
              <a:gd name="T9" fmla="*/ 0 h 3619"/>
              <a:gd name="T10" fmla="*/ 6300000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250 w 794"/>
                <a:gd name="T1" fmla="*/ 970 h 414"/>
                <a:gd name="T2" fmla="*/ 2012 w 794"/>
                <a:gd name="T3" fmla="*/ 781 h 414"/>
                <a:gd name="T4" fmla="*/ 1576 w 794"/>
                <a:gd name="T5" fmla="*/ 516 h 414"/>
                <a:gd name="T6" fmla="*/ 201 w 794"/>
                <a:gd name="T7" fmla="*/ 0 h 414"/>
                <a:gd name="T8" fmla="*/ 65 w 794"/>
                <a:gd name="T9" fmla="*/ 49 h 414"/>
                <a:gd name="T10" fmla="*/ 0 w 794"/>
                <a:gd name="T11" fmla="*/ 204 h 414"/>
                <a:gd name="T12" fmla="*/ 79 w 794"/>
                <a:gd name="T13" fmla="*/ 381 h 414"/>
                <a:gd name="T14" fmla="*/ 1615 w 794"/>
                <a:gd name="T15" fmla="*/ 1005 h 414"/>
                <a:gd name="T16" fmla="*/ 1952 w 794"/>
                <a:gd name="T17" fmla="*/ 965 h 414"/>
                <a:gd name="T18" fmla="*/ 2224 w 794"/>
                <a:gd name="T19" fmla="*/ 1017 h 414"/>
                <a:gd name="T20" fmla="*/ 2250 w 794"/>
                <a:gd name="T21" fmla="*/ 970 h 414"/>
                <a:gd name="T22" fmla="*/ 2250 w 794"/>
                <a:gd name="T23" fmla="*/ 97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94 w 1586"/>
                <a:gd name="T1" fmla="*/ 0 h 821"/>
                <a:gd name="T2" fmla="*/ 1883 w 1586"/>
                <a:gd name="T3" fmla="*/ 637 h 821"/>
                <a:gd name="T4" fmla="*/ 2020 w 1586"/>
                <a:gd name="T5" fmla="*/ 783 h 821"/>
                <a:gd name="T6" fmla="*/ 2244 w 1586"/>
                <a:gd name="T7" fmla="*/ 971 h 821"/>
                <a:gd name="T8" fmla="*/ 2214 w 1586"/>
                <a:gd name="T9" fmla="*/ 1007 h 821"/>
                <a:gd name="T10" fmla="*/ 1910 w 1586"/>
                <a:gd name="T11" fmla="*/ 965 h 821"/>
                <a:gd name="T12" fmla="*/ 1620 w 1586"/>
                <a:gd name="T13" fmla="*/ 995 h 821"/>
                <a:gd name="T14" fmla="*/ 59 w 1586"/>
                <a:gd name="T15" fmla="*/ 366 h 821"/>
                <a:gd name="T16" fmla="*/ 0 w 1586"/>
                <a:gd name="T17" fmla="*/ 184 h 821"/>
                <a:gd name="T18" fmla="*/ 65 w 1586"/>
                <a:gd name="T19" fmla="*/ 39 h 821"/>
                <a:gd name="T20" fmla="*/ 194 w 1586"/>
                <a:gd name="T21" fmla="*/ 0 h 821"/>
                <a:gd name="T22" fmla="*/ 19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400 h 747"/>
                <a:gd name="T2" fmla="*/ 1308 w 1049"/>
                <a:gd name="T3" fmla="*/ 919 h 747"/>
                <a:gd name="T4" fmla="*/ 1332 w 1049"/>
                <a:gd name="T5" fmla="*/ 657 h 747"/>
                <a:gd name="T6" fmla="*/ 1488 w 1049"/>
                <a:gd name="T7" fmla="*/ 519 h 747"/>
                <a:gd name="T8" fmla="*/ 111 w 1049"/>
                <a:gd name="T9" fmla="*/ 0 h 747"/>
                <a:gd name="T10" fmla="*/ 0 w 1049"/>
                <a:gd name="T11" fmla="*/ 156 h 747"/>
                <a:gd name="T12" fmla="*/ 0 w 1049"/>
                <a:gd name="T13" fmla="*/ 400 h 747"/>
                <a:gd name="T14" fmla="*/ 0 w 1049"/>
                <a:gd name="T15" fmla="*/ 40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55 w 150"/>
                  <a:gd name="T1" fmla="*/ 0 h 173"/>
                  <a:gd name="T2" fmla="*/ 57 w 150"/>
                  <a:gd name="T3" fmla="*/ 82 h 173"/>
                  <a:gd name="T4" fmla="*/ 0 w 150"/>
                  <a:gd name="T5" fmla="*/ 214 h 173"/>
                  <a:gd name="T6" fmla="*/ 113 w 150"/>
                  <a:gd name="T7" fmla="*/ 198 h 173"/>
                  <a:gd name="T8" fmla="*/ 146 w 150"/>
                  <a:gd name="T9" fmla="*/ 104 h 173"/>
                  <a:gd name="T10" fmla="*/ 212 w 150"/>
                  <a:gd name="T11" fmla="*/ 33 h 173"/>
                  <a:gd name="T12" fmla="*/ 155 w 150"/>
                  <a:gd name="T13" fmla="*/ 0 h 173"/>
                  <a:gd name="T14" fmla="*/ 15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221 w 1684"/>
                  <a:gd name="T1" fmla="*/ 0 h 880"/>
                  <a:gd name="T2" fmla="*/ 89 w 1684"/>
                  <a:gd name="T3" fmla="*/ 64 h 880"/>
                  <a:gd name="T4" fmla="*/ 0 w 1684"/>
                  <a:gd name="T5" fmla="*/ 256 h 880"/>
                  <a:gd name="T6" fmla="*/ 95 w 1684"/>
                  <a:gd name="T7" fmla="*/ 440 h 880"/>
                  <a:gd name="T8" fmla="*/ 1675 w 1684"/>
                  <a:gd name="T9" fmla="*/ 1065 h 880"/>
                  <a:gd name="T10" fmla="*/ 2015 w 1684"/>
                  <a:gd name="T11" fmla="*/ 1026 h 880"/>
                  <a:gd name="T12" fmla="*/ 2290 w 1684"/>
                  <a:gd name="T13" fmla="*/ 1081 h 880"/>
                  <a:gd name="T14" fmla="*/ 2386 w 1684"/>
                  <a:gd name="T15" fmla="*/ 993 h 880"/>
                  <a:gd name="T16" fmla="*/ 2128 w 1684"/>
                  <a:gd name="T17" fmla="*/ 816 h 880"/>
                  <a:gd name="T18" fmla="*/ 2023 w 1684"/>
                  <a:gd name="T19" fmla="*/ 629 h 880"/>
                  <a:gd name="T20" fmla="*/ 1940 w 1684"/>
                  <a:gd name="T21" fmla="*/ 647 h 880"/>
                  <a:gd name="T22" fmla="*/ 2039 w 1684"/>
                  <a:gd name="T23" fmla="*/ 816 h 880"/>
                  <a:gd name="T24" fmla="*/ 2236 w 1684"/>
                  <a:gd name="T25" fmla="*/ 995 h 880"/>
                  <a:gd name="T26" fmla="*/ 2002 w 1684"/>
                  <a:gd name="T27" fmla="*/ 967 h 880"/>
                  <a:gd name="T28" fmla="*/ 1727 w 1684"/>
                  <a:gd name="T29" fmla="*/ 1000 h 880"/>
                  <a:gd name="T30" fmla="*/ 1778 w 1684"/>
                  <a:gd name="T31" fmla="*/ 798 h 880"/>
                  <a:gd name="T32" fmla="*/ 1896 w 1684"/>
                  <a:gd name="T33" fmla="*/ 661 h 880"/>
                  <a:gd name="T34" fmla="*/ 1758 w 1684"/>
                  <a:gd name="T35" fmla="*/ 678 h 880"/>
                  <a:gd name="T36" fmla="*/ 1651 w 1684"/>
                  <a:gd name="T37" fmla="*/ 808 h 880"/>
                  <a:gd name="T38" fmla="*/ 1614 w 1684"/>
                  <a:gd name="T39" fmla="*/ 972 h 880"/>
                  <a:gd name="T40" fmla="*/ 152 w 1684"/>
                  <a:gd name="T41" fmla="*/ 381 h 880"/>
                  <a:gd name="T42" fmla="*/ 113 w 1684"/>
                  <a:gd name="T43" fmla="*/ 264 h 880"/>
                  <a:gd name="T44" fmla="*/ 146 w 1684"/>
                  <a:gd name="T45" fmla="*/ 117 h 880"/>
                  <a:gd name="T46" fmla="*/ 307 w 1684"/>
                  <a:gd name="T47" fmla="*/ 0 h 880"/>
                  <a:gd name="T48" fmla="*/ 221 w 1684"/>
                  <a:gd name="T49" fmla="*/ 0 h 880"/>
                  <a:gd name="T50" fmla="*/ 221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42 w 1190"/>
                  <a:gd name="T1" fmla="*/ 0 h 500"/>
                  <a:gd name="T2" fmla="*/ 1686 w 1190"/>
                  <a:gd name="T3" fmla="*/ 602 h 500"/>
                  <a:gd name="T4" fmla="*/ 1524 w 1190"/>
                  <a:gd name="T5" fmla="*/ 614 h 500"/>
                  <a:gd name="T6" fmla="*/ 0 w 1190"/>
                  <a:gd name="T7" fmla="*/ 33 h 500"/>
                  <a:gd name="T8" fmla="*/ 142 w 1190"/>
                  <a:gd name="T9" fmla="*/ 0 h 500"/>
                  <a:gd name="T10" fmla="*/ 142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65 w 160"/>
                  <a:gd name="T1" fmla="*/ 0 h 335"/>
                  <a:gd name="T2" fmla="*/ 27 w 160"/>
                  <a:gd name="T3" fmla="*/ 130 h 335"/>
                  <a:gd name="T4" fmla="*/ 0 w 160"/>
                  <a:gd name="T5" fmla="*/ 281 h 335"/>
                  <a:gd name="T6" fmla="*/ 47 w 160"/>
                  <a:gd name="T7" fmla="*/ 384 h 335"/>
                  <a:gd name="T8" fmla="*/ 133 w 160"/>
                  <a:gd name="T9" fmla="*/ 410 h 335"/>
                  <a:gd name="T10" fmla="*/ 108 w 160"/>
                  <a:gd name="T11" fmla="*/ 188 h 335"/>
                  <a:gd name="T12" fmla="*/ 227 w 160"/>
                  <a:gd name="T13" fmla="*/ 21 h 335"/>
                  <a:gd name="T14" fmla="*/ 165 w 160"/>
                  <a:gd name="T15" fmla="*/ 0 h 335"/>
                  <a:gd name="T16" fmla="*/ 165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20 w 489"/>
                  <a:gd name="T1" fmla="*/ 42 h 296"/>
                  <a:gd name="T2" fmla="*/ 226 w 489"/>
                  <a:gd name="T3" fmla="*/ 81 h 296"/>
                  <a:gd name="T4" fmla="*/ 458 w 489"/>
                  <a:gd name="T5" fmla="*/ 168 h 296"/>
                  <a:gd name="T6" fmla="*/ 622 w 489"/>
                  <a:gd name="T7" fmla="*/ 299 h 296"/>
                  <a:gd name="T8" fmla="*/ 461 w 489"/>
                  <a:gd name="T9" fmla="*/ 283 h 296"/>
                  <a:gd name="T10" fmla="*/ 196 w 489"/>
                  <a:gd name="T11" fmla="*/ 180 h 296"/>
                  <a:gd name="T12" fmla="*/ 71 w 489"/>
                  <a:gd name="T13" fmla="*/ 98 h 296"/>
                  <a:gd name="T14" fmla="*/ 151 w 489"/>
                  <a:gd name="T15" fmla="*/ 200 h 296"/>
                  <a:gd name="T16" fmla="*/ 384 w 489"/>
                  <a:gd name="T17" fmla="*/ 332 h 296"/>
                  <a:gd name="T18" fmla="*/ 658 w 489"/>
                  <a:gd name="T19" fmla="*/ 364 h 296"/>
                  <a:gd name="T20" fmla="*/ 691 w 489"/>
                  <a:gd name="T21" fmla="*/ 275 h 296"/>
                  <a:gd name="T22" fmla="*/ 557 w 489"/>
                  <a:gd name="T23" fmla="*/ 148 h 296"/>
                  <a:gd name="T24" fmla="*/ 240 w 489"/>
                  <a:gd name="T25" fmla="*/ 21 h 296"/>
                  <a:gd name="T26" fmla="*/ 0 w 489"/>
                  <a:gd name="T27" fmla="*/ 0 h 296"/>
                  <a:gd name="T28" fmla="*/ 20 w 489"/>
                  <a:gd name="T29" fmla="*/ 42 h 296"/>
                  <a:gd name="T30" fmla="*/ 20 w 489"/>
                  <a:gd name="T31" fmla="*/ 4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629 w 794"/>
                <a:gd name="T1" fmla="*/ 280 h 414"/>
                <a:gd name="T2" fmla="*/ 562 w 794"/>
                <a:gd name="T3" fmla="*/ 225 h 414"/>
                <a:gd name="T4" fmla="*/ 440 w 794"/>
                <a:gd name="T5" fmla="*/ 149 h 414"/>
                <a:gd name="T6" fmla="*/ 56 w 794"/>
                <a:gd name="T7" fmla="*/ 0 h 414"/>
                <a:gd name="T8" fmla="*/ 18 w 794"/>
                <a:gd name="T9" fmla="*/ 14 h 414"/>
                <a:gd name="T10" fmla="*/ 0 w 794"/>
                <a:gd name="T11" fmla="*/ 59 h 414"/>
                <a:gd name="T12" fmla="*/ 22 w 794"/>
                <a:gd name="T13" fmla="*/ 110 h 414"/>
                <a:gd name="T14" fmla="*/ 452 w 794"/>
                <a:gd name="T15" fmla="*/ 289 h 414"/>
                <a:gd name="T16" fmla="*/ 546 w 794"/>
                <a:gd name="T17" fmla="*/ 278 h 414"/>
                <a:gd name="T18" fmla="*/ 622 w 794"/>
                <a:gd name="T19" fmla="*/ 293 h 414"/>
                <a:gd name="T20" fmla="*/ 629 w 794"/>
                <a:gd name="T21" fmla="*/ 280 h 414"/>
                <a:gd name="T22" fmla="*/ 629 w 794"/>
                <a:gd name="T23" fmla="*/ 28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54 w 1586"/>
                <a:gd name="T1" fmla="*/ 0 h 821"/>
                <a:gd name="T2" fmla="*/ 526 w 1586"/>
                <a:gd name="T3" fmla="*/ 183 h 821"/>
                <a:gd name="T4" fmla="*/ 565 w 1586"/>
                <a:gd name="T5" fmla="*/ 225 h 821"/>
                <a:gd name="T6" fmla="*/ 627 w 1586"/>
                <a:gd name="T7" fmla="*/ 280 h 821"/>
                <a:gd name="T8" fmla="*/ 619 w 1586"/>
                <a:gd name="T9" fmla="*/ 290 h 821"/>
                <a:gd name="T10" fmla="*/ 534 w 1586"/>
                <a:gd name="T11" fmla="*/ 278 h 821"/>
                <a:gd name="T12" fmla="*/ 453 w 1586"/>
                <a:gd name="T13" fmla="*/ 286 h 821"/>
                <a:gd name="T14" fmla="*/ 17 w 1586"/>
                <a:gd name="T15" fmla="*/ 105 h 821"/>
                <a:gd name="T16" fmla="*/ 0 w 1586"/>
                <a:gd name="T17" fmla="*/ 53 h 821"/>
                <a:gd name="T18" fmla="*/ 18 w 1586"/>
                <a:gd name="T19" fmla="*/ 11 h 821"/>
                <a:gd name="T20" fmla="*/ 54 w 1586"/>
                <a:gd name="T21" fmla="*/ 0 h 821"/>
                <a:gd name="T22" fmla="*/ 5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115 h 747"/>
                <a:gd name="T2" fmla="*/ 366 w 1049"/>
                <a:gd name="T3" fmla="*/ 265 h 747"/>
                <a:gd name="T4" fmla="*/ 372 w 1049"/>
                <a:gd name="T5" fmla="*/ 189 h 747"/>
                <a:gd name="T6" fmla="*/ 416 w 1049"/>
                <a:gd name="T7" fmla="*/ 150 h 747"/>
                <a:gd name="T8" fmla="*/ 31 w 1049"/>
                <a:gd name="T9" fmla="*/ 0 h 747"/>
                <a:gd name="T10" fmla="*/ 0 w 1049"/>
                <a:gd name="T11" fmla="*/ 45 h 747"/>
                <a:gd name="T12" fmla="*/ 0 w 1049"/>
                <a:gd name="T13" fmla="*/ 115 h 747"/>
                <a:gd name="T14" fmla="*/ 0 w 1049"/>
                <a:gd name="T15" fmla="*/ 11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70" cy="667"/>
              <a:chOff x="4986" y="2752"/>
              <a:chExt cx="470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43 w 150"/>
                  <a:gd name="T1" fmla="*/ 0 h 173"/>
                  <a:gd name="T2" fmla="*/ 16 w 150"/>
                  <a:gd name="T3" fmla="*/ 23 h 173"/>
                  <a:gd name="T4" fmla="*/ 0 w 150"/>
                  <a:gd name="T5" fmla="*/ 61 h 173"/>
                  <a:gd name="T6" fmla="*/ 31 w 150"/>
                  <a:gd name="T7" fmla="*/ 56 h 173"/>
                  <a:gd name="T8" fmla="*/ 41 w 150"/>
                  <a:gd name="T9" fmla="*/ 30 h 173"/>
                  <a:gd name="T10" fmla="*/ 59 w 150"/>
                  <a:gd name="T11" fmla="*/ 10 h 173"/>
                  <a:gd name="T12" fmla="*/ 43 w 150"/>
                  <a:gd name="T13" fmla="*/ 0 h 173"/>
                  <a:gd name="T14" fmla="*/ 43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62 w 1684"/>
                  <a:gd name="T1" fmla="*/ 0 h 880"/>
                  <a:gd name="T2" fmla="*/ 25 w 1684"/>
                  <a:gd name="T3" fmla="*/ 18 h 880"/>
                  <a:gd name="T4" fmla="*/ 0 w 1684"/>
                  <a:gd name="T5" fmla="*/ 74 h 880"/>
                  <a:gd name="T6" fmla="*/ 27 w 1684"/>
                  <a:gd name="T7" fmla="*/ 127 h 880"/>
                  <a:gd name="T8" fmla="*/ 468 w 1684"/>
                  <a:gd name="T9" fmla="*/ 306 h 880"/>
                  <a:gd name="T10" fmla="*/ 563 w 1684"/>
                  <a:gd name="T11" fmla="*/ 295 h 880"/>
                  <a:gd name="T12" fmla="*/ 640 w 1684"/>
                  <a:gd name="T13" fmla="*/ 311 h 880"/>
                  <a:gd name="T14" fmla="*/ 667 w 1684"/>
                  <a:gd name="T15" fmla="*/ 286 h 880"/>
                  <a:gd name="T16" fmla="*/ 595 w 1684"/>
                  <a:gd name="T17" fmla="*/ 235 h 880"/>
                  <a:gd name="T18" fmla="*/ 566 w 1684"/>
                  <a:gd name="T19" fmla="*/ 181 h 880"/>
                  <a:gd name="T20" fmla="*/ 542 w 1684"/>
                  <a:gd name="T21" fmla="*/ 186 h 880"/>
                  <a:gd name="T22" fmla="*/ 570 w 1684"/>
                  <a:gd name="T23" fmla="*/ 235 h 880"/>
                  <a:gd name="T24" fmla="*/ 625 w 1684"/>
                  <a:gd name="T25" fmla="*/ 286 h 880"/>
                  <a:gd name="T26" fmla="*/ 560 w 1684"/>
                  <a:gd name="T27" fmla="*/ 278 h 880"/>
                  <a:gd name="T28" fmla="*/ 483 w 1684"/>
                  <a:gd name="T29" fmla="*/ 288 h 880"/>
                  <a:gd name="T30" fmla="*/ 497 w 1684"/>
                  <a:gd name="T31" fmla="*/ 230 h 880"/>
                  <a:gd name="T32" fmla="*/ 530 w 1684"/>
                  <a:gd name="T33" fmla="*/ 190 h 880"/>
                  <a:gd name="T34" fmla="*/ 492 w 1684"/>
                  <a:gd name="T35" fmla="*/ 195 h 880"/>
                  <a:gd name="T36" fmla="*/ 461 w 1684"/>
                  <a:gd name="T37" fmla="*/ 233 h 880"/>
                  <a:gd name="T38" fmla="*/ 451 w 1684"/>
                  <a:gd name="T39" fmla="*/ 280 h 880"/>
                  <a:gd name="T40" fmla="*/ 42 w 1684"/>
                  <a:gd name="T41" fmla="*/ 110 h 880"/>
                  <a:gd name="T42" fmla="*/ 32 w 1684"/>
                  <a:gd name="T43" fmla="*/ 76 h 880"/>
                  <a:gd name="T44" fmla="*/ 41 w 1684"/>
                  <a:gd name="T45" fmla="*/ 34 h 880"/>
                  <a:gd name="T46" fmla="*/ 86 w 1684"/>
                  <a:gd name="T47" fmla="*/ 0 h 880"/>
                  <a:gd name="T48" fmla="*/ 62 w 1684"/>
                  <a:gd name="T49" fmla="*/ 0 h 880"/>
                  <a:gd name="T50" fmla="*/ 62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40 w 1190"/>
                  <a:gd name="T1" fmla="*/ 0 h 500"/>
                  <a:gd name="T2" fmla="*/ 472 w 1190"/>
                  <a:gd name="T3" fmla="*/ 172 h 500"/>
                  <a:gd name="T4" fmla="*/ 427 w 1190"/>
                  <a:gd name="T5" fmla="*/ 176 h 500"/>
                  <a:gd name="T6" fmla="*/ 0 w 1190"/>
                  <a:gd name="T7" fmla="*/ 10 h 500"/>
                  <a:gd name="T8" fmla="*/ 40 w 1190"/>
                  <a:gd name="T9" fmla="*/ 0 h 500"/>
                  <a:gd name="T10" fmla="*/ 4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>
                  <a:gd name="T0" fmla="*/ 46 w 160"/>
                  <a:gd name="T1" fmla="*/ 0 h 335"/>
                  <a:gd name="T2" fmla="*/ 7 w 160"/>
                  <a:gd name="T3" fmla="*/ 37 h 335"/>
                  <a:gd name="T4" fmla="*/ 0 w 160"/>
                  <a:gd name="T5" fmla="*/ 81 h 335"/>
                  <a:gd name="T6" fmla="*/ 13 w 160"/>
                  <a:gd name="T7" fmla="*/ 111 h 335"/>
                  <a:gd name="T8" fmla="*/ 37 w 160"/>
                  <a:gd name="T9" fmla="*/ 118 h 335"/>
                  <a:gd name="T10" fmla="*/ 30 w 160"/>
                  <a:gd name="T11" fmla="*/ 54 h 335"/>
                  <a:gd name="T12" fmla="*/ 63 w 160"/>
                  <a:gd name="T13" fmla="*/ 6 h 335"/>
                  <a:gd name="T14" fmla="*/ 46 w 160"/>
                  <a:gd name="T15" fmla="*/ 0 h 335"/>
                  <a:gd name="T16" fmla="*/ 4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6 w 489"/>
                  <a:gd name="T1" fmla="*/ 12 h 296"/>
                  <a:gd name="T2" fmla="*/ 63 w 489"/>
                  <a:gd name="T3" fmla="*/ 23 h 296"/>
                  <a:gd name="T4" fmla="*/ 128 w 489"/>
                  <a:gd name="T5" fmla="*/ 48 h 296"/>
                  <a:gd name="T6" fmla="*/ 174 w 489"/>
                  <a:gd name="T7" fmla="*/ 85 h 296"/>
                  <a:gd name="T8" fmla="*/ 129 w 489"/>
                  <a:gd name="T9" fmla="*/ 81 h 296"/>
                  <a:gd name="T10" fmla="*/ 55 w 489"/>
                  <a:gd name="T11" fmla="*/ 51 h 296"/>
                  <a:gd name="T12" fmla="*/ 20 w 489"/>
                  <a:gd name="T13" fmla="*/ 28 h 296"/>
                  <a:gd name="T14" fmla="*/ 42 w 489"/>
                  <a:gd name="T15" fmla="*/ 57 h 296"/>
                  <a:gd name="T16" fmla="*/ 107 w 489"/>
                  <a:gd name="T17" fmla="*/ 95 h 296"/>
                  <a:gd name="T18" fmla="*/ 184 w 489"/>
                  <a:gd name="T19" fmla="*/ 104 h 296"/>
                  <a:gd name="T20" fmla="*/ 193 w 489"/>
                  <a:gd name="T21" fmla="*/ 79 h 296"/>
                  <a:gd name="T22" fmla="*/ 156 w 489"/>
                  <a:gd name="T23" fmla="*/ 42 h 296"/>
                  <a:gd name="T24" fmla="*/ 67 w 489"/>
                  <a:gd name="T25" fmla="*/ 6 h 296"/>
                  <a:gd name="T26" fmla="*/ 0 w 489"/>
                  <a:gd name="T27" fmla="*/ 0 h 296"/>
                  <a:gd name="T28" fmla="*/ 6 w 489"/>
                  <a:gd name="T29" fmla="*/ 12 h 296"/>
                  <a:gd name="T30" fmla="*/ 6 w 489"/>
                  <a:gd name="T31" fmla="*/ 1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1295400 w 4288"/>
              <a:gd name="T3" fmla="*/ 406400 h 459"/>
              <a:gd name="T4" fmla="*/ 2476500 w 4288"/>
              <a:gd name="T5" fmla="*/ 228600 h 459"/>
              <a:gd name="T6" fmla="*/ 2946400 w 4288"/>
              <a:gd name="T7" fmla="*/ 596900 h 459"/>
              <a:gd name="T8" fmla="*/ 3721100 w 4288"/>
              <a:gd name="T9" fmla="*/ 241300 h 459"/>
              <a:gd name="T10" fmla="*/ 5613400 w 4288"/>
              <a:gd name="T11" fmla="*/ 723900 h 459"/>
              <a:gd name="T12" fmla="*/ 6807200 w 4288"/>
              <a:gd name="T13" fmla="*/ 215900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50800 h 240"/>
              <a:gd name="T2" fmla="*/ 444500 w 560"/>
              <a:gd name="T3" fmla="*/ 228600 h 240"/>
              <a:gd name="T4" fmla="*/ 711200 w 560"/>
              <a:gd name="T5" fmla="*/ 25400 h 240"/>
              <a:gd name="T6" fmla="*/ 889000 w 560"/>
              <a:gd name="T7" fmla="*/ 38100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/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6B93E-F49E-467B-A1CB-6D3CB88B2A56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E10C3-B623-4978-BD43-6B1474FF62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979E8-B7D9-4162-BB38-F52B374210D6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A5C5D-CC65-4C27-A356-CE39BCB63D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14252-1C8C-4491-913B-4213ED667E17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4FB93-095C-43EF-8355-B945D7D54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759C4-7893-456A-8796-3963164B53E5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8CEE0-68A3-4AA5-9081-073BB97A0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0A803-6DAF-42FB-96AC-3FD8A659625C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83355-1402-48AC-AB1E-9F25B3C02D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459A3-704B-4032-8BBB-66256EDD0227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CA6B8-F642-4E7B-A71B-1A960B720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580E9-E7C6-414B-A2F7-65328022FE7C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416E4-8A09-4C56-8BB1-F6B46AFC1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A5D8D-AE62-4918-A2F1-18782CF063D7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90B1D-89DF-4681-8E49-649C2A8D5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18BCE-73DB-4D41-8F06-4F06A2A0E480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39804-8697-46B2-95EA-5BEFEE2843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F7EE3-99BF-4B55-A97B-2FB4D2F9FE07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CC836-D172-4D4E-9F24-15421E00E8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3E872-2563-4C4C-A381-3A4AF3AFA0B1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74F24-F3BC-4E67-9EEC-CBBB233D9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218CD-2C74-4982-B820-3545C7B5E9E4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AAF7-E637-471E-B054-0942AB170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8FDDC-346F-4F2D-9DFA-FC5264DD6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5235C-7B3D-488B-B8F9-E2C1FC59B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189CE-49BC-4547-8D06-E1B389EA42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5D1A1-C8A6-44A9-A792-237B2648A0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BEC25-737C-4111-8FDB-CE45114A0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E83B08-3139-4E00-9B08-405DF4BBF10A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B591F7-3D77-4479-8FBC-95B7E56062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CAB62-5370-4726-B4E2-30BB9D19A250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1AE59-96DA-4F61-A291-B3B73845A2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14B22-0A00-4683-9CDB-11A03F6CC67A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CF305-4BA0-4470-A843-BD437A4F1C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40163-586E-43E2-8766-8F909342EA0F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ED4C-72D5-4692-8B0C-7B6EC229EC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759276-CD87-427A-A861-BD330D9FD464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1F57C1-C937-4937-B761-CB7B49E656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642C5-1B01-48C3-8E8B-37B35AF17398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A84A4-BB1D-48CA-8C32-C852DED1E0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B0429F8-4AE0-4943-8F76-D53BA7F26FCB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89F1A7-E4D0-443F-8E12-9EBB808D5C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9658F882-BD3F-4EF8-BD40-12755D9F1CAB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689DD4C8-4008-4EDF-8551-F19209B8D6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9" r:id="rId1"/>
    <p:sldLayoutId id="2147484132" r:id="rId2"/>
    <p:sldLayoutId id="2147484150" r:id="rId3"/>
    <p:sldLayoutId id="2147484133" r:id="rId4"/>
    <p:sldLayoutId id="2147484134" r:id="rId5"/>
    <p:sldLayoutId id="2147484135" r:id="rId6"/>
    <p:sldLayoutId id="2147484151" r:id="rId7"/>
    <p:sldLayoutId id="2147484136" r:id="rId8"/>
    <p:sldLayoutId id="2147484152" r:id="rId9"/>
    <p:sldLayoutId id="2147484137" r:id="rId10"/>
    <p:sldLayoutId id="2147484138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E49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5194FF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5194FF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FF3326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1162050 w 2903"/>
              <a:gd name="T1" fmla="*/ 244856 h 3686"/>
              <a:gd name="T2" fmla="*/ 1026751 w 2903"/>
              <a:gd name="T3" fmla="*/ 45239 h 3686"/>
              <a:gd name="T4" fmla="*/ 897056 w 2903"/>
              <a:gd name="T5" fmla="*/ 0 h 3686"/>
              <a:gd name="T6" fmla="*/ 44032 w 2903"/>
              <a:gd name="T7" fmla="*/ 1589585 h 3686"/>
              <a:gd name="T8" fmla="*/ 44032 w 2903"/>
              <a:gd name="T9" fmla="*/ 1825394 h 3686"/>
              <a:gd name="T10" fmla="*/ 0 w 2903"/>
              <a:gd name="T11" fmla="*/ 2053285 h 3686"/>
              <a:gd name="T12" fmla="*/ 28821 w 2903"/>
              <a:gd name="T13" fmla="*/ 2084387 h 3686"/>
              <a:gd name="T14" fmla="*/ 176529 w 2903"/>
              <a:gd name="T15" fmla="*/ 1897211 h 3686"/>
              <a:gd name="T16" fmla="*/ 296217 w 2903"/>
              <a:gd name="T17" fmla="*/ 1825394 h 3686"/>
              <a:gd name="T18" fmla="*/ 1162050 w 2903"/>
              <a:gd name="T19" fmla="*/ 244856 h 3686"/>
              <a:gd name="T20" fmla="*/ 1162050 w 2903"/>
              <a:gd name="T21" fmla="*/ 244856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8F9D2F6-A04D-4A4B-B67F-74E0C3C039DC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69B145B-47D8-45FC-83B3-09E5C2FAB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917850 w 2911"/>
              <a:gd name="T1" fmla="*/ 0 h 3703"/>
              <a:gd name="T2" fmla="*/ 52037 w 2911"/>
              <a:gd name="T3" fmla="*/ 1605520 h 3703"/>
              <a:gd name="T4" fmla="*/ 52437 w 2911"/>
              <a:gd name="T5" fmla="*/ 1812794 h 3703"/>
              <a:gd name="T6" fmla="*/ 0 w 2911"/>
              <a:gd name="T7" fmla="*/ 2057445 h 3703"/>
              <a:gd name="T8" fmla="*/ 20014 w 2911"/>
              <a:gd name="T9" fmla="*/ 2097087 h 3703"/>
              <a:gd name="T10" fmla="*/ 168920 w 2911"/>
              <a:gd name="T11" fmla="*/ 1898308 h 3703"/>
              <a:gd name="T12" fmla="*/ 305416 w 2911"/>
              <a:gd name="T13" fmla="*/ 1823554 h 3703"/>
              <a:gd name="T14" fmla="*/ 1165225 w 2911"/>
              <a:gd name="T15" fmla="*/ 242385 h 3703"/>
              <a:gd name="T16" fmla="*/ 1036334 w 2911"/>
              <a:gd name="T17" fmla="*/ 54367 h 3703"/>
              <a:gd name="T18" fmla="*/ 917850 w 2911"/>
              <a:gd name="T19" fmla="*/ 0 h 3703"/>
              <a:gd name="T20" fmla="*/ 917850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1406370 h 2777"/>
              <a:gd name="T2" fmla="*/ 172990 w 2561"/>
              <a:gd name="T3" fmla="*/ 1444854 h 2777"/>
              <a:gd name="T4" fmla="*/ 294723 w 2561"/>
              <a:gd name="T5" fmla="*/ 1571625 h 2777"/>
              <a:gd name="T6" fmla="*/ 1025525 w 2561"/>
              <a:gd name="T7" fmla="*/ 225811 h 2777"/>
              <a:gd name="T8" fmla="*/ 848130 w 2561"/>
              <a:gd name="T9" fmla="*/ 46407 h 2777"/>
              <a:gd name="T10" fmla="*/ 760034 w 2561"/>
              <a:gd name="T11" fmla="*/ 0 h 2777"/>
              <a:gd name="T12" fmla="*/ 0 w 2561"/>
              <a:gd name="T13" fmla="*/ 1406370 h 2777"/>
              <a:gd name="T14" fmla="*/ 0 w 2561"/>
              <a:gd name="T15" fmla="*/ 1406370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794 w 2177"/>
                <a:gd name="T1" fmla="*/ 630 h 1298"/>
                <a:gd name="T2" fmla="*/ 710 w 2177"/>
                <a:gd name="T3" fmla="*/ 553 h 1298"/>
                <a:gd name="T4" fmla="*/ 666 w 2177"/>
                <a:gd name="T5" fmla="*/ 239 h 1298"/>
                <a:gd name="T6" fmla="*/ 1070 w 2177"/>
                <a:gd name="T7" fmla="*/ 165 h 1298"/>
                <a:gd name="T8" fmla="*/ 1089 w 2177"/>
                <a:gd name="T9" fmla="*/ 102 h 1298"/>
                <a:gd name="T10" fmla="*/ 1050 w 2177"/>
                <a:gd name="T11" fmla="*/ 50 h 1298"/>
                <a:gd name="T12" fmla="*/ 638 w 2177"/>
                <a:gd name="T13" fmla="*/ 106 h 1298"/>
                <a:gd name="T14" fmla="*/ 610 w 2177"/>
                <a:gd name="T15" fmla="*/ 16 h 1298"/>
                <a:gd name="T16" fmla="*/ 543 w 2177"/>
                <a:gd name="T17" fmla="*/ 0 h 1298"/>
                <a:gd name="T18" fmla="*/ 479 w 2177"/>
                <a:gd name="T19" fmla="*/ 14 h 1298"/>
                <a:gd name="T20" fmla="*/ 444 w 2177"/>
                <a:gd name="T21" fmla="*/ 53 h 1298"/>
                <a:gd name="T22" fmla="*/ 469 w 2177"/>
                <a:gd name="T23" fmla="*/ 143 h 1298"/>
                <a:gd name="T24" fmla="*/ 330 w 2177"/>
                <a:gd name="T25" fmla="*/ 221 h 1298"/>
                <a:gd name="T26" fmla="*/ 492 w 2177"/>
                <a:gd name="T27" fmla="*/ 237 h 1298"/>
                <a:gd name="T28" fmla="*/ 556 w 2177"/>
                <a:gd name="T29" fmla="*/ 445 h 1298"/>
                <a:gd name="T30" fmla="*/ 71 w 2177"/>
                <a:gd name="T31" fmla="*/ 235 h 1298"/>
                <a:gd name="T32" fmla="*/ 23 w 2177"/>
                <a:gd name="T33" fmla="*/ 255 h 1298"/>
                <a:gd name="T34" fmla="*/ 0 w 2177"/>
                <a:gd name="T35" fmla="*/ 318 h 1298"/>
                <a:gd name="T36" fmla="*/ 28 w 2177"/>
                <a:gd name="T37" fmla="*/ 390 h 1298"/>
                <a:gd name="T38" fmla="*/ 570 w 2177"/>
                <a:gd name="T39" fmla="*/ 644 h 1298"/>
                <a:gd name="T40" fmla="*/ 689 w 2177"/>
                <a:gd name="T41" fmla="*/ 628 h 1298"/>
                <a:gd name="T42" fmla="*/ 785 w 2177"/>
                <a:gd name="T43" fmla="*/ 649 h 1298"/>
                <a:gd name="T44" fmla="*/ 794 w 2177"/>
                <a:gd name="T45" fmla="*/ 630 h 1298"/>
                <a:gd name="T46" fmla="*/ 794 w 2177"/>
                <a:gd name="T47" fmla="*/ 63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4 h 258"/>
                <a:gd name="T2" fmla="*/ 60 w 143"/>
                <a:gd name="T3" fmla="*/ 0 h 258"/>
                <a:gd name="T4" fmla="*/ 71 w 143"/>
                <a:gd name="T5" fmla="*/ 117 h 258"/>
                <a:gd name="T6" fmla="*/ 4 w 143"/>
                <a:gd name="T7" fmla="*/ 129 h 258"/>
                <a:gd name="T8" fmla="*/ 0 w 143"/>
                <a:gd name="T9" fmla="*/ 4 h 258"/>
                <a:gd name="T10" fmla="*/ 0 w 143"/>
                <a:gd name="T11" fmla="*/ 4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68 w 1586"/>
                <a:gd name="T1" fmla="*/ 0 h 821"/>
                <a:gd name="T2" fmla="*/ 665 w 1586"/>
                <a:gd name="T3" fmla="*/ 259 h 821"/>
                <a:gd name="T4" fmla="*/ 713 w 1586"/>
                <a:gd name="T5" fmla="*/ 319 h 821"/>
                <a:gd name="T6" fmla="*/ 792 w 1586"/>
                <a:gd name="T7" fmla="*/ 396 h 821"/>
                <a:gd name="T8" fmla="*/ 782 w 1586"/>
                <a:gd name="T9" fmla="*/ 410 h 821"/>
                <a:gd name="T10" fmla="*/ 674 w 1586"/>
                <a:gd name="T11" fmla="*/ 393 h 821"/>
                <a:gd name="T12" fmla="*/ 572 w 1586"/>
                <a:gd name="T13" fmla="*/ 405 h 821"/>
                <a:gd name="T14" fmla="*/ 21 w 1586"/>
                <a:gd name="T15" fmla="*/ 149 h 821"/>
                <a:gd name="T16" fmla="*/ 0 w 1586"/>
                <a:gd name="T17" fmla="*/ 75 h 821"/>
                <a:gd name="T18" fmla="*/ 23 w 1586"/>
                <a:gd name="T19" fmla="*/ 16 h 821"/>
                <a:gd name="T20" fmla="*/ 68 w 1586"/>
                <a:gd name="T21" fmla="*/ 0 h 821"/>
                <a:gd name="T22" fmla="*/ 6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63 h 747"/>
                <a:gd name="T2" fmla="*/ 461 w 1049"/>
                <a:gd name="T3" fmla="*/ 374 h 747"/>
                <a:gd name="T4" fmla="*/ 470 w 1049"/>
                <a:gd name="T5" fmla="*/ 267 h 747"/>
                <a:gd name="T6" fmla="*/ 525 w 1049"/>
                <a:gd name="T7" fmla="*/ 211 h 747"/>
                <a:gd name="T8" fmla="*/ 39 w 1049"/>
                <a:gd name="T9" fmla="*/ 0 h 747"/>
                <a:gd name="T10" fmla="*/ 0 w 1049"/>
                <a:gd name="T11" fmla="*/ 64 h 747"/>
                <a:gd name="T12" fmla="*/ 0 w 1049"/>
                <a:gd name="T13" fmla="*/ 163 h 747"/>
                <a:gd name="T14" fmla="*/ 0 w 1049"/>
                <a:gd name="T15" fmla="*/ 163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4 h 241"/>
                <a:gd name="T2" fmla="*/ 79 w 272"/>
                <a:gd name="T3" fmla="*/ 0 h 241"/>
                <a:gd name="T4" fmla="*/ 125 w 272"/>
                <a:gd name="T5" fmla="*/ 18 h 241"/>
                <a:gd name="T6" fmla="*/ 135 w 272"/>
                <a:gd name="T7" fmla="*/ 70 h 241"/>
                <a:gd name="T8" fmla="*/ 81 w 272"/>
                <a:gd name="T9" fmla="*/ 73 h 241"/>
                <a:gd name="T10" fmla="*/ 16 w 272"/>
                <a:gd name="T11" fmla="*/ 121 h 241"/>
                <a:gd name="T12" fmla="*/ 0 w 272"/>
                <a:gd name="T13" fmla="*/ 14 h 241"/>
                <a:gd name="T14" fmla="*/ 0 w 272"/>
                <a:gd name="T15" fmla="*/ 14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76 w 152"/>
                <a:gd name="T1" fmla="*/ 2 h 224"/>
                <a:gd name="T2" fmla="*/ 76 w 152"/>
                <a:gd name="T3" fmla="*/ 112 h 224"/>
                <a:gd name="T4" fmla="*/ 0 w 152"/>
                <a:gd name="T5" fmla="*/ 4 h 224"/>
                <a:gd name="T6" fmla="*/ 36 w 152"/>
                <a:gd name="T7" fmla="*/ 0 h 224"/>
                <a:gd name="T8" fmla="*/ 76 w 152"/>
                <a:gd name="T9" fmla="*/ 2 h 224"/>
                <a:gd name="T10" fmla="*/ 76 w 152"/>
                <a:gd name="T11" fmla="*/ 2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40 h 764"/>
                <a:gd name="T2" fmla="*/ 44 w 386"/>
                <a:gd name="T3" fmla="*/ 0 h 764"/>
                <a:gd name="T4" fmla="*/ 116 w 386"/>
                <a:gd name="T5" fmla="*/ 3 h 764"/>
                <a:gd name="T6" fmla="*/ 193 w 386"/>
                <a:gd name="T7" fmla="*/ 383 h 764"/>
                <a:gd name="T8" fmla="*/ 140 w 386"/>
                <a:gd name="T9" fmla="*/ 361 h 764"/>
                <a:gd name="T10" fmla="*/ 76 w 386"/>
                <a:gd name="T11" fmla="*/ 339 h 764"/>
                <a:gd name="T12" fmla="*/ 0 w 386"/>
                <a:gd name="T13" fmla="*/ 40 h 764"/>
                <a:gd name="T14" fmla="*/ 0 w 386"/>
                <a:gd name="T15" fmla="*/ 4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346 w 728"/>
                <a:gd name="T1" fmla="*/ 0 h 348"/>
                <a:gd name="T2" fmla="*/ 0 w 728"/>
                <a:gd name="T3" fmla="*/ 53 h 348"/>
                <a:gd name="T4" fmla="*/ 14 w 728"/>
                <a:gd name="T5" fmla="*/ 174 h 348"/>
                <a:gd name="T6" fmla="*/ 358 w 728"/>
                <a:gd name="T7" fmla="*/ 119 h 348"/>
                <a:gd name="T8" fmla="*/ 364 w 728"/>
                <a:gd name="T9" fmla="*/ 22 h 348"/>
                <a:gd name="T10" fmla="*/ 346 w 728"/>
                <a:gd name="T11" fmla="*/ 0 h 348"/>
                <a:gd name="T12" fmla="*/ 346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36 w 312"/>
                <a:gd name="T1" fmla="*/ 0 h 135"/>
                <a:gd name="T2" fmla="*/ 0 w 312"/>
                <a:gd name="T3" fmla="*/ 39 h 135"/>
                <a:gd name="T4" fmla="*/ 156 w 312"/>
                <a:gd name="T5" fmla="*/ 67 h 135"/>
                <a:gd name="T6" fmla="*/ 136 w 312"/>
                <a:gd name="T7" fmla="*/ 0 h 135"/>
                <a:gd name="T8" fmla="*/ 136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53 h 175"/>
                    <a:gd name="T2" fmla="*/ 57 w 313"/>
                    <a:gd name="T3" fmla="*/ 5 h 175"/>
                    <a:gd name="T4" fmla="*/ 107 w 313"/>
                    <a:gd name="T5" fmla="*/ 0 h 175"/>
                    <a:gd name="T6" fmla="*/ 146 w 313"/>
                    <a:gd name="T7" fmla="*/ 13 h 175"/>
                    <a:gd name="T8" fmla="*/ 157 w 313"/>
                    <a:gd name="T9" fmla="*/ 45 h 175"/>
                    <a:gd name="T10" fmla="*/ 84 w 313"/>
                    <a:gd name="T11" fmla="*/ 33 h 175"/>
                    <a:gd name="T12" fmla="*/ 37 w 313"/>
                    <a:gd name="T13" fmla="*/ 50 h 175"/>
                    <a:gd name="T14" fmla="*/ 7 w 313"/>
                    <a:gd name="T15" fmla="*/ 87 h 175"/>
                    <a:gd name="T16" fmla="*/ 0 w 313"/>
                    <a:gd name="T17" fmla="*/ 53 h 175"/>
                    <a:gd name="T18" fmla="*/ 0 w 313"/>
                    <a:gd name="T19" fmla="*/ 53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20 h 266"/>
                    <a:gd name="T2" fmla="*/ 80 w 230"/>
                    <a:gd name="T3" fmla="*/ 133 h 266"/>
                    <a:gd name="T4" fmla="*/ 115 w 230"/>
                    <a:gd name="T5" fmla="*/ 126 h 266"/>
                    <a:gd name="T6" fmla="*/ 112 w 230"/>
                    <a:gd name="T7" fmla="*/ 9 h 266"/>
                    <a:gd name="T8" fmla="*/ 83 w 230"/>
                    <a:gd name="T9" fmla="*/ 0 h 266"/>
                    <a:gd name="T10" fmla="*/ 90 w 230"/>
                    <a:gd name="T11" fmla="*/ 99 h 266"/>
                    <a:gd name="T12" fmla="*/ 36 w 230"/>
                    <a:gd name="T13" fmla="*/ 2 h 266"/>
                    <a:gd name="T14" fmla="*/ 0 w 230"/>
                    <a:gd name="T15" fmla="*/ 20 h 266"/>
                    <a:gd name="T16" fmla="*/ 0 w 230"/>
                    <a:gd name="T17" fmla="*/ 2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0 h 234"/>
                    <a:gd name="T2" fmla="*/ 18 w 87"/>
                    <a:gd name="T3" fmla="*/ 47 h 234"/>
                    <a:gd name="T4" fmla="*/ 22 w 87"/>
                    <a:gd name="T5" fmla="*/ 77 h 234"/>
                    <a:gd name="T6" fmla="*/ 13 w 87"/>
                    <a:gd name="T7" fmla="*/ 117 h 234"/>
                    <a:gd name="T8" fmla="*/ 40 w 87"/>
                    <a:gd name="T9" fmla="*/ 110 h 234"/>
                    <a:gd name="T10" fmla="*/ 43 w 87"/>
                    <a:gd name="T11" fmla="*/ 58 h 234"/>
                    <a:gd name="T12" fmla="*/ 23 w 87"/>
                    <a:gd name="T13" fmla="*/ 0 h 234"/>
                    <a:gd name="T14" fmla="*/ 0 w 87"/>
                    <a:gd name="T15" fmla="*/ 10 h 234"/>
                    <a:gd name="T16" fmla="*/ 0 w 87"/>
                    <a:gd name="T17" fmla="*/ 10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50 w 1190"/>
                  <a:gd name="T1" fmla="*/ 0 h 500"/>
                  <a:gd name="T2" fmla="*/ 595 w 1190"/>
                  <a:gd name="T3" fmla="*/ 245 h 500"/>
                  <a:gd name="T4" fmla="*/ 538 w 1190"/>
                  <a:gd name="T5" fmla="*/ 250 h 500"/>
                  <a:gd name="T6" fmla="*/ 0 w 1190"/>
                  <a:gd name="T7" fmla="*/ 14 h 500"/>
                  <a:gd name="T8" fmla="*/ 50 w 1190"/>
                  <a:gd name="T9" fmla="*/ 0 h 500"/>
                  <a:gd name="T10" fmla="*/ 5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7 w 489"/>
                  <a:gd name="T1" fmla="*/ 17 h 296"/>
                  <a:gd name="T2" fmla="*/ 80 w 489"/>
                  <a:gd name="T3" fmla="*/ 33 h 296"/>
                  <a:gd name="T4" fmla="*/ 162 w 489"/>
                  <a:gd name="T5" fmla="*/ 69 h 296"/>
                  <a:gd name="T6" fmla="*/ 220 w 489"/>
                  <a:gd name="T7" fmla="*/ 122 h 296"/>
                  <a:gd name="T8" fmla="*/ 163 w 489"/>
                  <a:gd name="T9" fmla="*/ 115 h 296"/>
                  <a:gd name="T10" fmla="*/ 69 w 489"/>
                  <a:gd name="T11" fmla="*/ 73 h 296"/>
                  <a:gd name="T12" fmla="*/ 25 w 489"/>
                  <a:gd name="T13" fmla="*/ 40 h 296"/>
                  <a:gd name="T14" fmla="*/ 53 w 489"/>
                  <a:gd name="T15" fmla="*/ 82 h 296"/>
                  <a:gd name="T16" fmla="*/ 136 w 489"/>
                  <a:gd name="T17" fmla="*/ 135 h 296"/>
                  <a:gd name="T18" fmla="*/ 233 w 489"/>
                  <a:gd name="T19" fmla="*/ 148 h 296"/>
                  <a:gd name="T20" fmla="*/ 244 w 489"/>
                  <a:gd name="T21" fmla="*/ 112 h 296"/>
                  <a:gd name="T22" fmla="*/ 197 w 489"/>
                  <a:gd name="T23" fmla="*/ 60 h 296"/>
                  <a:gd name="T24" fmla="*/ 85 w 489"/>
                  <a:gd name="T25" fmla="*/ 9 h 296"/>
                  <a:gd name="T26" fmla="*/ 0 w 489"/>
                  <a:gd name="T27" fmla="*/ 0 h 296"/>
                  <a:gd name="T28" fmla="*/ 7 w 489"/>
                  <a:gd name="T29" fmla="*/ 17 h 296"/>
                  <a:gd name="T30" fmla="*/ 7 w 489"/>
                  <a:gd name="T31" fmla="*/ 17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2 w 213"/>
                  <a:gd name="T1" fmla="*/ 0 h 478"/>
                  <a:gd name="T2" fmla="*/ 46 w 213"/>
                  <a:gd name="T3" fmla="*/ 12 h 478"/>
                  <a:gd name="T4" fmla="*/ 40 w 213"/>
                  <a:gd name="T5" fmla="*/ 96 h 478"/>
                  <a:gd name="T6" fmla="*/ 53 w 213"/>
                  <a:gd name="T7" fmla="*/ 163 h 478"/>
                  <a:gd name="T8" fmla="*/ 107 w 213"/>
                  <a:gd name="T9" fmla="*/ 225 h 478"/>
                  <a:gd name="T10" fmla="*/ 49 w 213"/>
                  <a:gd name="T11" fmla="*/ 238 h 478"/>
                  <a:gd name="T12" fmla="*/ 15 w 213"/>
                  <a:gd name="T13" fmla="*/ 171 h 478"/>
                  <a:gd name="T14" fmla="*/ 0 w 213"/>
                  <a:gd name="T15" fmla="*/ 28 h 478"/>
                  <a:gd name="T16" fmla="*/ 12 w 213"/>
                  <a:gd name="T17" fmla="*/ 0 h 478"/>
                  <a:gd name="T18" fmla="*/ 12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55 w 150"/>
                    <a:gd name="T1" fmla="*/ 0 h 173"/>
                    <a:gd name="T2" fmla="*/ 20 w 150"/>
                    <a:gd name="T3" fmla="*/ 33 h 173"/>
                    <a:gd name="T4" fmla="*/ 0 w 150"/>
                    <a:gd name="T5" fmla="*/ 87 h 173"/>
                    <a:gd name="T6" fmla="*/ 40 w 150"/>
                    <a:gd name="T7" fmla="*/ 80 h 173"/>
                    <a:gd name="T8" fmla="*/ 52 w 150"/>
                    <a:gd name="T9" fmla="*/ 42 h 173"/>
                    <a:gd name="T10" fmla="*/ 75 w 150"/>
                    <a:gd name="T11" fmla="*/ 14 h 173"/>
                    <a:gd name="T12" fmla="*/ 55 w 150"/>
                    <a:gd name="T13" fmla="*/ 0 h 173"/>
                    <a:gd name="T14" fmla="*/ 55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78 w 1684"/>
                    <a:gd name="T1" fmla="*/ 0 h 880"/>
                    <a:gd name="T2" fmla="*/ 32 w 1684"/>
                    <a:gd name="T3" fmla="*/ 26 h 880"/>
                    <a:gd name="T4" fmla="*/ 0 w 1684"/>
                    <a:gd name="T5" fmla="*/ 104 h 880"/>
                    <a:gd name="T6" fmla="*/ 34 w 1684"/>
                    <a:gd name="T7" fmla="*/ 179 h 880"/>
                    <a:gd name="T8" fmla="*/ 591 w 1684"/>
                    <a:gd name="T9" fmla="*/ 434 h 880"/>
                    <a:gd name="T10" fmla="*/ 711 w 1684"/>
                    <a:gd name="T11" fmla="*/ 418 h 880"/>
                    <a:gd name="T12" fmla="*/ 808 w 1684"/>
                    <a:gd name="T13" fmla="*/ 440 h 880"/>
                    <a:gd name="T14" fmla="*/ 842 w 1684"/>
                    <a:gd name="T15" fmla="*/ 404 h 880"/>
                    <a:gd name="T16" fmla="*/ 751 w 1684"/>
                    <a:gd name="T17" fmla="*/ 332 h 880"/>
                    <a:gd name="T18" fmla="*/ 714 w 1684"/>
                    <a:gd name="T19" fmla="*/ 256 h 880"/>
                    <a:gd name="T20" fmla="*/ 685 w 1684"/>
                    <a:gd name="T21" fmla="*/ 264 h 880"/>
                    <a:gd name="T22" fmla="*/ 720 w 1684"/>
                    <a:gd name="T23" fmla="*/ 332 h 880"/>
                    <a:gd name="T24" fmla="*/ 789 w 1684"/>
                    <a:gd name="T25" fmla="*/ 405 h 880"/>
                    <a:gd name="T26" fmla="*/ 707 w 1684"/>
                    <a:gd name="T27" fmla="*/ 394 h 880"/>
                    <a:gd name="T28" fmla="*/ 610 w 1684"/>
                    <a:gd name="T29" fmla="*/ 407 h 880"/>
                    <a:gd name="T30" fmla="*/ 628 w 1684"/>
                    <a:gd name="T31" fmla="*/ 325 h 880"/>
                    <a:gd name="T32" fmla="*/ 669 w 1684"/>
                    <a:gd name="T33" fmla="*/ 269 h 880"/>
                    <a:gd name="T34" fmla="*/ 621 w 1684"/>
                    <a:gd name="T35" fmla="*/ 276 h 880"/>
                    <a:gd name="T36" fmla="*/ 583 w 1684"/>
                    <a:gd name="T37" fmla="*/ 329 h 880"/>
                    <a:gd name="T38" fmla="*/ 570 w 1684"/>
                    <a:gd name="T39" fmla="*/ 396 h 880"/>
                    <a:gd name="T40" fmla="*/ 54 w 1684"/>
                    <a:gd name="T41" fmla="*/ 155 h 880"/>
                    <a:gd name="T42" fmla="*/ 40 w 1684"/>
                    <a:gd name="T43" fmla="*/ 108 h 880"/>
                    <a:gd name="T44" fmla="*/ 52 w 1684"/>
                    <a:gd name="T45" fmla="*/ 48 h 880"/>
                    <a:gd name="T46" fmla="*/ 109 w 1684"/>
                    <a:gd name="T47" fmla="*/ 0 h 880"/>
                    <a:gd name="T48" fmla="*/ 78 w 1684"/>
                    <a:gd name="T49" fmla="*/ 0 h 880"/>
                    <a:gd name="T50" fmla="*/ 78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58 w 160"/>
                    <a:gd name="T1" fmla="*/ 0 h 335"/>
                    <a:gd name="T2" fmla="*/ 10 w 160"/>
                    <a:gd name="T3" fmla="*/ 53 h 335"/>
                    <a:gd name="T4" fmla="*/ 0 w 160"/>
                    <a:gd name="T5" fmla="*/ 115 h 335"/>
                    <a:gd name="T6" fmla="*/ 17 w 160"/>
                    <a:gd name="T7" fmla="*/ 157 h 335"/>
                    <a:gd name="T8" fmla="*/ 47 w 160"/>
                    <a:gd name="T9" fmla="*/ 167 h 335"/>
                    <a:gd name="T10" fmla="*/ 38 w 160"/>
                    <a:gd name="T11" fmla="*/ 77 h 335"/>
                    <a:gd name="T12" fmla="*/ 80 w 160"/>
                    <a:gd name="T13" fmla="*/ 8 h 335"/>
                    <a:gd name="T14" fmla="*/ 58 w 160"/>
                    <a:gd name="T15" fmla="*/ 0 h 335"/>
                    <a:gd name="T16" fmla="*/ 58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09 w 642"/>
                    <a:gd name="T1" fmla="*/ 448 h 1188"/>
                    <a:gd name="T2" fmla="*/ 0 w 642"/>
                    <a:gd name="T3" fmla="*/ 62 h 1188"/>
                    <a:gd name="T4" fmla="*/ 41 w 642"/>
                    <a:gd name="T5" fmla="*/ 19 h 1188"/>
                    <a:gd name="T6" fmla="*/ 129 w 642"/>
                    <a:gd name="T7" fmla="*/ 0 h 1188"/>
                    <a:gd name="T8" fmla="*/ 200 w 642"/>
                    <a:gd name="T9" fmla="*/ 29 h 1188"/>
                    <a:gd name="T10" fmla="*/ 322 w 642"/>
                    <a:gd name="T11" fmla="*/ 594 h 1188"/>
                    <a:gd name="T12" fmla="*/ 278 w 642"/>
                    <a:gd name="T13" fmla="*/ 546 h 1188"/>
                    <a:gd name="T14" fmla="*/ 178 w 642"/>
                    <a:gd name="T15" fmla="*/ 49 h 1188"/>
                    <a:gd name="T16" fmla="*/ 113 w 642"/>
                    <a:gd name="T17" fmla="*/ 31 h 1188"/>
                    <a:gd name="T18" fmla="*/ 60 w 642"/>
                    <a:gd name="T19" fmla="*/ 37 h 1188"/>
                    <a:gd name="T20" fmla="*/ 38 w 642"/>
                    <a:gd name="T21" fmla="*/ 71 h 1188"/>
                    <a:gd name="T22" fmla="*/ 153 w 642"/>
                    <a:gd name="T23" fmla="*/ 462 h 1188"/>
                    <a:gd name="T24" fmla="*/ 109 w 642"/>
                    <a:gd name="T25" fmla="*/ 448 h 1188"/>
                    <a:gd name="T26" fmla="*/ 109 w 642"/>
                    <a:gd name="T27" fmla="*/ 448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4 h 504"/>
                    <a:gd name="T2" fmla="*/ 38 w 192"/>
                    <a:gd name="T3" fmla="*/ 97 h 504"/>
                    <a:gd name="T4" fmla="*/ 57 w 192"/>
                    <a:gd name="T5" fmla="*/ 159 h 504"/>
                    <a:gd name="T6" fmla="*/ 58 w 192"/>
                    <a:gd name="T7" fmla="*/ 252 h 504"/>
                    <a:gd name="T8" fmla="*/ 96 w 192"/>
                    <a:gd name="T9" fmla="*/ 252 h 504"/>
                    <a:gd name="T10" fmla="*/ 94 w 192"/>
                    <a:gd name="T11" fmla="*/ 180 h 504"/>
                    <a:gd name="T12" fmla="*/ 81 w 192"/>
                    <a:gd name="T13" fmla="*/ 104 h 504"/>
                    <a:gd name="T14" fmla="*/ 50 w 192"/>
                    <a:gd name="T15" fmla="*/ 30 h 504"/>
                    <a:gd name="T16" fmla="*/ 32 w 192"/>
                    <a:gd name="T17" fmla="*/ 0 h 504"/>
                    <a:gd name="T18" fmla="*/ 0 w 192"/>
                    <a:gd name="T19" fmla="*/ 14 h 504"/>
                    <a:gd name="T20" fmla="*/ 0 w 192"/>
                    <a:gd name="T21" fmla="*/ 14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49 w 390"/>
                    <a:gd name="T1" fmla="*/ 0 h 269"/>
                    <a:gd name="T2" fmla="*/ 129 w 390"/>
                    <a:gd name="T3" fmla="*/ 9 h 269"/>
                    <a:gd name="T4" fmla="*/ 127 w 390"/>
                    <a:gd name="T5" fmla="*/ 33 h 269"/>
                    <a:gd name="T6" fmla="*/ 0 w 390"/>
                    <a:gd name="T7" fmla="*/ 85 h 269"/>
                    <a:gd name="T8" fmla="*/ 0 w 390"/>
                    <a:gd name="T9" fmla="*/ 111 h 269"/>
                    <a:gd name="T10" fmla="*/ 142 w 390"/>
                    <a:gd name="T11" fmla="*/ 113 h 269"/>
                    <a:gd name="T12" fmla="*/ 160 w 390"/>
                    <a:gd name="T13" fmla="*/ 135 h 269"/>
                    <a:gd name="T14" fmla="*/ 195 w 390"/>
                    <a:gd name="T15" fmla="*/ 133 h 269"/>
                    <a:gd name="T16" fmla="*/ 192 w 390"/>
                    <a:gd name="T17" fmla="*/ 95 h 269"/>
                    <a:gd name="T18" fmla="*/ 58 w 390"/>
                    <a:gd name="T19" fmla="*/ 88 h 269"/>
                    <a:gd name="T20" fmla="*/ 167 w 390"/>
                    <a:gd name="T21" fmla="*/ 45 h 269"/>
                    <a:gd name="T22" fmla="*/ 149 w 390"/>
                    <a:gd name="T23" fmla="*/ 0 h 269"/>
                    <a:gd name="T24" fmla="*/ 149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66 h 424"/>
                    <a:gd name="T2" fmla="*/ 432 w 941"/>
                    <a:gd name="T3" fmla="*/ 0 h 424"/>
                    <a:gd name="T4" fmla="*/ 463 w 941"/>
                    <a:gd name="T5" fmla="*/ 39 h 424"/>
                    <a:gd name="T6" fmla="*/ 471 w 941"/>
                    <a:gd name="T7" fmla="*/ 91 h 424"/>
                    <a:gd name="T8" fmla="*/ 452 w 941"/>
                    <a:gd name="T9" fmla="*/ 141 h 424"/>
                    <a:gd name="T10" fmla="*/ 29 w 941"/>
                    <a:gd name="T11" fmla="*/ 212 h 424"/>
                    <a:gd name="T12" fmla="*/ 27 w 941"/>
                    <a:gd name="T13" fmla="*/ 192 h 424"/>
                    <a:gd name="T14" fmla="*/ 432 w 941"/>
                    <a:gd name="T15" fmla="*/ 121 h 424"/>
                    <a:gd name="T16" fmla="*/ 447 w 941"/>
                    <a:gd name="T17" fmla="*/ 73 h 424"/>
                    <a:gd name="T18" fmla="*/ 420 w 941"/>
                    <a:gd name="T19" fmla="*/ 29 h 424"/>
                    <a:gd name="T20" fmla="*/ 0 w 941"/>
                    <a:gd name="T21" fmla="*/ 93 h 424"/>
                    <a:gd name="T22" fmla="*/ 0 w 941"/>
                    <a:gd name="T23" fmla="*/ 66 h 424"/>
                    <a:gd name="T24" fmla="*/ 0 w 941"/>
                    <a:gd name="T25" fmla="*/ 66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63 h 173"/>
                    <a:gd name="T2" fmla="*/ 33 w 488"/>
                    <a:gd name="T3" fmla="*/ 86 h 173"/>
                    <a:gd name="T4" fmla="*/ 111 w 488"/>
                    <a:gd name="T5" fmla="*/ 83 h 173"/>
                    <a:gd name="T6" fmla="*/ 210 w 488"/>
                    <a:gd name="T7" fmla="*/ 58 h 173"/>
                    <a:gd name="T8" fmla="*/ 245 w 488"/>
                    <a:gd name="T9" fmla="*/ 21 h 173"/>
                    <a:gd name="T10" fmla="*/ 222 w 488"/>
                    <a:gd name="T11" fmla="*/ 1 h 173"/>
                    <a:gd name="T12" fmla="*/ 127 w 488"/>
                    <a:gd name="T13" fmla="*/ 0 h 173"/>
                    <a:gd name="T14" fmla="*/ 55 w 488"/>
                    <a:gd name="T15" fmla="*/ 6 h 173"/>
                    <a:gd name="T16" fmla="*/ 8 w 488"/>
                    <a:gd name="T17" fmla="*/ 38 h 173"/>
                    <a:gd name="T18" fmla="*/ 56 w 488"/>
                    <a:gd name="T19" fmla="*/ 47 h 173"/>
                    <a:gd name="T20" fmla="*/ 138 w 488"/>
                    <a:gd name="T21" fmla="*/ 26 h 173"/>
                    <a:gd name="T22" fmla="*/ 209 w 488"/>
                    <a:gd name="T23" fmla="*/ 26 h 173"/>
                    <a:gd name="T24" fmla="*/ 135 w 488"/>
                    <a:gd name="T25" fmla="*/ 55 h 173"/>
                    <a:gd name="T26" fmla="*/ 71 w 488"/>
                    <a:gd name="T27" fmla="*/ 63 h 173"/>
                    <a:gd name="T28" fmla="*/ 0 w 488"/>
                    <a:gd name="T29" fmla="*/ 63 h 173"/>
                    <a:gd name="T30" fmla="*/ 0 w 488"/>
                    <a:gd name="T31" fmla="*/ 63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184 w 772"/>
                <a:gd name="T1" fmla="*/ 1379 h 3266"/>
                <a:gd name="T2" fmla="*/ 101 w 772"/>
                <a:gd name="T3" fmla="*/ 1287 h 3266"/>
                <a:gd name="T4" fmla="*/ 85 w 772"/>
                <a:gd name="T5" fmla="*/ 1216 h 3266"/>
                <a:gd name="T6" fmla="*/ 99 w 772"/>
                <a:gd name="T7" fmla="*/ 1111 h 3266"/>
                <a:gd name="T8" fmla="*/ 157 w 772"/>
                <a:gd name="T9" fmla="*/ 984 h 3266"/>
                <a:gd name="T10" fmla="*/ 170 w 772"/>
                <a:gd name="T11" fmla="*/ 904 h 3266"/>
                <a:gd name="T12" fmla="*/ 157 w 772"/>
                <a:gd name="T13" fmla="*/ 851 h 3266"/>
                <a:gd name="T14" fmla="*/ 106 w 772"/>
                <a:gd name="T15" fmla="*/ 812 h 3266"/>
                <a:gd name="T16" fmla="*/ 96 w 772"/>
                <a:gd name="T17" fmla="*/ 763 h 3266"/>
                <a:gd name="T18" fmla="*/ 114 w 772"/>
                <a:gd name="T19" fmla="*/ 693 h 3266"/>
                <a:gd name="T20" fmla="*/ 197 w 772"/>
                <a:gd name="T21" fmla="*/ 505 h 3266"/>
                <a:gd name="T22" fmla="*/ 205 w 772"/>
                <a:gd name="T23" fmla="*/ 413 h 3266"/>
                <a:gd name="T24" fmla="*/ 184 w 772"/>
                <a:gd name="T25" fmla="*/ 312 h 3266"/>
                <a:gd name="T26" fmla="*/ 114 w 772"/>
                <a:gd name="T27" fmla="*/ 263 h 3266"/>
                <a:gd name="T28" fmla="*/ 53 w 772"/>
                <a:gd name="T29" fmla="*/ 184 h 3266"/>
                <a:gd name="T30" fmla="*/ 0 w 772"/>
                <a:gd name="T31" fmla="*/ 0 h 3266"/>
                <a:gd name="T32" fmla="*/ 8 w 772"/>
                <a:gd name="T33" fmla="*/ 167 h 3266"/>
                <a:gd name="T34" fmla="*/ 48 w 772"/>
                <a:gd name="T35" fmla="*/ 267 h 3266"/>
                <a:gd name="T36" fmla="*/ 101 w 772"/>
                <a:gd name="T37" fmla="*/ 329 h 3266"/>
                <a:gd name="T38" fmla="*/ 160 w 772"/>
                <a:gd name="T39" fmla="*/ 364 h 3266"/>
                <a:gd name="T40" fmla="*/ 163 w 772"/>
                <a:gd name="T41" fmla="*/ 456 h 3266"/>
                <a:gd name="T42" fmla="*/ 133 w 772"/>
                <a:gd name="T43" fmla="*/ 553 h 3266"/>
                <a:gd name="T44" fmla="*/ 64 w 772"/>
                <a:gd name="T45" fmla="*/ 724 h 3266"/>
                <a:gd name="T46" fmla="*/ 61 w 772"/>
                <a:gd name="T47" fmla="*/ 834 h 3266"/>
                <a:gd name="T48" fmla="*/ 125 w 772"/>
                <a:gd name="T49" fmla="*/ 895 h 3266"/>
                <a:gd name="T50" fmla="*/ 122 w 772"/>
                <a:gd name="T51" fmla="*/ 952 h 3266"/>
                <a:gd name="T52" fmla="*/ 66 w 772"/>
                <a:gd name="T53" fmla="*/ 1071 h 3266"/>
                <a:gd name="T54" fmla="*/ 42 w 772"/>
                <a:gd name="T55" fmla="*/ 1185 h 3266"/>
                <a:gd name="T56" fmla="*/ 64 w 772"/>
                <a:gd name="T57" fmla="*/ 1308 h 3266"/>
                <a:gd name="T58" fmla="*/ 114 w 772"/>
                <a:gd name="T59" fmla="*/ 1374 h 3266"/>
                <a:gd name="T60" fmla="*/ 178 w 772"/>
                <a:gd name="T61" fmla="*/ 1427 h 3266"/>
                <a:gd name="T62" fmla="*/ 184 w 772"/>
                <a:gd name="T63" fmla="*/ 1379 h 3266"/>
                <a:gd name="T64" fmla="*/ 184 w 772"/>
                <a:gd name="T65" fmla="*/ 1379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184 w 772"/>
                <a:gd name="T1" fmla="*/ 1578 h 3266"/>
                <a:gd name="T2" fmla="*/ 101 w 772"/>
                <a:gd name="T3" fmla="*/ 1473 h 3266"/>
                <a:gd name="T4" fmla="*/ 85 w 772"/>
                <a:gd name="T5" fmla="*/ 1392 h 3266"/>
                <a:gd name="T6" fmla="*/ 99 w 772"/>
                <a:gd name="T7" fmla="*/ 1271 h 3266"/>
                <a:gd name="T8" fmla="*/ 157 w 772"/>
                <a:gd name="T9" fmla="*/ 1126 h 3266"/>
                <a:gd name="T10" fmla="*/ 170 w 772"/>
                <a:gd name="T11" fmla="*/ 1035 h 3266"/>
                <a:gd name="T12" fmla="*/ 157 w 772"/>
                <a:gd name="T13" fmla="*/ 974 h 3266"/>
                <a:gd name="T14" fmla="*/ 106 w 772"/>
                <a:gd name="T15" fmla="*/ 930 h 3266"/>
                <a:gd name="T16" fmla="*/ 96 w 772"/>
                <a:gd name="T17" fmla="*/ 874 h 3266"/>
                <a:gd name="T18" fmla="*/ 114 w 772"/>
                <a:gd name="T19" fmla="*/ 794 h 3266"/>
                <a:gd name="T20" fmla="*/ 197 w 772"/>
                <a:gd name="T21" fmla="*/ 578 h 3266"/>
                <a:gd name="T22" fmla="*/ 205 w 772"/>
                <a:gd name="T23" fmla="*/ 473 h 3266"/>
                <a:gd name="T24" fmla="*/ 184 w 772"/>
                <a:gd name="T25" fmla="*/ 357 h 3266"/>
                <a:gd name="T26" fmla="*/ 114 w 772"/>
                <a:gd name="T27" fmla="*/ 302 h 3266"/>
                <a:gd name="T28" fmla="*/ 53 w 772"/>
                <a:gd name="T29" fmla="*/ 211 h 3266"/>
                <a:gd name="T30" fmla="*/ 0 w 772"/>
                <a:gd name="T31" fmla="*/ 0 h 3266"/>
                <a:gd name="T32" fmla="*/ 8 w 772"/>
                <a:gd name="T33" fmla="*/ 191 h 3266"/>
                <a:gd name="T34" fmla="*/ 48 w 772"/>
                <a:gd name="T35" fmla="*/ 306 h 3266"/>
                <a:gd name="T36" fmla="*/ 101 w 772"/>
                <a:gd name="T37" fmla="*/ 377 h 3266"/>
                <a:gd name="T38" fmla="*/ 160 w 772"/>
                <a:gd name="T39" fmla="*/ 417 h 3266"/>
                <a:gd name="T40" fmla="*/ 163 w 772"/>
                <a:gd name="T41" fmla="*/ 522 h 3266"/>
                <a:gd name="T42" fmla="*/ 133 w 772"/>
                <a:gd name="T43" fmla="*/ 633 h 3266"/>
                <a:gd name="T44" fmla="*/ 64 w 772"/>
                <a:gd name="T45" fmla="*/ 829 h 3266"/>
                <a:gd name="T46" fmla="*/ 61 w 772"/>
                <a:gd name="T47" fmla="*/ 955 h 3266"/>
                <a:gd name="T48" fmla="*/ 125 w 772"/>
                <a:gd name="T49" fmla="*/ 1025 h 3266"/>
                <a:gd name="T50" fmla="*/ 122 w 772"/>
                <a:gd name="T51" fmla="*/ 1090 h 3266"/>
                <a:gd name="T52" fmla="*/ 66 w 772"/>
                <a:gd name="T53" fmla="*/ 1226 h 3266"/>
                <a:gd name="T54" fmla="*/ 42 w 772"/>
                <a:gd name="T55" fmla="*/ 1357 h 3266"/>
                <a:gd name="T56" fmla="*/ 64 w 772"/>
                <a:gd name="T57" fmla="*/ 1497 h 3266"/>
                <a:gd name="T58" fmla="*/ 114 w 772"/>
                <a:gd name="T59" fmla="*/ 1572 h 3266"/>
                <a:gd name="T60" fmla="*/ 178 w 772"/>
                <a:gd name="T61" fmla="*/ 1633 h 3266"/>
                <a:gd name="T62" fmla="*/ 184 w 772"/>
                <a:gd name="T63" fmla="*/ 1578 h 3266"/>
                <a:gd name="T64" fmla="*/ 184 w 772"/>
                <a:gd name="T65" fmla="*/ 1578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31 w 245"/>
                  <a:gd name="T1" fmla="*/ 3 h 806"/>
                  <a:gd name="T2" fmla="*/ 33 w 245"/>
                  <a:gd name="T3" fmla="*/ 122 h 806"/>
                  <a:gd name="T4" fmla="*/ 0 w 245"/>
                  <a:gd name="T5" fmla="*/ 288 h 806"/>
                  <a:gd name="T6" fmla="*/ 20 w 245"/>
                  <a:gd name="T7" fmla="*/ 282 h 806"/>
                  <a:gd name="T8" fmla="*/ 55 w 245"/>
                  <a:gd name="T9" fmla="*/ 134 h 806"/>
                  <a:gd name="T10" fmla="*/ 62 w 245"/>
                  <a:gd name="T11" fmla="*/ 0 h 806"/>
                  <a:gd name="T12" fmla="*/ 31 w 245"/>
                  <a:gd name="T13" fmla="*/ 3 h 806"/>
                  <a:gd name="T14" fmla="*/ 31 w 245"/>
                  <a:gd name="T15" fmla="*/ 3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75 w 604"/>
                    <a:gd name="T3" fmla="*/ 66 h 349"/>
                    <a:gd name="T4" fmla="*/ 127 w 604"/>
                    <a:gd name="T5" fmla="*/ 125 h 349"/>
                    <a:gd name="T6" fmla="*/ 153 w 604"/>
                    <a:gd name="T7" fmla="*/ 50 h 349"/>
                    <a:gd name="T8" fmla="*/ 91 w 604"/>
                    <a:gd name="T9" fmla="*/ 3 h 349"/>
                    <a:gd name="T10" fmla="*/ 118 w 604"/>
                    <a:gd name="T11" fmla="*/ 66 h 349"/>
                    <a:gd name="T12" fmla="*/ 33 w 604"/>
                    <a:gd name="T13" fmla="*/ 6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4" y="326"/>
                  <a:ext cx="269" cy="438"/>
                </a:xfrm>
                <a:custGeom>
                  <a:avLst/>
                  <a:gdLst>
                    <a:gd name="T0" fmla="*/ 187 w 1064"/>
                    <a:gd name="T1" fmla="*/ 46 h 1230"/>
                    <a:gd name="T2" fmla="*/ 123 w 1064"/>
                    <a:gd name="T3" fmla="*/ 125 h 1230"/>
                    <a:gd name="T4" fmla="*/ 41 w 1064"/>
                    <a:gd name="T5" fmla="*/ 271 h 1230"/>
                    <a:gd name="T6" fmla="*/ 0 w 1064"/>
                    <a:gd name="T7" fmla="*/ 392 h 1230"/>
                    <a:gd name="T8" fmla="*/ 15 w 1064"/>
                    <a:gd name="T9" fmla="*/ 438 h 1230"/>
                    <a:gd name="T10" fmla="*/ 66 w 1064"/>
                    <a:gd name="T11" fmla="*/ 428 h 1230"/>
                    <a:gd name="T12" fmla="*/ 146 w 1064"/>
                    <a:gd name="T13" fmla="*/ 325 h 1230"/>
                    <a:gd name="T14" fmla="*/ 221 w 1064"/>
                    <a:gd name="T15" fmla="*/ 190 h 1230"/>
                    <a:gd name="T16" fmla="*/ 261 w 1064"/>
                    <a:gd name="T17" fmla="*/ 96 h 1230"/>
                    <a:gd name="T18" fmla="*/ 269 w 1064"/>
                    <a:gd name="T19" fmla="*/ 30 h 1230"/>
                    <a:gd name="T20" fmla="*/ 247 w 1064"/>
                    <a:gd name="T21" fmla="*/ 0 h 1230"/>
                    <a:gd name="T22" fmla="*/ 211 w 1064"/>
                    <a:gd name="T23" fmla="*/ 23 h 1230"/>
                    <a:gd name="T24" fmla="*/ 245 w 1064"/>
                    <a:gd name="T25" fmla="*/ 38 h 1230"/>
                    <a:gd name="T26" fmla="*/ 221 w 1064"/>
                    <a:gd name="T27" fmla="*/ 125 h 1230"/>
                    <a:gd name="T28" fmla="*/ 174 w 1064"/>
                    <a:gd name="T29" fmla="*/ 234 h 1230"/>
                    <a:gd name="T30" fmla="*/ 88 w 1064"/>
                    <a:gd name="T31" fmla="*/ 359 h 1230"/>
                    <a:gd name="T32" fmla="*/ 29 w 1064"/>
                    <a:gd name="T33" fmla="*/ 397 h 1230"/>
                    <a:gd name="T34" fmla="*/ 34 w 1064"/>
                    <a:gd name="T35" fmla="*/ 336 h 1230"/>
                    <a:gd name="T36" fmla="*/ 110 w 1064"/>
                    <a:gd name="T37" fmla="*/ 179 h 1230"/>
                    <a:gd name="T38" fmla="*/ 210 w 1064"/>
                    <a:gd name="T39" fmla="*/ 42 h 1230"/>
                    <a:gd name="T40" fmla="*/ 187 w 1064"/>
                    <a:gd name="T41" fmla="*/ 46 h 1230"/>
                    <a:gd name="T42" fmla="*/ 187 w 1064"/>
                    <a:gd name="T43" fmla="*/ 46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4" y="176"/>
                  <a:ext cx="505" cy="898"/>
                </a:xfrm>
                <a:custGeom>
                  <a:avLst/>
                  <a:gdLst>
                    <a:gd name="T0" fmla="*/ 490 w 2002"/>
                    <a:gd name="T1" fmla="*/ 0 h 2521"/>
                    <a:gd name="T2" fmla="*/ 0 w 2002"/>
                    <a:gd name="T3" fmla="*/ 898 h 2521"/>
                    <a:gd name="T4" fmla="*/ 48 w 2002"/>
                    <a:gd name="T5" fmla="*/ 873 h 2521"/>
                    <a:gd name="T6" fmla="*/ 505 w 2002"/>
                    <a:gd name="T7" fmla="*/ 22 h 2521"/>
                    <a:gd name="T8" fmla="*/ 490 w 2002"/>
                    <a:gd name="T9" fmla="*/ 0 h 2521"/>
                    <a:gd name="T10" fmla="*/ 49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24 w 3007"/>
                    <a:gd name="T1" fmla="*/ 1014 h 3771"/>
                    <a:gd name="T2" fmla="*/ 99 w 3007"/>
                    <a:gd name="T3" fmla="*/ 1010 h 3771"/>
                    <a:gd name="T4" fmla="*/ 207 w 3007"/>
                    <a:gd name="T5" fmla="*/ 1072 h 3771"/>
                    <a:gd name="T6" fmla="*/ 172 w 3007"/>
                    <a:gd name="T7" fmla="*/ 1004 h 3771"/>
                    <a:gd name="T8" fmla="*/ 93 w 3007"/>
                    <a:gd name="T9" fmla="*/ 963 h 3771"/>
                    <a:gd name="T10" fmla="*/ 161 w 3007"/>
                    <a:gd name="T11" fmla="*/ 969 h 3771"/>
                    <a:gd name="T12" fmla="*/ 247 w 3007"/>
                    <a:gd name="T13" fmla="*/ 1023 h 3771"/>
                    <a:gd name="T14" fmla="*/ 721 w 3007"/>
                    <a:gd name="T15" fmla="*/ 150 h 3771"/>
                    <a:gd name="T16" fmla="*/ 650 w 3007"/>
                    <a:gd name="T17" fmla="*/ 53 h 3771"/>
                    <a:gd name="T18" fmla="*/ 582 w 3007"/>
                    <a:gd name="T19" fmla="*/ 0 h 3771"/>
                    <a:gd name="T20" fmla="*/ 679 w 3007"/>
                    <a:gd name="T21" fmla="*/ 28 h 3771"/>
                    <a:gd name="T22" fmla="*/ 758 w 3007"/>
                    <a:gd name="T23" fmla="*/ 153 h 3771"/>
                    <a:gd name="T24" fmla="*/ 209 w 3007"/>
                    <a:gd name="T25" fmla="*/ 1167 h 3771"/>
                    <a:gd name="T26" fmla="*/ 121 w 3007"/>
                    <a:gd name="T27" fmla="*/ 1216 h 3771"/>
                    <a:gd name="T28" fmla="*/ 26 w 3007"/>
                    <a:gd name="T29" fmla="*/ 1344 h 3771"/>
                    <a:gd name="T30" fmla="*/ 0 w 3007"/>
                    <a:gd name="T31" fmla="*/ 1307 h 3771"/>
                    <a:gd name="T32" fmla="*/ 33 w 3007"/>
                    <a:gd name="T33" fmla="*/ 1294 h 3771"/>
                    <a:gd name="T34" fmla="*/ 95 w 3007"/>
                    <a:gd name="T35" fmla="*/ 1206 h 3771"/>
                    <a:gd name="T36" fmla="*/ 42 w 3007"/>
                    <a:gd name="T37" fmla="*/ 1167 h 3771"/>
                    <a:gd name="T38" fmla="*/ 42 w 3007"/>
                    <a:gd name="T39" fmla="*/ 1132 h 3771"/>
                    <a:gd name="T40" fmla="*/ 104 w 3007"/>
                    <a:gd name="T41" fmla="*/ 1175 h 3771"/>
                    <a:gd name="T42" fmla="*/ 104 w 3007"/>
                    <a:gd name="T43" fmla="*/ 1136 h 3771"/>
                    <a:gd name="T44" fmla="*/ 152 w 3007"/>
                    <a:gd name="T45" fmla="*/ 1148 h 3771"/>
                    <a:gd name="T46" fmla="*/ 108 w 3007"/>
                    <a:gd name="T47" fmla="*/ 1097 h 3771"/>
                    <a:gd name="T48" fmla="*/ 159 w 3007"/>
                    <a:gd name="T49" fmla="*/ 1091 h 3771"/>
                    <a:gd name="T50" fmla="*/ 24 w 3007"/>
                    <a:gd name="T51" fmla="*/ 1014 h 3771"/>
                    <a:gd name="T52" fmla="*/ 24 w 3007"/>
                    <a:gd name="T53" fmla="*/ 101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3" y="891"/>
                  <a:ext cx="169" cy="122"/>
                </a:xfrm>
                <a:custGeom>
                  <a:avLst/>
                  <a:gdLst>
                    <a:gd name="T0" fmla="*/ 0 w 673"/>
                    <a:gd name="T1" fmla="*/ 29 h 342"/>
                    <a:gd name="T2" fmla="*/ 64 w 673"/>
                    <a:gd name="T3" fmla="*/ 38 h 342"/>
                    <a:gd name="T4" fmla="*/ 160 w 673"/>
                    <a:gd name="T5" fmla="*/ 122 h 342"/>
                    <a:gd name="T6" fmla="*/ 169 w 673"/>
                    <a:gd name="T7" fmla="*/ 103 h 342"/>
                    <a:gd name="T8" fmla="*/ 112 w 673"/>
                    <a:gd name="T9" fmla="*/ 41 h 342"/>
                    <a:gd name="T10" fmla="*/ 7 w 673"/>
                    <a:gd name="T11" fmla="*/ 0 h 342"/>
                    <a:gd name="T12" fmla="*/ 0 w 673"/>
                    <a:gd name="T13" fmla="*/ 29 h 342"/>
                    <a:gd name="T14" fmla="*/ 0 w 673"/>
                    <a:gd name="T15" fmla="*/ 29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0"/>
                  <a:ext cx="181" cy="144"/>
                </a:xfrm>
                <a:custGeom>
                  <a:avLst/>
                  <a:gdLst>
                    <a:gd name="T0" fmla="*/ 0 w 716"/>
                    <a:gd name="T1" fmla="*/ 28 h 403"/>
                    <a:gd name="T2" fmla="*/ 86 w 716"/>
                    <a:gd name="T3" fmla="*/ 53 h 403"/>
                    <a:gd name="T4" fmla="*/ 161 w 716"/>
                    <a:gd name="T5" fmla="*/ 144 h 403"/>
                    <a:gd name="T6" fmla="*/ 181 w 716"/>
                    <a:gd name="T7" fmla="*/ 106 h 403"/>
                    <a:gd name="T8" fmla="*/ 106 w 716"/>
                    <a:gd name="T9" fmla="*/ 41 h 403"/>
                    <a:gd name="T10" fmla="*/ 18 w 716"/>
                    <a:gd name="T11" fmla="*/ 0 h 403"/>
                    <a:gd name="T12" fmla="*/ 0 w 716"/>
                    <a:gd name="T13" fmla="*/ 28 h 403"/>
                    <a:gd name="T14" fmla="*/ 0 w 716"/>
                    <a:gd name="T15" fmla="*/ 2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28 h 411"/>
                    <a:gd name="T2" fmla="*/ 80 w 717"/>
                    <a:gd name="T3" fmla="*/ 50 h 411"/>
                    <a:gd name="T4" fmla="*/ 164 w 717"/>
                    <a:gd name="T5" fmla="*/ 147 h 411"/>
                    <a:gd name="T6" fmla="*/ 181 w 717"/>
                    <a:gd name="T7" fmla="*/ 112 h 411"/>
                    <a:gd name="T8" fmla="*/ 99 w 717"/>
                    <a:gd name="T9" fmla="*/ 31 h 411"/>
                    <a:gd name="T10" fmla="*/ 14 w 717"/>
                    <a:gd name="T11" fmla="*/ 0 h 411"/>
                    <a:gd name="T12" fmla="*/ 0 w 717"/>
                    <a:gd name="T13" fmla="*/ 28 h 411"/>
                    <a:gd name="T14" fmla="*/ 0 w 717"/>
                    <a:gd name="T15" fmla="*/ 2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3" y="136"/>
                  <a:ext cx="179" cy="138"/>
                </a:xfrm>
                <a:custGeom>
                  <a:avLst/>
                  <a:gdLst>
                    <a:gd name="T0" fmla="*/ 0 w 709"/>
                    <a:gd name="T1" fmla="*/ 31 h 386"/>
                    <a:gd name="T2" fmla="*/ 69 w 709"/>
                    <a:gd name="T3" fmla="*/ 47 h 386"/>
                    <a:gd name="T4" fmla="*/ 168 w 709"/>
                    <a:gd name="T5" fmla="*/ 138 h 386"/>
                    <a:gd name="T6" fmla="*/ 179 w 709"/>
                    <a:gd name="T7" fmla="*/ 110 h 386"/>
                    <a:gd name="T8" fmla="*/ 77 w 709"/>
                    <a:gd name="T9" fmla="*/ 19 h 386"/>
                    <a:gd name="T10" fmla="*/ 11 w 709"/>
                    <a:gd name="T11" fmla="*/ 0 h 386"/>
                    <a:gd name="T12" fmla="*/ 0 w 709"/>
                    <a:gd name="T13" fmla="*/ 31 h 386"/>
                    <a:gd name="T14" fmla="*/ 0 w 709"/>
                    <a:gd name="T15" fmla="*/ 31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39" r:id="rId2"/>
    <p:sldLayoutId id="2147484140" r:id="rId3"/>
    <p:sldLayoutId id="2147484141" r:id="rId4"/>
    <p:sldLayoutId id="2147484142" r:id="rId5"/>
    <p:sldLayoutId id="2147484143" r:id="rId6"/>
    <p:sldLayoutId id="2147484144" r:id="rId7"/>
    <p:sldLayoutId id="2147484145" r:id="rId8"/>
    <p:sldLayoutId id="2147484146" r:id="rId9"/>
    <p:sldLayoutId id="2147484147" r:id="rId10"/>
    <p:sldLayoutId id="21474841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>
              <a:defRPr sz="1200" b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>
              <a:defRPr sz="1200" b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 b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AF93D97-28B1-4D91-B73A-CE0B1A9E79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Arial" charset="0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3;&#1080;&#1085;&#1072;\&#1056;&#1072;&#1073;&#1086;&#1095;&#1080;&#1081;%20&#1089;&#1090;&#1086;&#1083;\&#1059;&#1074;&#1077;&#1083;&#1080;&#1095;&#1077;&#1085;&#1080;&#1077;%20&#1080;%20&#1091;&#1084;&#1077;&#1085;&#1100;&#1096;&#1077;&#1085;&#1080;&#1077;\Child%20-%20&#1058;&#1072;&#1085;&#1077;&#1094;%20&#1091;&#1090;&#1103;&#1090;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011863" y="5373688"/>
            <a:ext cx="2736850" cy="1008062"/>
          </a:xfrm>
        </p:spPr>
        <p:txBody>
          <a:bodyPr/>
          <a:lstStyle/>
          <a:p>
            <a:pPr eaLnBrk="1" hangingPunct="1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: </a:t>
            </a:r>
          </a:p>
          <a:p>
            <a:pPr eaLnBrk="1" hangingPunct="1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Виноградова Нина Николаевна.</a:t>
            </a:r>
          </a:p>
          <a:p>
            <a:pPr eaLnBrk="1" hangingPunct="1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«СОШ № 78»,</a:t>
            </a:r>
          </a:p>
          <a:p>
            <a:pPr eaLnBrk="1" hangingPunct="1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Северск, Томской области.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114" y="729208"/>
            <a:ext cx="7296806" cy="15696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ln w="3155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Увеличиваем,  </a:t>
            </a:r>
          </a:p>
          <a:p>
            <a:pPr algn="ctr">
              <a:defRPr/>
            </a:pPr>
            <a:r>
              <a:rPr lang="ru-RU" sz="4800" b="1" dirty="0">
                <a:ln w="3155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уменьшаем число на 1.</a:t>
            </a:r>
          </a:p>
        </p:txBody>
      </p:sp>
      <p:pic>
        <p:nvPicPr>
          <p:cNvPr id="14340" name="Picture 5" descr="E:\ДОКУМЕНТЫ\ИЗОБРАЖЕНИЯ\для презентаций\77864323_7f7aa4b396d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813" y="3152775"/>
            <a:ext cx="27178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одзаголовок 6"/>
          <p:cNvSpPr>
            <a:spLocks/>
          </p:cNvSpPr>
          <p:nvPr/>
        </p:nvSpPr>
        <p:spPr bwMode="auto">
          <a:xfrm>
            <a:off x="4140200" y="2636838"/>
            <a:ext cx="38877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Математика 1 класс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УМК «Начальная школа </a:t>
            </a:r>
            <a:r>
              <a:rPr lang="en-US" sz="1600"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века»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A92B1F-433D-4380-92FC-B167D4F19369}" type="slidenum">
              <a:rPr lang="ru-RU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23555" name="Picture 2" descr="D:\Новая папка\Азбука в картинках\[у] утёно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775" y="1358900"/>
            <a:ext cx="3816350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e928fcce2e4a5ab6e0e1da660737faa.gi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2495550"/>
            <a:ext cx="2030412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e928fcce2e4a5ab6e0e1da660737faa.gi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48488" y="2332038"/>
            <a:ext cx="2030412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e928fcce2e4a5ab6e0e1da660737faa.gi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58738" y="4829175"/>
            <a:ext cx="2030413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e928fcce2e4a5ab6e0e1da660737faa.gi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48488" y="4524375"/>
            <a:ext cx="2030412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e928fcce2e4a5ab6e0e1da660737faa.gi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625" y="26988"/>
            <a:ext cx="2030413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e928fcce2e4a5ab6e0e1da660737faa.gi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48488" y="0"/>
            <a:ext cx="2030412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Child - Танец утя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32363" y="34290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10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1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100"/>
                            </p:stCondLst>
                            <p:childTnLst>
                              <p:par>
                                <p:cTn id="3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1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100"/>
                            </p:stCondLst>
                            <p:childTnLst>
                              <p:par>
                                <p:cTn id="4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1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100"/>
                            </p:stCondLst>
                            <p:childTnLst>
                              <p:par>
                                <p:cTn id="5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1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100"/>
                            </p:stCondLst>
                            <p:childTnLst>
                              <p:par>
                                <p:cTn id="6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1692275" y="3429000"/>
            <a:ext cx="53276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800">
                <a:latin typeface="Times New Roman" pitchFamily="18" charset="0"/>
              </a:rPr>
              <a:t>Задание №2, стр. 3. </a:t>
            </a:r>
            <a:endParaRPr lang="ru-RU" sz="2400"/>
          </a:p>
          <a:p>
            <a:pPr algn="ctr" eaLnBrk="0" hangingPunct="0"/>
            <a:r>
              <a:rPr lang="ru-RU" sz="2800">
                <a:latin typeface="Times New Roman" pitchFamily="18" charset="0"/>
              </a:rPr>
              <a:t>Задание №4, стр. 4.</a:t>
            </a:r>
            <a:endParaRPr lang="ru-RU" sz="400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836712"/>
            <a:ext cx="621227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rgbClr val="14AC88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ea typeface="Calibri" pitchFamily="34" charset="0"/>
                <a:cs typeface="Arial" pitchFamily="34" charset="0"/>
              </a:rPr>
              <a:t>Работа в тетради.   </a:t>
            </a:r>
            <a:endParaRPr lang="ru-RU" sz="5400" b="1" dirty="0">
              <a:ln w="900" cmpd="sng">
                <a:solidFill>
                  <a:srgbClr val="002060">
                    <a:alpha val="55000"/>
                  </a:srgbClr>
                </a:solidFill>
                <a:prstDash val="solid"/>
              </a:ln>
              <a:solidFill>
                <a:srgbClr val="14AC88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4580" name="Прямоугольник 4"/>
          <p:cNvSpPr>
            <a:spLocks noChangeArrowheads="1"/>
          </p:cNvSpPr>
          <p:nvPr/>
        </p:nvSpPr>
        <p:spPr bwMode="auto">
          <a:xfrm>
            <a:off x="1692275" y="2133600"/>
            <a:ext cx="58324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Выберите одно  из предложенных заданий.</a:t>
            </a:r>
            <a:endParaRPr lang="ru-RU" sz="2000">
              <a:solidFill>
                <a:srgbClr val="000000"/>
              </a:solidFill>
            </a:endParaRPr>
          </a:p>
        </p:txBody>
      </p:sp>
      <p:pic>
        <p:nvPicPr>
          <p:cNvPr id="24581" name="Picture 5" descr="E:\ДОКУМЕНТЫ\ИЗОБРАЖЕНИЯ\для презентаций\77864323_7f7aa4b396d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375" y="4581525"/>
            <a:ext cx="1439863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Улыбающееся лицо 6"/>
          <p:cNvSpPr/>
          <p:nvPr/>
        </p:nvSpPr>
        <p:spPr>
          <a:xfrm>
            <a:off x="6315075" y="2922588"/>
            <a:ext cx="617538" cy="57626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3702050" y="2947988"/>
            <a:ext cx="617538" cy="576262"/>
          </a:xfrm>
          <a:prstGeom prst="smileyFace">
            <a:avLst>
              <a:gd name="adj" fmla="val -85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Улыбающееся лицо 1"/>
          <p:cNvSpPr/>
          <p:nvPr/>
        </p:nvSpPr>
        <p:spPr>
          <a:xfrm>
            <a:off x="1046163" y="2913063"/>
            <a:ext cx="617537" cy="576262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9775" y="2647950"/>
            <a:ext cx="1198563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1863" y="2622550"/>
            <a:ext cx="1223962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8038" y="2622550"/>
            <a:ext cx="1223962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5" descr="E:\ДОКУМЕНТЫ\ИЗОБРАЖЕНИЯ\для презентаций\77864323_7f7aa4b396d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4300" y="4486275"/>
            <a:ext cx="1439863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E:\ДОКУМЕНТЫ\ИЗОБРАЖЕНИЯ\solnce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713" y="1844675"/>
            <a:ext cx="4757737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2"/>
          <p:cNvSpPr>
            <a:spLocks noChangeArrowheads="1"/>
          </p:cNvSpPr>
          <p:nvPr/>
        </p:nvSpPr>
        <p:spPr bwMode="auto">
          <a:xfrm rot="21190809">
            <a:off x="721963" y="1336994"/>
            <a:ext cx="6841488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работу!</a:t>
            </a:r>
            <a:endParaRPr lang="ru-RU" sz="6000" b="1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6628" name="Picture 5" descr="E:\ДОКУМЕНТЫ\ИЗОБРАЖЕНИЯ\для презентаций\77864323_7f7aa4b396d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7625" y="5084763"/>
            <a:ext cx="10810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E:\ДОКУМЕНТЫ\ИЗОБРАЖЕНИЯ\для презентаций\77864323_7f7aa4b396db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5157788"/>
            <a:ext cx="10810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ДОКУМЕНТЫ\ИЗОБРАЖЕНИЯ\solnyshk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76691" y="404664"/>
            <a:ext cx="3342478" cy="31683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5363" name="Прямоугольник 1"/>
          <p:cNvSpPr>
            <a:spLocks noChangeArrowheads="1"/>
          </p:cNvSpPr>
          <p:nvPr/>
        </p:nvSpPr>
        <p:spPr bwMode="auto">
          <a:xfrm>
            <a:off x="611188" y="1052513"/>
            <a:ext cx="4752975" cy="2678112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Солнце на небе проснулось,</a:t>
            </a:r>
          </a:p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Нам, ребята, улыбнулось.</a:t>
            </a:r>
          </a:p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Глазки тихо закрываем,</a:t>
            </a:r>
          </a:p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Руки к небу поднимаем.</a:t>
            </a:r>
          </a:p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Лучи солнышка возьмём</a:t>
            </a:r>
          </a:p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И к сердечку поднесём.</a:t>
            </a:r>
          </a:p>
        </p:txBody>
      </p:sp>
      <p:pic>
        <p:nvPicPr>
          <p:cNvPr id="15364" name="Picture 5" descr="E:\ДОКУМЕНТЫ\ИЗОБРАЖЕНИЯ\для презентаций\77864323_7f7aa4b396d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3" y="4868863"/>
            <a:ext cx="108108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3850" y="1773238"/>
            <a:ext cx="88201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latin typeface="Times New Roman" pitchFamily="18" charset="0"/>
                <a:cs typeface="Times New Roman" pitchFamily="18" charset="0"/>
              </a:rPr>
              <a:t>1  2  3  4  5  6  7  8  9  10</a:t>
            </a:r>
          </a:p>
        </p:txBody>
      </p:sp>
      <p:pic>
        <p:nvPicPr>
          <p:cNvPr id="16387" name="Picture 5" descr="E:\ДОКУМЕНТЫ\ИЗОБРАЖЕНИЯ\для презентаций\77864323_7f7aa4b396d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79838" y="4149725"/>
            <a:ext cx="1477962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1383159"/>
            <a:ext cx="610641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Физкультминутка.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411" name="Picture 7" descr="BD13713_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3276600"/>
            <a:ext cx="15033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8" descr="BD13751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65625" y="4456113"/>
            <a:ext cx="1905000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 descr="BD13713_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5750" y="3429000"/>
            <a:ext cx="15033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 descr="BD13713_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08150" y="3581400"/>
            <a:ext cx="15033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BD13713_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60550" y="3733800"/>
            <a:ext cx="15033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BD13751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33888" y="4508500"/>
            <a:ext cx="19050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8" descr="BD13751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38663" y="4581525"/>
            <a:ext cx="19050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8" descr="BD13751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91063" y="4733925"/>
            <a:ext cx="19050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8" descr="BD13751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3463" y="4886325"/>
            <a:ext cx="19050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69863" y="2636838"/>
            <a:ext cx="2667000" cy="143986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155950" y="2636838"/>
            <a:ext cx="2667000" cy="143986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224588" y="2636838"/>
            <a:ext cx="2667000" cy="143986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11188" y="2914650"/>
            <a:ext cx="261937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34988" y="3417888"/>
            <a:ext cx="412750" cy="2889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131888" y="2916238"/>
            <a:ext cx="261937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633538" y="2925763"/>
            <a:ext cx="260350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163763" y="2943225"/>
            <a:ext cx="260350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035050" y="3417888"/>
            <a:ext cx="412750" cy="2889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2087563" y="3421063"/>
            <a:ext cx="412750" cy="28733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1536700" y="3417888"/>
            <a:ext cx="412750" cy="2889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3436938" y="3360738"/>
            <a:ext cx="412750" cy="2889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3925888" y="3324225"/>
            <a:ext cx="412750" cy="2889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4491038" y="3324225"/>
            <a:ext cx="412750" cy="2889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5003800" y="3324225"/>
            <a:ext cx="412750" cy="2889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7667625" y="3467100"/>
            <a:ext cx="412750" cy="2873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7145338" y="3467100"/>
            <a:ext cx="412750" cy="2873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6575425" y="3467100"/>
            <a:ext cx="411163" cy="28733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521075" y="2943225"/>
            <a:ext cx="261938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992563" y="2947988"/>
            <a:ext cx="260350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468813" y="2947988"/>
            <a:ext cx="260350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243888" y="3068638"/>
            <a:ext cx="261937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7743825" y="3086100"/>
            <a:ext cx="261938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221538" y="3070225"/>
            <a:ext cx="260350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673850" y="3087688"/>
            <a:ext cx="261938" cy="247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459" name="Picture 5" descr="E:\ДОКУМЕНТЫ\ИЗОБРАЖЕНИЯ\для презентаций\77864323_7f7aa4b396d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1275" y="692150"/>
            <a:ext cx="10810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7338" y="423863"/>
          <a:ext cx="8569325" cy="599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312"/>
                <a:gridCol w="2088323"/>
                <a:gridCol w="2304356"/>
                <a:gridCol w="2160334"/>
              </a:tblGrid>
              <a:tr h="1463095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Столько же</a:t>
                      </a:r>
                    </a:p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</a:p>
                    <a:p>
                      <a:pPr algn="l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Больше  на  1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Меньше  на  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</a:tr>
              <a:tr h="151043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Столько же и 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ещё 1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Столько же ,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но без 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</a:tr>
              <a:tr h="151043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</a:tr>
              <a:tr h="151043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</a:tr>
            </a:tbl>
          </a:graphicData>
        </a:graphic>
      </p:graphicFrame>
      <p:pic>
        <p:nvPicPr>
          <p:cNvPr id="19485" name="Picture 3" descr="C:\Users\клиент\Documents\Мои сканированные изображения\2009-11 (ноя)\сканирование0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3263" y="1916113"/>
            <a:ext cx="1308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6" name="Picture 4" descr="C:\Users\клиент\Documents\Мои сканированные изображения\2009-11 (ноя)\сканирование00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" y="3500438"/>
            <a:ext cx="1571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7" name="Picture 5" descr="C:\Users\клиент\Documents\Мои сканированные изображения\2009-11 (ноя)\сканирование000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1813" y="5013325"/>
            <a:ext cx="14446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256381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01466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45281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89731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554538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4954588" y="20589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535781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5786438" y="20653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272213" y="20859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7189788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7820025" y="207962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8345488" y="205581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2609850" y="36496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3167063" y="37020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884613" y="36496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3841750" y="42306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2595563" y="42116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3214688" y="42306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4857750" y="34956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5473700" y="34861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Овал 25"/>
          <p:cNvSpPr/>
          <p:nvPr/>
        </p:nvSpPr>
        <p:spPr>
          <a:xfrm>
            <a:off x="6019800" y="35067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4811713" y="39655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Овал 27"/>
          <p:cNvSpPr/>
          <p:nvPr/>
        </p:nvSpPr>
        <p:spPr>
          <a:xfrm>
            <a:off x="5453063" y="39258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Овал 28"/>
          <p:cNvSpPr/>
          <p:nvPr/>
        </p:nvSpPr>
        <p:spPr>
          <a:xfrm>
            <a:off x="6015038" y="398780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827588" y="44481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Овал 30"/>
          <p:cNvSpPr/>
          <p:nvPr/>
        </p:nvSpPr>
        <p:spPr>
          <a:xfrm>
            <a:off x="7070725" y="36607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Овал 31"/>
          <p:cNvSpPr/>
          <p:nvPr/>
        </p:nvSpPr>
        <p:spPr>
          <a:xfrm>
            <a:off x="7126288" y="41973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7788275" y="417512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7723188" y="362902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5" name="Овал 34"/>
          <p:cNvSpPr/>
          <p:nvPr/>
        </p:nvSpPr>
        <p:spPr>
          <a:xfrm>
            <a:off x="8382000" y="37020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6" name="Овал 35"/>
          <p:cNvSpPr/>
          <p:nvPr/>
        </p:nvSpPr>
        <p:spPr>
          <a:xfrm>
            <a:off x="2466975" y="51323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" name="Овал 36"/>
          <p:cNvSpPr/>
          <p:nvPr/>
        </p:nvSpPr>
        <p:spPr>
          <a:xfrm>
            <a:off x="2959100" y="51006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" name="Овал 37"/>
          <p:cNvSpPr/>
          <p:nvPr/>
        </p:nvSpPr>
        <p:spPr>
          <a:xfrm>
            <a:off x="3984625" y="51006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9" name="Овал 38"/>
          <p:cNvSpPr/>
          <p:nvPr/>
        </p:nvSpPr>
        <p:spPr>
          <a:xfrm>
            <a:off x="3429000" y="51196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0" name="Овал 39"/>
          <p:cNvSpPr/>
          <p:nvPr/>
        </p:nvSpPr>
        <p:spPr>
          <a:xfrm>
            <a:off x="3014663" y="56784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1" name="Овал 40"/>
          <p:cNvSpPr/>
          <p:nvPr/>
        </p:nvSpPr>
        <p:spPr>
          <a:xfrm>
            <a:off x="2530475" y="57070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2" name="Овал 41"/>
          <p:cNvSpPr/>
          <p:nvPr/>
        </p:nvSpPr>
        <p:spPr>
          <a:xfrm>
            <a:off x="3468688" y="57054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3" name="Овал 42"/>
          <p:cNvSpPr/>
          <p:nvPr/>
        </p:nvSpPr>
        <p:spPr>
          <a:xfrm>
            <a:off x="3984625" y="56927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4" name="Овал 43"/>
          <p:cNvSpPr/>
          <p:nvPr/>
        </p:nvSpPr>
        <p:spPr>
          <a:xfrm>
            <a:off x="4695825" y="504031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5" name="Овал 44"/>
          <p:cNvSpPr/>
          <p:nvPr/>
        </p:nvSpPr>
        <p:spPr>
          <a:xfrm>
            <a:off x="5240338" y="505301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6" name="Овал 45"/>
          <p:cNvSpPr/>
          <p:nvPr/>
        </p:nvSpPr>
        <p:spPr>
          <a:xfrm>
            <a:off x="6203950" y="50371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7" name="Овал 46"/>
          <p:cNvSpPr/>
          <p:nvPr/>
        </p:nvSpPr>
        <p:spPr>
          <a:xfrm>
            <a:off x="5703888" y="50228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8" name="Овал 47"/>
          <p:cNvSpPr/>
          <p:nvPr/>
        </p:nvSpPr>
        <p:spPr>
          <a:xfrm>
            <a:off x="4735513" y="55435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9" name="Овал 48"/>
          <p:cNvSpPr/>
          <p:nvPr/>
        </p:nvSpPr>
        <p:spPr>
          <a:xfrm>
            <a:off x="5167313" y="554672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0" name="Овал 49"/>
          <p:cNvSpPr/>
          <p:nvPr/>
        </p:nvSpPr>
        <p:spPr>
          <a:xfrm>
            <a:off x="5695950" y="55292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1" name="Овал 50"/>
          <p:cNvSpPr/>
          <p:nvPr/>
        </p:nvSpPr>
        <p:spPr>
          <a:xfrm>
            <a:off x="6180138" y="551180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2" name="Овал 51"/>
          <p:cNvSpPr/>
          <p:nvPr/>
        </p:nvSpPr>
        <p:spPr>
          <a:xfrm>
            <a:off x="4714875" y="59642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3" name="Овал 52"/>
          <p:cNvSpPr/>
          <p:nvPr/>
        </p:nvSpPr>
        <p:spPr>
          <a:xfrm>
            <a:off x="6915150" y="51593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4" name="Овал 53"/>
          <p:cNvSpPr/>
          <p:nvPr/>
        </p:nvSpPr>
        <p:spPr>
          <a:xfrm>
            <a:off x="7405688" y="51593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5" name="Овал 54"/>
          <p:cNvSpPr/>
          <p:nvPr/>
        </p:nvSpPr>
        <p:spPr>
          <a:xfrm>
            <a:off x="7866063" y="51323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6" name="Овал 55"/>
          <p:cNvSpPr/>
          <p:nvPr/>
        </p:nvSpPr>
        <p:spPr>
          <a:xfrm>
            <a:off x="8339138" y="51323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7" name="Овал 56"/>
          <p:cNvSpPr/>
          <p:nvPr/>
        </p:nvSpPr>
        <p:spPr>
          <a:xfrm>
            <a:off x="7402513" y="57086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8" name="Овал 57"/>
          <p:cNvSpPr/>
          <p:nvPr/>
        </p:nvSpPr>
        <p:spPr>
          <a:xfrm>
            <a:off x="6915150" y="57086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9" name="Овал 58"/>
          <p:cNvSpPr/>
          <p:nvPr/>
        </p:nvSpPr>
        <p:spPr>
          <a:xfrm>
            <a:off x="7931150" y="574040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290763" y="3402013"/>
            <a:ext cx="2132012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4373563" y="3405188"/>
            <a:ext cx="2305050" cy="1524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6678613" y="3419475"/>
            <a:ext cx="2149475" cy="1520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300288" y="4894263"/>
            <a:ext cx="2132012" cy="1520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4373563" y="4929188"/>
            <a:ext cx="2305050" cy="1498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6673850" y="4940300"/>
            <a:ext cx="2154238" cy="1536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5"/>
          <p:cNvSpPr>
            <a:spLocks noChangeArrowheads="1"/>
          </p:cNvSpPr>
          <p:nvPr/>
        </p:nvSpPr>
        <p:spPr bwMode="auto">
          <a:xfrm>
            <a:off x="1011238" y="2420938"/>
            <a:ext cx="438150" cy="431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45720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1905000" y="2420938"/>
            <a:ext cx="438150" cy="431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6" name="Oval 5"/>
          <p:cNvSpPr>
            <a:spLocks noChangeArrowheads="1"/>
          </p:cNvSpPr>
          <p:nvPr/>
        </p:nvSpPr>
        <p:spPr bwMode="auto">
          <a:xfrm>
            <a:off x="4249738" y="2420938"/>
            <a:ext cx="438150" cy="4318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7" name="Oval 5"/>
          <p:cNvSpPr>
            <a:spLocks noChangeArrowheads="1"/>
          </p:cNvSpPr>
          <p:nvPr/>
        </p:nvSpPr>
        <p:spPr bwMode="auto">
          <a:xfrm>
            <a:off x="3565525" y="2420938"/>
            <a:ext cx="438150" cy="431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8" name="Oval 5"/>
          <p:cNvSpPr>
            <a:spLocks noChangeArrowheads="1"/>
          </p:cNvSpPr>
          <p:nvPr/>
        </p:nvSpPr>
        <p:spPr bwMode="auto">
          <a:xfrm>
            <a:off x="2725738" y="2420938"/>
            <a:ext cx="438150" cy="431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9" name="Прямоугольник 12"/>
          <p:cNvSpPr>
            <a:spLocks noChangeArrowheads="1"/>
          </p:cNvSpPr>
          <p:nvPr/>
        </p:nvSpPr>
        <p:spPr bwMode="auto">
          <a:xfrm>
            <a:off x="887413" y="3141663"/>
            <a:ext cx="33861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/>
              <a:t>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4       и       1 -  это  5</a:t>
            </a:r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35150" y="404813"/>
            <a:ext cx="5865813" cy="7699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4 + 1 =         и  4 – 1 =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35375" y="549275"/>
            <a:ext cx="457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019925" y="549275"/>
            <a:ext cx="457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93" name="Oval 5"/>
          <p:cNvSpPr>
            <a:spLocks noChangeArrowheads="1"/>
          </p:cNvSpPr>
          <p:nvPr/>
        </p:nvSpPr>
        <p:spPr bwMode="auto">
          <a:xfrm>
            <a:off x="5219700" y="4289425"/>
            <a:ext cx="438150" cy="433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4" name="Oval 5"/>
          <p:cNvSpPr>
            <a:spLocks noChangeArrowheads="1"/>
          </p:cNvSpPr>
          <p:nvPr/>
        </p:nvSpPr>
        <p:spPr bwMode="auto">
          <a:xfrm>
            <a:off x="5940425" y="4289425"/>
            <a:ext cx="438150" cy="433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5" name="Oval 5"/>
          <p:cNvSpPr>
            <a:spLocks noChangeArrowheads="1"/>
          </p:cNvSpPr>
          <p:nvPr/>
        </p:nvSpPr>
        <p:spPr bwMode="auto">
          <a:xfrm>
            <a:off x="7285038" y="4289425"/>
            <a:ext cx="438150" cy="433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6" name="Oval 5"/>
          <p:cNvSpPr>
            <a:spLocks noChangeArrowheads="1"/>
          </p:cNvSpPr>
          <p:nvPr/>
        </p:nvSpPr>
        <p:spPr bwMode="auto">
          <a:xfrm>
            <a:off x="6581775" y="4289425"/>
            <a:ext cx="438150" cy="433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7288213" y="4110038"/>
            <a:ext cx="438150" cy="7921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8" name="Прямоугольник 23"/>
          <p:cNvSpPr>
            <a:spLocks noChangeArrowheads="1"/>
          </p:cNvSpPr>
          <p:nvPr/>
        </p:nvSpPr>
        <p:spPr bwMode="auto">
          <a:xfrm>
            <a:off x="4927600" y="5157788"/>
            <a:ext cx="35004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/>
              <a:t>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4     без     1  -  это  3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ДОКУМЕНТЫ\ИЗОБРАЖЕНИЯ\52638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4748213"/>
            <a:ext cx="83581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E:\ДОКУМЕНТЫ\ИЗОБРАЖЕНИЯ\1243428677_33f299bab48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3789363"/>
            <a:ext cx="630237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E:\ДОКУМЕНТЫ\ИЗОБРАЖЕНИЯ\1243428677_33f299bab48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84438" y="1052513"/>
            <a:ext cx="62547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" descr="E:\ДОКУМЕНТЫ\ИЗОБРАЖЕНИЯ\52638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989138"/>
            <a:ext cx="8286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вал 1"/>
          <p:cNvSpPr/>
          <p:nvPr/>
        </p:nvSpPr>
        <p:spPr>
          <a:xfrm>
            <a:off x="2771775" y="1916113"/>
            <a:ext cx="160338" cy="1714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376738" y="404813"/>
            <a:ext cx="160337" cy="1714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364163" y="404813"/>
            <a:ext cx="158750" cy="1714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771775" y="4652963"/>
            <a:ext cx="158750" cy="1714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35150" y="188913"/>
            <a:ext cx="5578475" cy="7683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4 + 1 =       и  4 – 1 =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35375" y="333375"/>
            <a:ext cx="457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588" y="333375"/>
            <a:ext cx="457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2.01665E-6 L 0.01476 -0.02359 C 0.01788 -0.02891 0.02239 -0.03145 0.02726 -0.03145 C 0.03281 -0.03145 0.03715 -0.02891 0.04028 -0.02359 L 0.05538 2.01665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01389 -0.0287 C -0.01632 -0.03449 -0.02066 -0.0382 -0.02587 -0.03866 C -0.03125 -0.03912 -0.03577 -0.03681 -0.03959 -0.03102 L -0.05591 -0.00579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-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484438" y="549275"/>
            <a:ext cx="3671887" cy="168751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0" y="968375"/>
            <a:ext cx="6000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0763" y="663575"/>
            <a:ext cx="6000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62375" y="1344613"/>
            <a:ext cx="6016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3" y="663575"/>
            <a:ext cx="6000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9700" y="1076325"/>
            <a:ext cx="6016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323850" y="3068638"/>
            <a:ext cx="3673475" cy="16891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092700" y="3068638"/>
            <a:ext cx="3671888" cy="16891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38" name="Прямоугольник 2"/>
          <p:cNvSpPr>
            <a:spLocks noChangeArrowheads="1"/>
          </p:cNvSpPr>
          <p:nvPr/>
        </p:nvSpPr>
        <p:spPr bwMode="auto">
          <a:xfrm>
            <a:off x="498475" y="2420938"/>
            <a:ext cx="2606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Больше  на  1</a:t>
            </a:r>
            <a:endParaRPr lang="ru-RU" sz="3200"/>
          </a:p>
        </p:txBody>
      </p:sp>
      <p:sp>
        <p:nvSpPr>
          <p:cNvPr id="22539" name="Прямоугольник 9"/>
          <p:cNvSpPr>
            <a:spLocks noChangeArrowheads="1"/>
          </p:cNvSpPr>
          <p:nvPr/>
        </p:nvSpPr>
        <p:spPr bwMode="auto">
          <a:xfrm>
            <a:off x="5794375" y="2420938"/>
            <a:ext cx="2651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Меньше  на  1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8450" y="59578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987425" y="5967413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17675" y="59578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455863" y="5988050"/>
            <a:ext cx="401637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105150" y="5988050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97288" y="5988050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298950" y="5983288"/>
            <a:ext cx="401638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900613" y="59578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394325" y="59832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956300" y="59578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542088" y="5957888"/>
            <a:ext cx="401637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119938" y="5957888"/>
            <a:ext cx="401637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667625" y="5983288"/>
            <a:ext cx="401638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245475" y="5988050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951E-6 L 0.01233 -0.336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951E-6 L 0.01233 -0.336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2951E-6 L 0.00677 -0.274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951E-6 L 0.01233 -0.3369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951E-6 L 0.01233 -0.336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78446E-6 L -0.19393 -0.3623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78446E-6 L -0.00625 -0.3307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01758E-6 L -0.0375 -0.3300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" y="-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78446E-6 L -0.00625 -0.3307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01758E-6 L 0.01423 -0.3300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23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6_Тре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Тема23</Template>
  <TotalTime>590</TotalTime>
  <Words>178</Words>
  <Application>Microsoft Office PowerPoint</Application>
  <PresentationFormat>Экран (4:3)</PresentationFormat>
  <Paragraphs>43</Paragraphs>
  <Slides>13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Verdana</vt:lpstr>
      <vt:lpstr>Wingdings 2</vt:lpstr>
      <vt:lpstr>Calibri</vt:lpstr>
      <vt:lpstr>Comic Sans MS</vt:lpstr>
      <vt:lpstr>Times New Roman</vt:lpstr>
      <vt:lpstr>Тема23</vt:lpstr>
      <vt:lpstr>Пастель</vt:lpstr>
      <vt:lpstr>6_Трек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Увеличение и уменьшение числа на 1.</dc:title>
  <dc:creator>Виноградова</dc:creator>
  <cp:lastModifiedBy>revaz</cp:lastModifiedBy>
  <cp:revision>46</cp:revision>
  <dcterms:created xsi:type="dcterms:W3CDTF">2009-11-06T12:53:29Z</dcterms:created>
  <dcterms:modified xsi:type="dcterms:W3CDTF">2013-04-09T14:42:01Z</dcterms:modified>
</cp:coreProperties>
</file>