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8616BF-0BA4-45CB-9D77-EB87FE7D1C43}" type="datetimeFigureOut">
              <a:rPr lang="ru-RU" smtClean="0"/>
              <a:pPr/>
              <a:t>17.04.2013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DAF6B3-EE4E-4463-8D7F-B78E0F22515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Изображение северной природы с использованием природного материала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509120"/>
            <a:ext cx="7854696" cy="175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Мастер-класс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Учитель: Попова М.Е.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СОШ№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22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г.Мурманска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204864"/>
            <a:ext cx="7200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Журнал «Начальная школа» №8,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2000</a:t>
            </a:r>
            <a:r>
              <a:rPr lang="ru-RU" sz="2400" dirty="0" smtClean="0">
                <a:solidFill>
                  <a:schemeClr val="tx2"/>
                </a:solidFill>
              </a:rPr>
              <a:t>г.;</a:t>
            </a:r>
          </a:p>
          <a:p>
            <a:pPr marL="342900" indent="-342900">
              <a:buAutoNum type="arabicPeriod"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 Фотография №</a:t>
            </a:r>
            <a:r>
              <a:rPr lang="ru-RU" sz="3600" dirty="0" smtClean="0">
                <a:solidFill>
                  <a:schemeClr val="tx2"/>
                </a:solidFill>
              </a:rPr>
              <a:t>1</a:t>
            </a:r>
            <a:r>
              <a:rPr lang="ru-RU" sz="2400" dirty="0" smtClean="0">
                <a:solidFill>
                  <a:schemeClr val="tx2"/>
                </a:solidFill>
              </a:rPr>
              <a:t> с 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hlinkClick r:id="rId2"/>
              </a:rPr>
              <a:t>www.yandex.ru</a:t>
            </a:r>
            <a:r>
              <a:rPr lang="ru-RU" sz="2400" dirty="0" smtClean="0">
                <a:solidFill>
                  <a:schemeClr val="tx2"/>
                </a:solidFill>
              </a:rPr>
              <a:t>;</a:t>
            </a:r>
          </a:p>
          <a:p>
            <a:pPr marL="342900" indent="-342900">
              <a:buAutoNum type="arabicPeriod"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Фотографии личного архива.</a:t>
            </a:r>
          </a:p>
          <a:p>
            <a:pPr marL="342900" indent="-342900">
              <a:buAutoNum type="arabicPeriod"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3212976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«Сосна с янтарною корою.</a:t>
            </a:r>
            <a:br>
              <a:rPr lang="ru-RU" sz="2800" dirty="0" smtClean="0"/>
            </a:br>
            <a:r>
              <a:rPr lang="ru-RU" sz="2800" dirty="0" smtClean="0"/>
              <a:t>Богиня леса! Как весна </a:t>
            </a:r>
            <a:br>
              <a:rPr lang="ru-RU" sz="2800" dirty="0" smtClean="0"/>
            </a:br>
            <a:r>
              <a:rPr lang="ru-RU" sz="2800" dirty="0" err="1" smtClean="0"/>
              <a:t>Зеленокронно</a:t>
            </a:r>
            <a:r>
              <a:rPr lang="ru-RU" sz="2800" dirty="0" smtClean="0"/>
              <a:t> дышит хвоей, </a:t>
            </a:r>
            <a:br>
              <a:rPr lang="ru-RU" sz="2800" dirty="0" smtClean="0"/>
            </a:br>
            <a:r>
              <a:rPr lang="ru-RU" sz="2800" dirty="0" smtClean="0"/>
              <a:t>Зеленоглазая страна!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026" name="Picture 2" descr="C:\Users\Евгений\Pictures\0_6558a_c970af05_ori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1052736"/>
            <a:ext cx="4200048" cy="554461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285293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Стоит Богиня в красоте, </a:t>
            </a:r>
            <a:br>
              <a:rPr lang="ru-RU" sz="2800" dirty="0" smtClean="0"/>
            </a:br>
            <a:r>
              <a:rPr lang="ru-RU" sz="2800" dirty="0" smtClean="0"/>
              <a:t>Купаясь золотом горенья, </a:t>
            </a:r>
            <a:br>
              <a:rPr lang="ru-RU" sz="2800" dirty="0" smtClean="0"/>
            </a:br>
            <a:r>
              <a:rPr lang="ru-RU" sz="2800" dirty="0" smtClean="0"/>
              <a:t>Иглой рисуя на холсте </a:t>
            </a:r>
            <a:br>
              <a:rPr lang="ru-RU" sz="2800" dirty="0" smtClean="0"/>
            </a:br>
            <a:r>
              <a:rPr lang="ru-RU" sz="2800" dirty="0" smtClean="0"/>
              <a:t>Пейзаж лесной, свои виденья».</a:t>
            </a:r>
            <a:endParaRPr lang="ru-RU" sz="2800" dirty="0"/>
          </a:p>
        </p:txBody>
      </p:sp>
      <p:pic>
        <p:nvPicPr>
          <p:cNvPr id="2050" name="Picture 2" descr="D:\Фото\Сосны\P12207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504" y="1124744"/>
            <a:ext cx="4212468" cy="5616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452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Издревле люди почитали сосну как символ долголетия, выносливости и величия</a:t>
            </a:r>
            <a:endParaRPr lang="ru-RU" sz="2800" dirty="0"/>
          </a:p>
        </p:txBody>
      </p:sp>
      <p:pic>
        <p:nvPicPr>
          <p:cNvPr id="3074" name="Picture 2" descr="D:\Фото\Сосны\P122068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908720"/>
            <a:ext cx="6264696" cy="46985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64704" y="40466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Техника</a:t>
            </a:r>
            <a:endParaRPr lang="ru-RU" dirty="0"/>
          </a:p>
        </p:txBody>
      </p:sp>
      <p:pic>
        <p:nvPicPr>
          <p:cNvPr id="4098" name="Picture 2" descr="D:\МАРИНА2\122_PANA\P1220833вапвап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8024" y="816639"/>
            <a:ext cx="4032448" cy="57513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5536" y="2060848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>
                <a:solidFill>
                  <a:schemeClr val="tx2"/>
                </a:solidFill>
              </a:rPr>
              <a:t>Флористический коллаж </a:t>
            </a:r>
            <a:r>
              <a:rPr lang="ru-RU" sz="3200" dirty="0">
                <a:solidFill>
                  <a:schemeClr val="tx2"/>
                </a:solidFill>
              </a:rPr>
              <a:t>– </a:t>
            </a:r>
          </a:p>
          <a:p>
            <a:r>
              <a:rPr lang="ru-RU" sz="3200" dirty="0">
                <a:solidFill>
                  <a:schemeClr val="tx2"/>
                </a:solidFill>
              </a:rPr>
              <a:t>наклеивание на </a:t>
            </a:r>
            <a:endParaRPr lang="ru-RU" sz="3200" dirty="0" smtClean="0">
              <a:solidFill>
                <a:schemeClr val="tx2"/>
              </a:solidFill>
            </a:endParaRPr>
          </a:p>
          <a:p>
            <a:r>
              <a:rPr lang="ru-RU" sz="3200" dirty="0" smtClean="0">
                <a:solidFill>
                  <a:schemeClr val="tx2"/>
                </a:solidFill>
              </a:rPr>
              <a:t>живописный </a:t>
            </a:r>
            <a:r>
              <a:rPr lang="ru-RU" sz="3200" dirty="0">
                <a:solidFill>
                  <a:schemeClr val="tx2"/>
                </a:solidFill>
              </a:rPr>
              <a:t>фон                    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 </a:t>
            </a:r>
            <a:r>
              <a:rPr lang="ru-RU" sz="3200" dirty="0">
                <a:solidFill>
                  <a:schemeClr val="tx2"/>
                </a:solidFill>
              </a:rPr>
              <a:t>элементов композиции     </a:t>
            </a:r>
          </a:p>
          <a:p>
            <a:r>
              <a:rPr lang="ru-RU" sz="3200" dirty="0" smtClean="0">
                <a:solidFill>
                  <a:schemeClr val="tx2"/>
                </a:solidFill>
              </a:rPr>
              <a:t>из </a:t>
            </a:r>
            <a:r>
              <a:rPr lang="ru-RU" sz="3200" dirty="0">
                <a:solidFill>
                  <a:schemeClr val="tx2"/>
                </a:solidFill>
              </a:rPr>
              <a:t>природного материала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Евгений\Desktop\1216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808" y="4149080"/>
            <a:ext cx="3317354" cy="1890892"/>
          </a:xfrm>
          <a:prstGeom prst="rect">
            <a:avLst/>
          </a:prstGeom>
          <a:noFill/>
        </p:spPr>
      </p:pic>
      <p:pic>
        <p:nvPicPr>
          <p:cNvPr id="5124" name="Picture 4" descr="C:\Users\Евгений\Desktop\080271aeda40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504" y="1052736"/>
            <a:ext cx="2304256" cy="2611143"/>
          </a:xfrm>
          <a:prstGeom prst="rect">
            <a:avLst/>
          </a:prstGeom>
          <a:noFill/>
        </p:spPr>
      </p:pic>
      <p:pic>
        <p:nvPicPr>
          <p:cNvPr id="5125" name="Picture 5" descr="C:\Users\Евгений\Desktop\b9d03f643203e00dbd4ece79b436891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31640" y="4149080"/>
            <a:ext cx="983042" cy="1925960"/>
          </a:xfrm>
          <a:prstGeom prst="rect">
            <a:avLst/>
          </a:prstGeom>
          <a:noFill/>
        </p:spPr>
      </p:pic>
      <p:pic>
        <p:nvPicPr>
          <p:cNvPr id="5126" name="Picture 6" descr="C:\Users\Евгений\Pictures\Parmeli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76256" y="4005064"/>
            <a:ext cx="1949202" cy="194920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39752" y="764704"/>
            <a:ext cx="65512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</a:rPr>
              <a:t>Материалы и инструменты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55776" y="1844824"/>
            <a:ext cx="552388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Альбомный лист или белый картон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Краски (гуашь или акварель)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Широкая и тонкая кисти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Клей ПВА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/>
                </a:solidFill>
              </a:rPr>
              <a:t>Кусочки высушенного лишайника</a:t>
            </a:r>
          </a:p>
          <a:p>
            <a:pPr marL="342900" indent="-342900">
              <a:buAutoNum type="arabicPeriod"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Изумительная выдумка природы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31840" y="6381328"/>
            <a:ext cx="2499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Лишайник  </a:t>
            </a:r>
            <a:r>
              <a:rPr lang="ru-RU" dirty="0" err="1" smtClean="0"/>
              <a:t>Пармелия</a:t>
            </a:r>
            <a:endParaRPr lang="ru-RU" dirty="0"/>
          </a:p>
        </p:txBody>
      </p:sp>
      <p:pic>
        <p:nvPicPr>
          <p:cNvPr id="5" name="Picture 6" descr="C:\Users\Евгений\Pictures\Parmeli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3573016"/>
            <a:ext cx="2664296" cy="266429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55576" y="2132856"/>
            <a:ext cx="30588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</a:rPr>
              <a:t>Лишайники</a:t>
            </a:r>
            <a:r>
              <a:rPr lang="ru-RU" dirty="0" smtClean="0">
                <a:solidFill>
                  <a:schemeClr val="tx2"/>
                </a:solidFill>
              </a:rPr>
              <a:t> – </a:t>
            </a:r>
          </a:p>
          <a:p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биоиндикаторы 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загрязнения воздуха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6146" name="Picture 2" descr="E:\фото\выпускной 11\P123005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040" y="1988840"/>
            <a:ext cx="3312368" cy="4416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4"/>
            <a:ext cx="8229600" cy="438912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1. Широкой кистью закрашиваем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 фон (небо – в технике 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«по - сырому», снег – 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приёмом </a:t>
            </a:r>
            <a:r>
              <a:rPr lang="ru-RU" sz="2400" dirty="0" err="1" smtClean="0">
                <a:solidFill>
                  <a:schemeClr val="tx2"/>
                </a:solidFill>
              </a:rPr>
              <a:t>примакивания</a:t>
            </a:r>
            <a:r>
              <a:rPr lang="ru-RU" sz="2400" dirty="0" smtClean="0">
                <a:solidFill>
                  <a:schemeClr val="tx2"/>
                </a:solidFill>
              </a:rPr>
              <a:t>);</a:t>
            </a:r>
          </a:p>
          <a:p>
            <a:pPr marL="514350" indent="-514350">
              <a:buNone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2. Тонкой кистью намечаем ствол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 сосны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7170" name="Picture 2" descr="P123030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6056" y="1124744"/>
            <a:ext cx="38163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34888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3</a:t>
            </a:r>
            <a:r>
              <a:rPr lang="ru-RU" sz="2400" dirty="0" smtClean="0">
                <a:solidFill>
                  <a:schemeClr val="tx2"/>
                </a:solidFill>
              </a:rPr>
              <a:t>. Клеем ПВА приклеиваем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крону дерева;</a:t>
            </a:r>
          </a:p>
          <a:p>
            <a:pPr>
              <a:buNone/>
            </a:pPr>
            <a:endParaRPr lang="ru-R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2"/>
                </a:solidFill>
              </a:rPr>
              <a:t>4. Оформляем работу в паспарту.</a:t>
            </a: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8195" name="Picture 3" descr="C:\Users\Евгений\Desktop\Безымянный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4048" y="980728"/>
            <a:ext cx="3965523" cy="5589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324</TotalTime>
  <Words>159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Изображение северной природы с использованием природного материала</vt:lpstr>
      <vt:lpstr>«Сосна с янтарною корою. Богиня леса! Как весна  Зеленокронно дышит хвоей,  Зеленоглазая страна!  </vt:lpstr>
      <vt:lpstr>Стоит Богиня в красоте,  Купаясь золотом горенья,  Иглой рисуя на холсте  Пейзаж лесной, свои виденья».</vt:lpstr>
      <vt:lpstr>Издревле люди почитали сосну как символ долголетия, выносливости и величия</vt:lpstr>
      <vt:lpstr>Техника</vt:lpstr>
      <vt:lpstr>Слайд 6</vt:lpstr>
      <vt:lpstr>Изумительная выдумка природы</vt:lpstr>
      <vt:lpstr>Этапы работы:</vt:lpstr>
      <vt:lpstr>Слайд 9</vt:lpstr>
      <vt:lpstr>Источники: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Изображение северной природы с использованием природного материала</dc:title>
  <dc:creator>Евгений</dc:creator>
  <cp:lastModifiedBy>revaz</cp:lastModifiedBy>
  <cp:revision>35</cp:revision>
  <dcterms:created xsi:type="dcterms:W3CDTF">2011-11-29T15:48:17Z</dcterms:created>
  <dcterms:modified xsi:type="dcterms:W3CDTF">2013-04-16T20:51:28Z</dcterms:modified>
</cp:coreProperties>
</file>