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1A7D-20D9-4A3B-B413-D79A5D5BBE21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65593-9B84-4AD9-8828-38EB4EF2F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3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643073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КАК ПОЯВИЛАСЬ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ПЕРВАЯ БАБОЧКА?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643578"/>
            <a:ext cx="6400800" cy="1000132"/>
          </a:xfrm>
        </p:spPr>
        <p:txBody>
          <a:bodyPr>
            <a:normAutofit/>
          </a:bodyPr>
          <a:lstStyle/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endParaRPr lang="ru-RU" sz="1400" dirty="0">
              <a:latin typeface="+mj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071678"/>
            <a:ext cx="471490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43636" y="5857893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Состави</a:t>
            </a:r>
            <a:r>
              <a:rPr lang="ru-RU" sz="1400" dirty="0" smtClean="0"/>
              <a:t>тель: </a:t>
            </a:r>
            <a:r>
              <a:rPr lang="ru-RU" sz="1400" dirty="0" smtClean="0"/>
              <a:t> </a:t>
            </a:r>
            <a:r>
              <a:rPr lang="ru-RU" sz="1400" dirty="0" smtClean="0"/>
              <a:t>Ветчинкина Л.В., </a:t>
            </a:r>
            <a:endParaRPr lang="ru-RU" sz="1400" dirty="0" smtClean="0"/>
          </a:p>
          <a:p>
            <a:r>
              <a:rPr lang="ru-RU" sz="1400" dirty="0" smtClean="0"/>
              <a:t>учитель </a:t>
            </a:r>
            <a:r>
              <a:rPr lang="ru-RU" sz="1400" dirty="0" smtClean="0"/>
              <a:t>начальных классов </a:t>
            </a:r>
          </a:p>
          <a:p>
            <a:r>
              <a:rPr lang="ru-RU" sz="1400" dirty="0" smtClean="0"/>
              <a:t>МКОУ </a:t>
            </a:r>
            <a:r>
              <a:rPr lang="ru-RU" sz="1400" dirty="0" err="1" smtClean="0"/>
              <a:t>Лаптево-Логовская</a:t>
            </a:r>
            <a:r>
              <a:rPr lang="ru-RU" sz="1400" dirty="0" smtClean="0"/>
              <a:t> СОШ 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5000" t="12260" r="25000" b="21950"/>
          <a:stretch>
            <a:fillRect/>
          </a:stretch>
        </p:blipFill>
        <p:spPr bwMode="auto">
          <a:xfrm>
            <a:off x="500034" y="571480"/>
            <a:ext cx="285752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 l="50000" t="13959" b="5377"/>
          <a:stretch>
            <a:fillRect/>
          </a:stretch>
        </p:blipFill>
        <p:spPr bwMode="auto">
          <a:xfrm>
            <a:off x="3428992" y="1643050"/>
            <a:ext cx="2859087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9" y="4214818"/>
            <a:ext cx="2500330" cy="223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/>
          <a:srcRect l="54810" b="40372"/>
          <a:stretch>
            <a:fillRect/>
          </a:stretch>
        </p:blipFill>
        <p:spPr bwMode="auto">
          <a:xfrm>
            <a:off x="500034" y="3929066"/>
            <a:ext cx="2214578" cy="214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 l="7424" r="14937" b="27460"/>
          <a:stretch>
            <a:fillRect/>
          </a:stretch>
        </p:blipFill>
        <p:spPr bwMode="auto">
          <a:xfrm>
            <a:off x="6643702" y="357166"/>
            <a:ext cx="2214578" cy="2069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В КАЖДОМ ЕСТЬ </a:t>
            </a:r>
            <a:r>
              <a:rPr lang="ru-RU" sz="6000" dirty="0" smtClean="0">
                <a:solidFill>
                  <a:srgbClr val="7030A0"/>
                </a:solidFill>
              </a:rPr>
              <a:t>СВЕТ!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5" y="1428736"/>
            <a:ext cx="692948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5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714620"/>
            <a:ext cx="4287215" cy="343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41434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86322"/>
            <a:ext cx="8229600" cy="171451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Привет! Улыбнись! Отличного ТЕБЕ дня…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678661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3396"/>
            <a:ext cx="8715436" cy="647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71942"/>
            <a:ext cx="3571900" cy="2493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b="5576"/>
          <a:stretch>
            <a:fillRect/>
          </a:stretch>
        </p:blipFill>
        <p:spPr bwMode="auto">
          <a:xfrm>
            <a:off x="214282" y="142852"/>
            <a:ext cx="8715435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714752"/>
            <a:ext cx="1571636" cy="1668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 l="47684" t="35632"/>
          <a:stretch>
            <a:fillRect/>
          </a:stretch>
        </p:blipFill>
        <p:spPr bwMode="auto">
          <a:xfrm>
            <a:off x="3214679" y="214290"/>
            <a:ext cx="3000395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 l="15730" t="4278" r="16263"/>
          <a:stretch>
            <a:fillRect/>
          </a:stretch>
        </p:blipFill>
        <p:spPr bwMode="auto">
          <a:xfrm>
            <a:off x="214282" y="3500438"/>
            <a:ext cx="2786082" cy="2839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4500570"/>
            <a:ext cx="2143140" cy="1857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ЭТО ИНТЕРЕСНО…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71438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ЛЕГЕНДЫ О БАБОЧКАХ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500174"/>
            <a:ext cx="373062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 l="17864" r="10682"/>
          <a:stretch>
            <a:fillRect/>
          </a:stretch>
        </p:blipFill>
        <p:spPr bwMode="auto">
          <a:xfrm>
            <a:off x="6143636" y="4286256"/>
            <a:ext cx="2857520" cy="257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 l="27512" t="8722" r="10022" b="10598"/>
          <a:stretch>
            <a:fillRect/>
          </a:stretch>
        </p:blipFill>
        <p:spPr bwMode="auto">
          <a:xfrm>
            <a:off x="285720" y="1142984"/>
            <a:ext cx="3071834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ВСЁ В ТВОИХ РУКАХ!!!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357298"/>
            <a:ext cx="4857783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98098098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098098098</Template>
  <TotalTime>356</TotalTime>
  <Words>37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098098098</vt:lpstr>
      <vt:lpstr>КАК ПОЯВИЛАСЬ  ПЕРВАЯ БАБОЧКА?</vt:lpstr>
      <vt:lpstr>Слайд 2</vt:lpstr>
      <vt:lpstr>Привет! Улыбнись! Отличного ТЕБЕ дня…</vt:lpstr>
      <vt:lpstr>Слайд 4</vt:lpstr>
      <vt:lpstr>Слайд 5</vt:lpstr>
      <vt:lpstr>Слайд 6</vt:lpstr>
      <vt:lpstr>ЭТО ИНТЕРЕСНО…</vt:lpstr>
      <vt:lpstr>ЛЕГЕНДЫ О БАБОЧКАХ</vt:lpstr>
      <vt:lpstr>ВСЁ В ТВОИХ РУКАХ!!!</vt:lpstr>
      <vt:lpstr>Слайд 10</vt:lpstr>
      <vt:lpstr>В КАЖДОМ ЕСТЬ СВЕТ!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ПОЯВИЛАСЬ  ПЕРВАЯ БАБОЧКА?</dc:title>
  <dc:creator>Admin</dc:creator>
  <cp:lastModifiedBy>Admin</cp:lastModifiedBy>
  <cp:revision>39</cp:revision>
  <dcterms:created xsi:type="dcterms:W3CDTF">2012-04-22T09:51:28Z</dcterms:created>
  <dcterms:modified xsi:type="dcterms:W3CDTF">2012-07-18T18:43:34Z</dcterms:modified>
</cp:coreProperties>
</file>