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9" r:id="rId1"/>
  </p:sldMasterIdLst>
  <p:sldIdLst>
    <p:sldId id="256" r:id="rId2"/>
    <p:sldId id="268" r:id="rId3"/>
    <p:sldId id="257" r:id="rId4"/>
    <p:sldId id="259" r:id="rId5"/>
    <p:sldId id="277" r:id="rId6"/>
    <p:sldId id="270" r:id="rId7"/>
    <p:sldId id="276" r:id="rId8"/>
    <p:sldId id="272" r:id="rId9"/>
    <p:sldId id="27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0" autoAdjust="0"/>
  </p:normalViewPr>
  <p:slideViewPr>
    <p:cSldViewPr>
      <p:cViewPr>
        <p:scale>
          <a:sx n="75" d="100"/>
          <a:sy n="75" d="100"/>
        </p:scale>
        <p:origin x="-4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11B5-6B26-44C6-A4E5-E612FEF3B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947CB-4C62-4B9C-B222-3C6F84B417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C3C60-ED83-42A1-8F83-894B84AD7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89C77-341B-4B5E-BF4A-FE6CBBDBB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8000">
    <p:pull dir="r"/>
    <p:sndAc>
      <p:endSnd/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40AA-3B5F-4BDE-800B-49389BFEA9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DCAE6-E296-4CA6-8C41-02E848DF8F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97CF2-5C75-475D-87B7-7BC721DECB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45AF-5496-45E2-A064-EE9FF3B6B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0A93C-4051-49B5-B648-9D73C16EE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1DFE8-3DA4-4231-B6E8-1C5C304F2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7F77F-2B96-4FD9-85C3-01BA46B3E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AE0A4-375F-4B09-AE98-0CDFA3B4F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  <p:sndAc>
      <p:endSnd/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1596B9-2BAA-4DAC-905E-03020CA713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6" r:id="rId2"/>
    <p:sldLayoutId id="2147484075" r:id="rId3"/>
    <p:sldLayoutId id="2147484074" r:id="rId4"/>
    <p:sldLayoutId id="2147484073" r:id="rId5"/>
    <p:sldLayoutId id="2147484072" r:id="rId6"/>
    <p:sldLayoutId id="2147484071" r:id="rId7"/>
    <p:sldLayoutId id="2147484070" r:id="rId8"/>
    <p:sldLayoutId id="2147484069" r:id="rId9"/>
    <p:sldLayoutId id="2147484068" r:id="rId10"/>
    <p:sldLayoutId id="2147484067" r:id="rId11"/>
    <p:sldLayoutId id="2147484078" r:id="rId12"/>
  </p:sldLayoutIdLst>
  <p:transition spd="slow">
    <p:pull dir="r"/>
    <p:sndAc>
      <p:endSnd/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dirty="0" smtClean="0"/>
              <a:t>Создание и обработка текстовой информации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4857750"/>
            <a:ext cx="6400800" cy="1185863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chemeClr val="tx1"/>
                </a:solidFill>
              </a:rPr>
              <a:t>MS Word</a:t>
            </a:r>
            <a:endParaRPr lang="ru-RU" sz="6000" smtClean="0">
              <a:solidFill>
                <a:schemeClr val="tx1"/>
              </a:solidFill>
            </a:endParaRPr>
          </a:p>
        </p:txBody>
      </p:sp>
      <p:pic>
        <p:nvPicPr>
          <p:cNvPr id="3076" name="Рисунок 3" descr="scr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1350" y="4760913"/>
            <a:ext cx="186690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516688" y="188913"/>
            <a:ext cx="24463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2970213" algn="ctr"/>
                <a:tab pos="3721100" algn="l"/>
              </a:tabLst>
            </a:pPr>
            <a:r>
              <a:rPr lang="ru-RU" b="1"/>
              <a:t>Шаверская Л.А.</a:t>
            </a:r>
            <a:endParaRPr lang="ru-RU"/>
          </a:p>
          <a:p>
            <a:pPr algn="ctr">
              <a:tabLst>
                <a:tab pos="2970213" algn="ctr"/>
                <a:tab pos="3721100" algn="l"/>
              </a:tabLst>
            </a:pPr>
            <a:r>
              <a:rPr lang="ru-RU" b="1"/>
              <a:t>218-531-189</a:t>
            </a:r>
          </a:p>
        </p:txBody>
      </p:sp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714625"/>
            <a:ext cx="7929562" cy="1143000"/>
          </a:xfrm>
        </p:spPr>
        <p:txBody>
          <a:bodyPr/>
          <a:lstStyle/>
          <a:p>
            <a:pPr algn="l" eaLnBrk="1" hangingPunct="1"/>
            <a:r>
              <a:rPr lang="ru-RU" sz="2000" b="1" i="1" smtClean="0"/>
              <a:t>— </a:t>
            </a:r>
            <a:r>
              <a:rPr lang="ru-RU" sz="3200" b="1" smtClean="0"/>
              <a:t>последовательность символов компьютерного алфавита, каждый из которых кодируется двоичным кодом в соответствии с таблицей кодировки. </a:t>
            </a:r>
          </a:p>
        </p:txBody>
      </p:sp>
      <p:sp>
        <p:nvSpPr>
          <p:cNvPr id="4" name="Rectangle 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928813" y="928688"/>
            <a:ext cx="52863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Текстовые данные</a:t>
            </a:r>
          </a:p>
        </p:txBody>
      </p:sp>
      <p:pic>
        <p:nvPicPr>
          <p:cNvPr id="4100" name="Рисунок 8" descr="scr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13" y="0"/>
            <a:ext cx="1500187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714625"/>
            <a:ext cx="7929562" cy="1143000"/>
          </a:xfrm>
        </p:spPr>
        <p:txBody>
          <a:bodyPr/>
          <a:lstStyle/>
          <a:p>
            <a:pPr algn="l" eaLnBrk="1" hangingPunct="1"/>
            <a:r>
              <a:rPr lang="ru-RU" sz="3200" b="1" smtClean="0"/>
              <a:t>– программа, позволяющая создавать, редактировать, сохранять и выводить на печать документы. </a:t>
            </a:r>
            <a:endParaRPr lang="ru-RU" sz="3200" smtClean="0"/>
          </a:p>
        </p:txBody>
      </p:sp>
      <p:sp>
        <p:nvSpPr>
          <p:cNvPr id="4" name="Rectangle 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928813" y="1000125"/>
            <a:ext cx="528637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Текстовый редактор</a:t>
            </a:r>
          </a:p>
        </p:txBody>
      </p:sp>
      <p:pic>
        <p:nvPicPr>
          <p:cNvPr id="5124" name="Рисунок 4" descr="scr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13" y="0"/>
            <a:ext cx="1500187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642938" y="2214563"/>
            <a:ext cx="821531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dirty="0">
                <a:latin typeface="+mj-lt"/>
              </a:rPr>
              <a:t> – </a:t>
            </a:r>
            <a:r>
              <a:rPr lang="ru-RU" sz="3200" b="1" dirty="0">
                <a:latin typeface="+mj-lt"/>
              </a:rPr>
              <a:t>мощный текстовый редактор, предназначенный для создания, просмотра, редактирования, форматирования, сохранения и печати текстовых документов, который может содержать объекты различной природы. </a:t>
            </a:r>
            <a:endParaRPr lang="ru-RU" sz="3200" dirty="0">
              <a:latin typeface="+mj-lt"/>
            </a:endParaRPr>
          </a:p>
        </p:txBody>
      </p:sp>
      <p:sp>
        <p:nvSpPr>
          <p:cNvPr id="6" name="Rectangle 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714500" y="928688"/>
            <a:ext cx="58578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Текстовый процессор</a:t>
            </a:r>
          </a:p>
        </p:txBody>
      </p:sp>
      <p:pic>
        <p:nvPicPr>
          <p:cNvPr id="2" name="Рисунок 3" descr="scr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13" y="0"/>
            <a:ext cx="1500187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285875"/>
            <a:ext cx="7929562" cy="1143000"/>
          </a:xfrm>
        </p:spPr>
        <p:txBody>
          <a:bodyPr/>
          <a:lstStyle/>
          <a:p>
            <a:pPr algn="l" eaLnBrk="1" hangingPunct="1"/>
            <a:r>
              <a:rPr lang="ru-RU" sz="3600" b="1" i="1" u="sng" smtClean="0"/>
              <a:t>Список продуктов:</a:t>
            </a:r>
            <a:r>
              <a:rPr lang="ru-RU" sz="3600" b="1" i="1" smtClean="0"/>
              <a:t> </a:t>
            </a:r>
            <a:br>
              <a:rPr lang="ru-RU" sz="3600" b="1" i="1" smtClean="0"/>
            </a:br>
            <a:r>
              <a:rPr lang="ru-RU" sz="3600" b="1" i="1" smtClean="0"/>
              <a:t/>
            </a:r>
            <a:br>
              <a:rPr lang="ru-RU" sz="3600" b="1" i="1" smtClean="0"/>
            </a:br>
            <a:r>
              <a:rPr lang="ru-RU" sz="3600" b="1" i="1" smtClean="0"/>
              <a:t/>
            </a:r>
            <a:br>
              <a:rPr lang="ru-RU" sz="3600" b="1" i="1" smtClean="0"/>
            </a:br>
            <a:endParaRPr lang="ru-RU" sz="3600" b="1" smtClean="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643438" y="714375"/>
            <a:ext cx="1198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хлеб,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429500" y="711200"/>
            <a:ext cx="1519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масло,</a:t>
            </a:r>
            <a:endParaRPr lang="ru-RU" sz="360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5786438" y="711200"/>
            <a:ext cx="18272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молоко,</a:t>
            </a:r>
            <a:r>
              <a:rPr lang="ru-RU" b="1" i="1"/>
              <a:t> </a:t>
            </a:r>
            <a:endParaRPr lang="ru-RU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1500" y="1428750"/>
            <a:ext cx="2222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котлеты,</a:t>
            </a:r>
            <a:endParaRPr lang="ru-RU" sz="360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643313" y="1428750"/>
            <a:ext cx="8429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сок</a:t>
            </a:r>
            <a:endParaRPr lang="ru-RU" sz="360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714625" y="1425575"/>
            <a:ext cx="9921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рис,</a:t>
            </a:r>
            <a:endParaRPr lang="ru-RU" sz="360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42938" y="1428750"/>
            <a:ext cx="17668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/>
              <a:t>сосиски</a:t>
            </a:r>
            <a:endParaRPr lang="ru-RU" sz="3600"/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428625" y="2798763"/>
            <a:ext cx="7929563" cy="3416300"/>
            <a:chOff x="428652" y="2798762"/>
            <a:chExt cx="7929562" cy="3416340"/>
          </a:xfrm>
        </p:grpSpPr>
        <p:sp>
          <p:nvSpPr>
            <p:cNvPr id="7185" name="Прямоугольник 15"/>
            <p:cNvSpPr>
              <a:spLocks noChangeArrowheads="1"/>
            </p:cNvSpPr>
            <p:nvPr/>
          </p:nvSpPr>
          <p:spPr bwMode="auto">
            <a:xfrm>
              <a:off x="4680850" y="2798762"/>
              <a:ext cx="2399055" cy="3416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ru-RU" sz="3600" b="1" i="1"/>
                <a:t> </a:t>
              </a:r>
              <a:r>
                <a:rPr lang="ru-RU" sz="3600" b="1" i="1">
                  <a:solidFill>
                    <a:srgbClr val="FF0000"/>
                  </a:solidFill>
                </a:rPr>
                <a:t>хлеб,</a:t>
              </a:r>
            </a:p>
            <a:p>
              <a:pPr>
                <a:buFont typeface="Arial" charset="0"/>
                <a:buChar char="•"/>
              </a:pPr>
              <a:r>
                <a:rPr lang="ru-RU" sz="3600" b="1" i="1"/>
                <a:t> молоко, </a:t>
              </a:r>
            </a:p>
            <a:p>
              <a:pPr>
                <a:buFont typeface="Arial" charset="0"/>
                <a:buChar char="•"/>
              </a:pPr>
              <a:r>
                <a:rPr lang="ru-RU" sz="3600" b="1" i="1"/>
                <a:t> масло,</a:t>
              </a:r>
            </a:p>
            <a:p>
              <a:pPr>
                <a:buFont typeface="Arial" charset="0"/>
                <a:buChar char="•"/>
              </a:pPr>
              <a:r>
                <a:rPr lang="ru-RU" sz="3600" b="1" i="1"/>
                <a:t> </a:t>
              </a:r>
              <a:r>
                <a:rPr lang="ru-RU" sz="3600" i="1"/>
                <a:t>котлеты</a:t>
              </a:r>
              <a:r>
                <a:rPr lang="ru-RU" sz="3600" b="1" i="1"/>
                <a:t>,</a:t>
              </a:r>
            </a:p>
            <a:p>
              <a:pPr>
                <a:buFont typeface="Arial" charset="0"/>
                <a:buChar char="•"/>
              </a:pPr>
              <a:r>
                <a:rPr lang="ru-RU" sz="3600" b="1" i="1"/>
                <a:t> рис,</a:t>
              </a:r>
            </a:p>
            <a:p>
              <a:pPr>
                <a:buFont typeface="Arial" charset="0"/>
                <a:buChar char="•"/>
              </a:pPr>
              <a:r>
                <a:rPr lang="ru-RU" sz="3600" b="1" i="1"/>
                <a:t> сок </a:t>
              </a:r>
              <a:endParaRPr lang="ru-RU" sz="3600"/>
            </a:p>
          </p:txBody>
        </p:sp>
        <p:sp>
          <p:nvSpPr>
            <p:cNvPr id="18" name="Rectangle 2"/>
            <p:cNvSpPr txBox="1">
              <a:spLocks noChangeArrowheads="1"/>
            </p:cNvSpPr>
            <p:nvPr/>
          </p:nvSpPr>
          <p:spPr bwMode="auto">
            <a:xfrm>
              <a:off x="428652" y="3286130"/>
              <a:ext cx="7929562" cy="1143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ru-RU" sz="3600" b="1" i="1" u="sng">
                  <a:latin typeface="+mj-lt"/>
                  <a:ea typeface="+mj-ea"/>
                  <a:cs typeface="+mj-cs"/>
                </a:rPr>
                <a:t>Список продуктов:</a:t>
              </a:r>
              <a:r>
                <a:rPr lang="ru-RU" sz="3600" b="1" i="1">
                  <a:latin typeface="+mj-lt"/>
                  <a:ea typeface="+mj-ea"/>
                  <a:cs typeface="+mj-cs"/>
                </a:rPr>
                <a:t> </a:t>
              </a:r>
              <a:br>
                <a:rPr lang="ru-RU" sz="3600" b="1" i="1">
                  <a:latin typeface="+mj-lt"/>
                  <a:ea typeface="+mj-ea"/>
                  <a:cs typeface="+mj-cs"/>
                </a:rPr>
              </a:br>
              <a:r>
                <a:rPr lang="ru-RU" sz="3600" b="1" i="1">
                  <a:latin typeface="+mj-lt"/>
                  <a:ea typeface="+mj-ea"/>
                  <a:cs typeface="+mj-cs"/>
                </a:rPr>
                <a:t/>
              </a:r>
              <a:br>
                <a:rPr lang="ru-RU" sz="3600" b="1" i="1">
                  <a:latin typeface="+mj-lt"/>
                  <a:ea typeface="+mj-ea"/>
                  <a:cs typeface="+mj-cs"/>
                </a:rPr>
              </a:br>
              <a:r>
                <a:rPr lang="ru-RU" sz="3600" b="1" i="1">
                  <a:latin typeface="+mj-lt"/>
                  <a:ea typeface="+mj-ea"/>
                  <a:cs typeface="+mj-cs"/>
                </a:rPr>
                <a:t/>
              </a:r>
              <a:br>
                <a:rPr lang="ru-RU" sz="3600" b="1" i="1">
                  <a:latin typeface="+mj-lt"/>
                  <a:ea typeface="+mj-ea"/>
                  <a:cs typeface="+mj-cs"/>
                </a:rPr>
              </a:br>
              <a:endParaRPr lang="ru-RU" sz="3600" b="1" dirty="0"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3" name="Группа 25"/>
          <p:cNvGrpSpPr>
            <a:grpSpLocks/>
          </p:cNvGrpSpPr>
          <p:nvPr/>
        </p:nvGrpSpPr>
        <p:grpSpPr bwMode="auto">
          <a:xfrm>
            <a:off x="5929313" y="1857375"/>
            <a:ext cx="2643187" cy="571500"/>
            <a:chOff x="5929322" y="1857364"/>
            <a:chExt cx="2643206" cy="571504"/>
          </a:xfrm>
        </p:grpSpPr>
        <p:sp>
          <p:nvSpPr>
            <p:cNvPr id="22" name="Выноска 2 21"/>
            <p:cNvSpPr/>
            <p:nvPr/>
          </p:nvSpPr>
          <p:spPr>
            <a:xfrm rot="10800000">
              <a:off x="5929322" y="1857364"/>
              <a:ext cx="2643206" cy="571504"/>
            </a:xfrm>
            <a:prstGeom prst="borderCallout2">
              <a:avLst>
                <a:gd name="adj1" fmla="val 50354"/>
                <a:gd name="adj2" fmla="val 100967"/>
                <a:gd name="adj3" fmla="val 42454"/>
                <a:gd name="adj4" fmla="val 118970"/>
                <a:gd name="adj5" fmla="val 104599"/>
                <a:gd name="adj6" fmla="val 15086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4" name="TextBox 22"/>
            <p:cNvSpPr txBox="1">
              <a:spLocks noChangeArrowheads="1"/>
            </p:cNvSpPr>
            <p:nvPr/>
          </p:nvSpPr>
          <p:spPr bwMode="auto">
            <a:xfrm>
              <a:off x="6072198" y="1857364"/>
              <a:ext cx="242889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1"/>
                <a:t>редактирование</a:t>
              </a:r>
            </a:p>
          </p:txBody>
        </p:sp>
      </p:grpSp>
      <p:grpSp>
        <p:nvGrpSpPr>
          <p:cNvPr id="4" name="Группа 26"/>
          <p:cNvGrpSpPr>
            <a:grpSpLocks/>
          </p:cNvGrpSpPr>
          <p:nvPr/>
        </p:nvGrpSpPr>
        <p:grpSpPr bwMode="auto">
          <a:xfrm>
            <a:off x="571500" y="5143500"/>
            <a:ext cx="2643188" cy="571500"/>
            <a:chOff x="571472" y="5143512"/>
            <a:chExt cx="2643206" cy="571504"/>
          </a:xfrm>
        </p:grpSpPr>
        <p:sp>
          <p:nvSpPr>
            <p:cNvPr id="24" name="Выноска 2 23"/>
            <p:cNvSpPr/>
            <p:nvPr/>
          </p:nvSpPr>
          <p:spPr>
            <a:xfrm rot="10800000">
              <a:off x="571472" y="5143512"/>
              <a:ext cx="2643206" cy="571504"/>
            </a:xfrm>
            <a:prstGeom prst="borderCallout2">
              <a:avLst>
                <a:gd name="adj1" fmla="val 50354"/>
                <a:gd name="adj2" fmla="val -1855"/>
                <a:gd name="adj3" fmla="val 51343"/>
                <a:gd name="adj4" fmla="val -14122"/>
                <a:gd name="adj5" fmla="val 277931"/>
                <a:gd name="adj6" fmla="val -355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2" name="TextBox 24"/>
            <p:cNvSpPr txBox="1">
              <a:spLocks noChangeArrowheads="1"/>
            </p:cNvSpPr>
            <p:nvPr/>
          </p:nvSpPr>
          <p:spPr bwMode="auto">
            <a:xfrm>
              <a:off x="571472" y="5181913"/>
              <a:ext cx="26432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1"/>
                <a:t>форматирование </a:t>
              </a:r>
            </a:p>
          </p:txBody>
        </p:sp>
      </p:grpSp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sz="half" idx="1"/>
          </p:nvPr>
        </p:nvSpPr>
        <p:spPr>
          <a:xfrm>
            <a:off x="500063" y="1500188"/>
            <a:ext cx="7972425" cy="4525962"/>
          </a:xfrm>
        </p:spPr>
        <p:txBody>
          <a:bodyPr/>
          <a:lstStyle/>
          <a:p>
            <a:r>
              <a:rPr lang="ru-RU" sz="3600" b="1" smtClean="0">
                <a:solidFill>
                  <a:schemeClr val="tx2"/>
                </a:solidFill>
              </a:rPr>
              <a:t>Редактирование</a:t>
            </a:r>
            <a:r>
              <a:rPr lang="ru-RU" sz="3600" b="1" smtClean="0"/>
              <a:t>  - преобразование, изменяющее содержание текста.</a:t>
            </a:r>
          </a:p>
          <a:p>
            <a:endParaRPr lang="ru-RU" sz="3600" b="1" smtClean="0"/>
          </a:p>
          <a:p>
            <a:endParaRPr lang="ru-RU" sz="3600" smtClean="0"/>
          </a:p>
          <a:p>
            <a:r>
              <a:rPr lang="ru-RU" sz="3600" b="1" smtClean="0">
                <a:solidFill>
                  <a:schemeClr val="tx2"/>
                </a:solidFill>
              </a:rPr>
              <a:t>Форматирование </a:t>
            </a:r>
            <a:r>
              <a:rPr lang="ru-RU" sz="3600" b="1" smtClean="0"/>
              <a:t>– преобразование, изменяющее оформление текста.</a:t>
            </a:r>
            <a:endParaRPr lang="ru-RU" sz="3600" smtClean="0"/>
          </a:p>
          <a:p>
            <a:endParaRPr lang="ru-RU" smtClean="0"/>
          </a:p>
        </p:txBody>
      </p:sp>
      <p:pic>
        <p:nvPicPr>
          <p:cNvPr id="8195" name="Рисунок 2" descr="scr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0"/>
            <a:ext cx="1500187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214688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800" b="1" dirty="0" smtClean="0"/>
              <a:t>MS Word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</p:txBody>
      </p:sp>
      <p:pic>
        <p:nvPicPr>
          <p:cNvPr id="9219" name="Рисунок 2" descr="scr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88" y="4500563"/>
            <a:ext cx="186690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143125"/>
            <a:ext cx="85391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857375" y="357188"/>
            <a:ext cx="58578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задание : </a:t>
            </a:r>
          </a:p>
        </p:txBody>
      </p:sp>
      <p:pic>
        <p:nvPicPr>
          <p:cNvPr id="10244" name="Рисунок 3" descr="scr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63" y="214313"/>
            <a:ext cx="1585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1714500"/>
            <a:ext cx="8818562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857375" y="357188"/>
            <a:ext cx="58578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Ответы: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85875" y="2500313"/>
            <a:ext cx="1500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Открыть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85875" y="3000375"/>
            <a:ext cx="1714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Сохранить 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85875" y="2071688"/>
            <a:ext cx="1500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Создать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85875" y="3429000"/>
            <a:ext cx="1500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Вырезать</a:t>
            </a:r>
            <a:r>
              <a:rPr lang="ru-RU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85875" y="3895725"/>
            <a:ext cx="1928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Копировать</a:t>
            </a:r>
            <a:r>
              <a:rPr lang="ru-RU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86438" y="40005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Выровнять текст по правому краю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929313" y="3429000"/>
            <a:ext cx="2571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Цвет текста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929313" y="2928938"/>
            <a:ext cx="1500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Курсив 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929313" y="2500313"/>
            <a:ext cx="2786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Размер шрифта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929313" y="2143125"/>
            <a:ext cx="1500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Шрифт  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786438" y="4448175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Выровнять текст по левому краю 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29313" y="4857750"/>
            <a:ext cx="3071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Цвет выделения текста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285875" y="4429125"/>
            <a:ext cx="1500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Вставить 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85875" y="4857750"/>
            <a:ext cx="1500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Отменить   </a:t>
            </a:r>
          </a:p>
        </p:txBody>
      </p:sp>
      <p:pic>
        <p:nvPicPr>
          <p:cNvPr id="11282" name="Рисунок 18" descr="scr4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142875"/>
            <a:ext cx="13589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1994</TotalTime>
  <Words>164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Times New Roman</vt:lpstr>
      <vt:lpstr>Arial</vt:lpstr>
      <vt:lpstr>Calibri</vt:lpstr>
      <vt:lpstr>Тема Office</vt:lpstr>
      <vt:lpstr>Создание и обработка текстовой информации </vt:lpstr>
      <vt:lpstr>— последовательность символов компьютерного алфавита, каждый из которых кодируется двоичным кодом в соответствии с таблицей кодировки. </vt:lpstr>
      <vt:lpstr>– программа, позволяющая создавать, редактировать, сохранять и выводить на печать документы. </vt:lpstr>
      <vt:lpstr>Слайд 4</vt:lpstr>
      <vt:lpstr>Список продуктов:    </vt:lpstr>
      <vt:lpstr>Слайд 6</vt:lpstr>
      <vt:lpstr>MS Word  </vt:lpstr>
      <vt:lpstr>Слайд 8</vt:lpstr>
      <vt:lpstr>Слайд 9</vt:lpstr>
    </vt:vector>
  </TitlesOfParts>
  <Company>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КОМПЬЮТЕРНЫЕ СЕТИ </dc:title>
  <dc:creator>User</dc:creator>
  <cp:lastModifiedBy>revaz</cp:lastModifiedBy>
  <cp:revision>167</cp:revision>
  <dcterms:created xsi:type="dcterms:W3CDTF">2007-10-27T07:02:16Z</dcterms:created>
  <dcterms:modified xsi:type="dcterms:W3CDTF">2013-04-07T19:01:28Z</dcterms:modified>
</cp:coreProperties>
</file>